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2" r:id="rId7"/>
    <p:sldId id="263" r:id="rId8"/>
    <p:sldId id="264" r:id="rId9"/>
    <p:sldId id="265" r:id="rId10"/>
    <p:sldId id="258" r:id="rId11"/>
    <p:sldId id="266" r:id="rId12"/>
    <p:sldId id="268" r:id="rId13"/>
    <p:sldId id="259" r:id="rId14"/>
    <p:sldId id="267" r:id="rId15"/>
    <p:sldId id="261" r:id="rId16"/>
    <p:sldId id="269" r:id="rId17"/>
    <p:sldId id="270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FAA4D-15B4-474E-BA35-7CA3C0C935B0}" v="179" dt="2024-10-02T03:08:06.221"/>
    <p1510:client id="{23658152-8576-4BF3-8AC9-08D6C8944D0E}" v="482" dt="2024-10-02T03:09:14.001"/>
    <p1510:client id="{4696FFD6-C5DC-3F8F-A697-525478047334}" v="570" dt="2024-10-02T03:10:02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8C5E040-1D52-4C44-97DC-3BBB0AF36682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802-D876-4BAF-8275-A15BFADAB6F0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1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E040-1D52-4C44-97DC-3BBB0AF36682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802-D876-4BAF-8275-A15BFADAB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9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E040-1D52-4C44-97DC-3BBB0AF36682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802-D876-4BAF-8275-A15BFADAB6F0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62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E040-1D52-4C44-97DC-3BBB0AF36682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802-D876-4BAF-8275-A15BFADAB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83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E040-1D52-4C44-97DC-3BBB0AF36682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802-D876-4BAF-8275-A15BFADAB6F0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E040-1D52-4C44-97DC-3BBB0AF36682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802-D876-4BAF-8275-A15BFADAB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479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E040-1D52-4C44-97DC-3BBB0AF36682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802-D876-4BAF-8275-A15BFADAB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362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E040-1D52-4C44-97DC-3BBB0AF36682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802-D876-4BAF-8275-A15BFADAB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32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E040-1D52-4C44-97DC-3BBB0AF36682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802-D876-4BAF-8275-A15BFADAB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83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E040-1D52-4C44-97DC-3BBB0AF36682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802-D876-4BAF-8275-A15BFADAB6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0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E040-1D52-4C44-97DC-3BBB0AF36682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5802-D876-4BAF-8275-A15BFADAB6F0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3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C5E040-1D52-4C44-97DC-3BBB0AF36682}" type="datetimeFigureOut">
              <a:rPr lang="en-AU" smtClean="0"/>
              <a:t>2/10/2024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7C5802-D876-4BAF-8275-A15BFADAB6F0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6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brent05/ePortfolio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308E-7B62-1A69-FBE6-902130262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Assessment 3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EBD8-D62A-9E51-0E20-5A21E6B43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 fontAlgn="base"/>
            <a:r>
              <a:rPr lang="en-AU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Week 11 - Assignment 3 Presentation -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AU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Albrent</a:t>
            </a:r>
            <a:r>
              <a:rPr lang="en-AU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AU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Pangan</a:t>
            </a:r>
            <a:r>
              <a:rPr lang="en-AU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Joshua Kerley, Matthew Hunt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870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8A65-CC54-C119-8898-9F4EE073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ATTACK Demo 1- FILE and Directory Discovery (T1083) – Josh 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D496-FEA7-2235-3692-7D9569C6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This attack allows perpetrators to have a specific knowledge of a user's files and directories.</a:t>
            </a:r>
          </a:p>
          <a:p>
            <a:r>
              <a:rPr lang="en-GB" b="1"/>
              <a:t>Why is this bad?</a:t>
            </a:r>
          </a:p>
          <a:p>
            <a:r>
              <a:rPr lang="en-GB"/>
              <a:t>Privacy – Do you want people knowing every file you have on your computer?</a:t>
            </a:r>
          </a:p>
          <a:p>
            <a:r>
              <a:rPr lang="en-GB"/>
              <a:t>Follow up attacks - Having knowledge of the name of files allows them to directly target information and possibly copy it</a:t>
            </a:r>
          </a:p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A48C4-27CC-A94A-0711-FDA938AB4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48" y="5214107"/>
            <a:ext cx="7181903" cy="50482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33840E7-59AC-5E22-EA3E-A2412B71C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578" y="58193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Discovery, Technique T1083 - Enterprise | MITRE ATT&amp;CK®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n.d.)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4" descr="A close-up of a blue and white sign&#10;&#10;Description automatically generated">
            <a:extLst>
              <a:ext uri="{FF2B5EF4-FFF2-40B4-BE49-F238E27FC236}">
                <a16:creationId xmlns:a16="http://schemas.microsoft.com/office/drawing/2014/main" id="{9B138013-A27F-9C8C-FC37-2454B1BA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30" y="4450896"/>
            <a:ext cx="3399162" cy="66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9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E8EF-79A7-FE94-2D89-1DE62E06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would this be executed?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A0F2-19DE-FEE0-7552-2D1B5292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Ransomware? – Assumed Remote Access Trojan (RAT)</a:t>
            </a:r>
          </a:p>
          <a:p>
            <a:r>
              <a:rPr lang="en-GB"/>
              <a:t>Phishing?</a:t>
            </a:r>
          </a:p>
          <a:p>
            <a:r>
              <a:rPr lang="en-GB"/>
              <a:t>USB attack?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90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A869-6F58-F5BA-7F9F-6430D81F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Detection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C1002-FC74-085F-C26E-4EE5C1D6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Sysmon?</a:t>
            </a:r>
          </a:p>
          <a:p>
            <a:r>
              <a:rPr lang="en-AU"/>
              <a:t>Are we ruined?</a:t>
            </a:r>
          </a:p>
          <a:p>
            <a:r>
              <a:rPr lang="en-AU"/>
              <a:t>C:\PowerShellTranscripts</a:t>
            </a:r>
          </a:p>
        </p:txBody>
      </p:sp>
    </p:spTree>
    <p:extLst>
      <p:ext uri="{BB962C8B-B14F-4D97-AF65-F5344CB8AC3E}">
        <p14:creationId xmlns:p14="http://schemas.microsoft.com/office/powerpoint/2010/main" val="218171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38C8-ED60-6FC7-88BB-9D202DE4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6B983-F062-D5A8-05DE-B0540D777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4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C1C2-4523-F8AC-92A3-ACC669F1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3872-5231-F9FF-BC3F-B7DF9201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>
                <a:hlinkClick r:id="rId2"/>
              </a:rPr>
              <a:t>https://github.com/albrent05/ePortfolio.git</a:t>
            </a:r>
            <a:endParaRPr lang="en-AU"/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012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01AD-3B9D-E8BF-7B1A-6AFC3839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21B1-4EAA-D659-1A36-767C1B29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r>
              <a:rPr lang="en-AU" sz="1400"/>
              <a:t>File and Directory Discovery, Technique T1083 - Enterprise | MITRE ATT&amp;CK® n.d., attack.mitre.org.</a:t>
            </a:r>
          </a:p>
          <a:p>
            <a:r>
              <a:rPr lang="en-AU" sz="1400"/>
              <a:t>OpenAI 2024, ChatGPT , ChatGPT, OpenAI.</a:t>
            </a:r>
          </a:p>
          <a:p>
            <a:r>
              <a:rPr lang="en-AU" sz="1400" err="1"/>
              <a:t>redcanaryco</a:t>
            </a:r>
            <a:r>
              <a:rPr lang="en-AU" sz="1400"/>
              <a:t> 2017, atomic-red-team/atomics/T1083/T1083.md at master · </a:t>
            </a:r>
            <a:r>
              <a:rPr lang="en-AU" sz="1400" err="1"/>
              <a:t>redcanaryco</a:t>
            </a:r>
            <a:r>
              <a:rPr lang="en-AU" sz="1400"/>
              <a:t>/atomic-red-team, GitHub, viewed 2 October 2024, &lt;https://github.com/redcanaryco/atomic-red-team/blob/master/atomics/T1083/T1083.md&gt;.</a:t>
            </a:r>
          </a:p>
          <a:p>
            <a:pPr marL="0" indent="0">
              <a:buNone/>
            </a:pPr>
            <a:r>
              <a:rPr lang="en-AU" sz="1400"/>
              <a:t>NVD - CVE-2016-2183 (nist.gov)</a:t>
            </a:r>
          </a:p>
          <a:p>
            <a:pPr marL="0" indent="0">
              <a:buNone/>
            </a:pPr>
            <a:r>
              <a:rPr lang="en-AU" sz="1400"/>
              <a:t>CWE - CWE-200: Exposure of Sensitive Information to an Unauthorized Actor (4.15) (mitre.org)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AU" sz="1400"/>
              <a:t>https://capec.mitre.org/data/definitions/13.html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AU" sz="1400"/>
              <a:t>https://capec.mitre.org/data/definitions/22.html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AU" sz="1400"/>
              <a:t>https://capec.mitre.org/data/definitions/290.html</a:t>
            </a:r>
          </a:p>
          <a:p>
            <a:pPr marL="0" indent="0">
              <a:buNone/>
            </a:pPr>
            <a:r>
              <a:rPr lang="en-AU" sz="1400"/>
              <a:t>https://capec.mitre.org/data/definitions/293.html</a:t>
            </a:r>
          </a:p>
          <a:p>
            <a:pPr marL="0" indent="0">
              <a:buNone/>
            </a:pPr>
            <a:r>
              <a:rPr lang="en-AU" sz="1400">
                <a:ea typeface="+mn-lt"/>
                <a:cs typeface="+mn-lt"/>
              </a:rPr>
              <a:t>https://attack.mitre.org/techniques/T1046/</a:t>
            </a:r>
          </a:p>
          <a:p>
            <a:pPr marL="0" indent="0">
              <a:buNone/>
            </a:pPr>
            <a:r>
              <a:rPr lang="en-AU" sz="1400">
                <a:latin typeface="TW Cen MT"/>
              </a:rPr>
              <a:t>https://attack.mitre.org/techniques/T1055/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12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28B8C-1CBA-9A48-F094-4E3A8A82E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AU" b="1"/>
              <a:t>What is the purpose of the Nessus Scan?</a:t>
            </a:r>
          </a:p>
          <a:p>
            <a:endParaRPr lang="en-AU">
              <a:ea typeface="+mn-lt"/>
              <a:cs typeface="+mn-lt"/>
            </a:endParaRPr>
          </a:p>
          <a:p>
            <a:r>
              <a:rPr lang="en-AU">
                <a:ea typeface="+mn-lt"/>
                <a:cs typeface="+mn-lt"/>
              </a:rPr>
              <a:t>Nessus scans can identify vulnerabilities, misconfigurations, and potential security weaknesses in the IT system, including networks, servers, and applications.</a:t>
            </a:r>
            <a:endParaRPr lang="en-AU"/>
          </a:p>
          <a:p>
            <a:r>
              <a:rPr lang="en-AU">
                <a:ea typeface="+mn-lt"/>
                <a:cs typeface="+mn-lt"/>
              </a:rPr>
              <a:t>The scanner performs various tests, such as port scanning, network mapping, and security checks against known vulnerabilities and exploitations.</a:t>
            </a:r>
          </a:p>
          <a:p>
            <a:endParaRPr lang="en-AU">
              <a:latin typeface="Tw Cen MT" panose="020B0602020104020603"/>
            </a:endParaRPr>
          </a:p>
          <a:p>
            <a:pPr marL="0" indent="0">
              <a:buNone/>
            </a:pPr>
            <a:endParaRPr lang="en-AU">
              <a:latin typeface="Tw Cen MT" panose="020B0602020104020603"/>
            </a:endParaRPr>
          </a:p>
        </p:txBody>
      </p:sp>
      <p:pic>
        <p:nvPicPr>
          <p:cNvPr id="4" name="Picture 3" descr="Nessus - SinFON">
            <a:extLst>
              <a:ext uri="{FF2B5EF4-FFF2-40B4-BE49-F238E27FC236}">
                <a16:creationId xmlns:a16="http://schemas.microsoft.com/office/drawing/2014/main" id="{06B54A82-B88D-1E77-20AC-3CB2F728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67" y="596471"/>
            <a:ext cx="4854145" cy="13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6866-0B09-A403-0C47-F87D7ABE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25" y="5548513"/>
            <a:ext cx="9720072" cy="1499616"/>
          </a:xfrm>
        </p:spPr>
        <p:txBody>
          <a:bodyPr/>
          <a:lstStyle/>
          <a:p>
            <a:r>
              <a:rPr lang="en-US" sz="2200">
                <a:solidFill>
                  <a:srgbClr val="000000"/>
                </a:solidFill>
                <a:latin typeface="TW Cen MT"/>
              </a:rPr>
              <a:t>Scan target: 192.168.56.50 (Win2022 VM)</a:t>
            </a:r>
            <a:endParaRPr lang="en-US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06DB75AB-585D-EF7C-273F-EC044A0CE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94" y="102974"/>
            <a:ext cx="11649531" cy="5557657"/>
          </a:xfrm>
        </p:spPr>
      </p:pic>
    </p:spTree>
    <p:extLst>
      <p:ext uri="{BB962C8B-B14F-4D97-AF65-F5344CB8AC3E}">
        <p14:creationId xmlns:p14="http://schemas.microsoft.com/office/powerpoint/2010/main" val="132529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AFC1-F235-5BE4-395C-CBE983C0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Vulnerabilities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F691875-DB97-FAED-5187-A801C31AD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983" y="1977082"/>
            <a:ext cx="7286492" cy="46131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3F59C-5E3A-D17A-176E-42C5A8DA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8" y="2552829"/>
            <a:ext cx="3695443" cy="3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5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E00-C932-7676-2E62-5DABFDF5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W Cen MT"/>
              </a:rPr>
              <a:t>Vulnerability: </a:t>
            </a:r>
            <a:r>
              <a:rPr lang="en-US" sz="4000">
                <a:solidFill>
                  <a:srgbClr val="000000"/>
                </a:solidFill>
                <a:latin typeface="TW Cen MT"/>
              </a:rPr>
              <a:t>CVE-2016-2183 </a:t>
            </a:r>
            <a:endParaRPr lang="en-US" sz="4000"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C859-402B-1351-B061-39E5E392A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54696"/>
            <a:ext cx="9720073" cy="456449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Tw Cen MT"/>
                <a:ea typeface="Source Sans Pro"/>
              </a:rPr>
              <a:t>Makes it easier for remote attackers to obtain cleartext data via a birthday attack against a long-duration encrypted session, as demonstrated by an HTTPS session using Triple </a:t>
            </a:r>
            <a:r>
              <a:rPr lang="en-US">
                <a:solidFill>
                  <a:srgbClr val="000000"/>
                </a:solidFill>
                <a:latin typeface="Tw Cen MT"/>
                <a:ea typeface="Source Sans Pro"/>
                <a:cs typeface="Arial"/>
              </a:rPr>
              <a:t>Data Encryption Algorithm (DES)</a:t>
            </a:r>
            <a:r>
              <a:rPr lang="en-US">
                <a:solidFill>
                  <a:srgbClr val="000000"/>
                </a:solidFill>
                <a:latin typeface="Tw Cen MT"/>
                <a:ea typeface="Source Sans Pro"/>
              </a:rPr>
              <a:t> in Cipher Block Chaining (CBC) mode, aka a "Sweet32" attack.</a:t>
            </a:r>
            <a:endParaRPr lang="en-US">
              <a:solidFill>
                <a:srgbClr val="000000"/>
              </a:solidFill>
              <a:latin typeface="Tw Cen MT"/>
            </a:endParaRPr>
          </a:p>
          <a:p>
            <a:endParaRPr lang="en-US" b="1"/>
          </a:p>
          <a:p>
            <a:r>
              <a:rPr lang="en-US" b="1"/>
              <a:t>CVSS v3.0:</a:t>
            </a:r>
            <a:r>
              <a:rPr lang="en-US"/>
              <a:t> 7.5 High</a:t>
            </a:r>
          </a:p>
          <a:p>
            <a:r>
              <a:rPr lang="en-US" b="1"/>
              <a:t>CWE:</a:t>
            </a:r>
            <a:r>
              <a:rPr lang="en-US"/>
              <a:t> CWE-200</a:t>
            </a:r>
          </a:p>
          <a:p>
            <a:r>
              <a:rPr lang="en-US" b="1"/>
              <a:t>CAPEC:</a:t>
            </a:r>
            <a:r>
              <a:rPr lang="en-US"/>
              <a:t> CAPEC-13 </a:t>
            </a:r>
            <a:r>
              <a:rPr lang="en-US">
                <a:solidFill>
                  <a:srgbClr val="000000"/>
                </a:solidFill>
                <a:latin typeface="Tw Cen MT"/>
                <a:ea typeface="Verdana"/>
              </a:rPr>
              <a:t>- Subverting Environment Variable Values</a:t>
            </a:r>
            <a:r>
              <a:rPr lang="en-US"/>
              <a:t>, 22 – Exploiting Trust in Client, 290 – Enumerate Mail Exchange Record, 293 – Trace Route Enumeration</a:t>
            </a:r>
          </a:p>
          <a:p>
            <a:r>
              <a:rPr lang="en-US" b="1"/>
              <a:t>MITRE ATT&amp;CK: </a:t>
            </a:r>
            <a:r>
              <a:rPr lang="en-US">
                <a:ea typeface="+mn-lt"/>
                <a:cs typeface="+mn-lt"/>
              </a:rPr>
              <a:t>T1055 - Process Injection, T1046 – Network Service Discovery, T1083 – File and Directory Discovery</a:t>
            </a:r>
            <a:endParaRPr lang="en-US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98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529C-49CA-FDDD-B483-3E4D4320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Nessus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E0A2-2D32-4FB2-CB0C-A7E41D71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Vital Tool</a:t>
            </a:r>
            <a:r>
              <a:rPr lang="en-US">
                <a:ea typeface="+mn-lt"/>
                <a:cs typeface="+mn-lt"/>
              </a:rPr>
              <a:t>: Nessus scans are essential for enhancing an organization’s cybersecurity strategy.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Vulnerability Identification</a:t>
            </a:r>
            <a:r>
              <a:rPr lang="en-US">
                <a:ea typeface="+mn-lt"/>
                <a:cs typeface="+mn-lt"/>
              </a:rPr>
              <a:t>: The identifies vulnerabilities, misconfigurations, and security weaknesses.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Risk Management</a:t>
            </a:r>
            <a:r>
              <a:rPr lang="en-US">
                <a:ea typeface="+mn-lt"/>
                <a:cs typeface="+mn-lt"/>
              </a:rPr>
              <a:t>: Many organizations are able to manage their risk posture proactively.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4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59A3-A3E1-B3E6-7C1B-7D02858B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NMAP SCAN</a:t>
            </a:r>
            <a:endParaRPr lang="en-A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D3579B-1466-C6E9-C822-7BDA1BCD45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5435" y="2836594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DBB0D-6FB4-89F2-4422-3174CED280FF}"/>
              </a:ext>
            </a:extLst>
          </p:cNvPr>
          <p:cNvSpPr txBox="1"/>
          <p:nvPr/>
        </p:nvSpPr>
        <p:spPr>
          <a:xfrm>
            <a:off x="1024128" y="1667155"/>
            <a:ext cx="1023450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Nmap otherwise known as (Network Mapper) is a tool that is utilised for discovering networks and security auditing. </a:t>
            </a:r>
          </a:p>
          <a:p>
            <a:endParaRPr lang="en-GB"/>
          </a:p>
          <a:p>
            <a:r>
              <a:rPr lang="en-GB" b="1"/>
              <a:t>Network Discovery: </a:t>
            </a:r>
            <a:r>
              <a:rPr lang="en-GB"/>
              <a:t>Identify devices and services running on a network, including their IP addresses and hostnames. </a:t>
            </a:r>
          </a:p>
          <a:p>
            <a:r>
              <a:rPr lang="en-GB" b="1"/>
              <a:t>Port Scanning</a:t>
            </a:r>
            <a:r>
              <a:rPr lang="en-GB"/>
              <a:t>: Determine which ports are open on a device, helping to understand what services are available and potentially vulnerable.</a:t>
            </a:r>
          </a:p>
          <a:p>
            <a:r>
              <a:rPr lang="en-GB" b="1"/>
              <a:t>Service Detection</a:t>
            </a:r>
            <a:r>
              <a:rPr lang="en-GB"/>
              <a:t>: Identify the software and version of the services running on open ports, which can reveal potential security issues.</a:t>
            </a:r>
          </a:p>
          <a:p>
            <a:r>
              <a:rPr lang="en-GB" b="1"/>
              <a:t>OS Detection</a:t>
            </a:r>
            <a:r>
              <a:rPr lang="en-GB"/>
              <a:t>: Infer the operating system of a target device based on network characteristics, which can help in tailoring security measures.</a:t>
            </a:r>
          </a:p>
          <a:p>
            <a:r>
              <a:rPr lang="en-GB" b="1"/>
              <a:t>Vulnerability Assessment</a:t>
            </a:r>
            <a:r>
              <a:rPr lang="en-GB"/>
              <a:t>: By identifying services and versions, Nmap can aid in determining potential vulnerabilities associated with those services.</a:t>
            </a:r>
          </a:p>
          <a:p>
            <a:r>
              <a:rPr lang="en-GB" b="1"/>
              <a:t>Network Inventory</a:t>
            </a:r>
            <a:r>
              <a:rPr lang="en-GB"/>
              <a:t>: Maintain an updated inventory of devices on a network for management and security purposes.</a:t>
            </a:r>
          </a:p>
          <a:p>
            <a:r>
              <a:rPr lang="en-GB" b="1"/>
              <a:t>Security Auditing</a:t>
            </a:r>
            <a:r>
              <a:rPr lang="en-GB"/>
              <a:t>: Assess the security posture of a network, looking for misconfigurations and potential weaknesses.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48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8D34-94E1-5899-E297-5F27726D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nmap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-p- 192.168.56.50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5A1A2-E836-A085-26D2-B9046A6E20B0}"/>
              </a:ext>
            </a:extLst>
          </p:cNvPr>
          <p:cNvSpPr txBox="1"/>
          <p:nvPr/>
        </p:nvSpPr>
        <p:spPr>
          <a:xfrm>
            <a:off x="3048000" y="3246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70E1DD-AD58-61A9-38E3-1AFA4797A9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B5E285-D943-C735-831E-63F8B48A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35" y="745011"/>
            <a:ext cx="6445581" cy="57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3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6B5D-24B3-3B17-7142-13AC2D51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Importance of Nmap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FB3D-7F79-A74D-827B-135F2A69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By utilising Nmap, organisations can proactively enhance their network security and management, ultimately reducing risks and improving overall efficiency.</a:t>
            </a:r>
          </a:p>
          <a:p>
            <a:r>
              <a:rPr lang="en-GB"/>
              <a:t>NMAP in particular targets: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Security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Network Inventory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Service Discovery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Incident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Performance Monitoring </a:t>
            </a:r>
          </a:p>
        </p:txBody>
      </p:sp>
    </p:spTree>
    <p:extLst>
      <p:ext uri="{BB962C8B-B14F-4D97-AF65-F5344CB8AC3E}">
        <p14:creationId xmlns:p14="http://schemas.microsoft.com/office/powerpoint/2010/main" val="3211394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62DA64F60B8648A203DD7BF737C6E1" ma:contentTypeVersion="4" ma:contentTypeDescription="Create a new document." ma:contentTypeScope="" ma:versionID="241ed8faa958e72e08a5b248674df6c4">
  <xsd:schema xmlns:xsd="http://www.w3.org/2001/XMLSchema" xmlns:xs="http://www.w3.org/2001/XMLSchema" xmlns:p="http://schemas.microsoft.com/office/2006/metadata/properties" xmlns:ns2="78b84b78-2ecf-4723-ba93-c79bf5f665f1" targetNamespace="http://schemas.microsoft.com/office/2006/metadata/properties" ma:root="true" ma:fieldsID="01a2b526c09fd190c131825d12599ee6" ns2:_="">
    <xsd:import namespace="78b84b78-2ecf-4723-ba93-c79bf5f665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84b78-2ecf-4723-ba93-c79bf5f665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1E1BA0-9C49-4F8C-81FA-81C0694FD741}">
  <ds:schemaRefs>
    <ds:schemaRef ds:uri="78b84b78-2ecf-4723-ba93-c79bf5f665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FFAE8DA-7A5F-4CCF-8A74-4E4D82E9F792}">
  <ds:schemaRefs>
    <ds:schemaRef ds:uri="78b84b78-2ecf-4723-ba93-c79bf5f665f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BD5C92E-C0B1-4E6A-BCEF-CEEC5314DE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0</TotalTime>
  <Words>784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Arial</vt:lpstr>
      <vt:lpstr>Segoe UI</vt:lpstr>
      <vt:lpstr>Times New Roman</vt:lpstr>
      <vt:lpstr>TW Cen MT</vt:lpstr>
      <vt:lpstr>TW Cen MT</vt:lpstr>
      <vt:lpstr>Tw Cen MT Condensed</vt:lpstr>
      <vt:lpstr>Wingdings 3</vt:lpstr>
      <vt:lpstr>Integral</vt:lpstr>
      <vt:lpstr>Assessment 3</vt:lpstr>
      <vt:lpstr>PowerPoint Presentation</vt:lpstr>
      <vt:lpstr>Scan target: 192.168.56.50 (Win2022 VM)</vt:lpstr>
      <vt:lpstr>Vulnerabilities</vt:lpstr>
      <vt:lpstr>Vulnerability: CVE-2016-2183 </vt:lpstr>
      <vt:lpstr>Importance of Nessus</vt:lpstr>
      <vt:lpstr>NMAP SCAN</vt:lpstr>
      <vt:lpstr>nmap -p- 192.168.56.50</vt:lpstr>
      <vt:lpstr>Importance of Nmap scans</vt:lpstr>
      <vt:lpstr>ATTACK Demo 1- FILE and Directory Discovery (T1083) – Josh </vt:lpstr>
      <vt:lpstr>How would this be executed?</vt:lpstr>
      <vt:lpstr>Detection</vt:lpstr>
      <vt:lpstr>Summary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Kerley</dc:creator>
  <cp:lastModifiedBy>Albrent Pangan</cp:lastModifiedBy>
  <cp:revision>3</cp:revision>
  <dcterms:created xsi:type="dcterms:W3CDTF">2024-09-30T23:58:09Z</dcterms:created>
  <dcterms:modified xsi:type="dcterms:W3CDTF">2024-10-02T03:43:13Z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0x0101006062DA64F60B8648A203DD7BF737C6E1</vt:lpwstr>
  </property>
</Properties>
</file>