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B168-90DA-B6EB-2E89-C128BB669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07EECC2-0814-A1D7-9C2A-70614F2B0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2EFA2B1-ACE0-55D7-002E-8410906EDD9A}"/>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5" name="Footer Placeholder 4">
            <a:extLst>
              <a:ext uri="{FF2B5EF4-FFF2-40B4-BE49-F238E27FC236}">
                <a16:creationId xmlns:a16="http://schemas.microsoft.com/office/drawing/2014/main" id="{97BDC64C-2FC9-0B7B-FBA3-62055B53DF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253AE6-4180-013D-E217-EC1CA187C308}"/>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214699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25F-598F-00E1-7F70-866E302FE12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414B20B-CA17-CF95-3700-35227B5D6C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7B2017-7A4F-1132-CFB1-39AEDA9D861B}"/>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5" name="Footer Placeholder 4">
            <a:extLst>
              <a:ext uri="{FF2B5EF4-FFF2-40B4-BE49-F238E27FC236}">
                <a16:creationId xmlns:a16="http://schemas.microsoft.com/office/drawing/2014/main" id="{CF275596-E8B0-C622-F3BE-D00E456DFE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5D2A3D-F95C-A187-5FF0-7C919EE88BDA}"/>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242980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8650C-6C5C-9DDB-A329-24C3075A7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AC53DE2-2040-CA48-5BA5-3F67E7AF29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5E04592-C113-03FD-1B07-09679A2302CB}"/>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5" name="Footer Placeholder 4">
            <a:extLst>
              <a:ext uri="{FF2B5EF4-FFF2-40B4-BE49-F238E27FC236}">
                <a16:creationId xmlns:a16="http://schemas.microsoft.com/office/drawing/2014/main" id="{1D465B9E-6D13-D0DB-97F2-8D5F0E8F530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6257FD-A5D2-7813-0C2D-4F8143A0B24C}"/>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314797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091F-8900-1C12-151A-69A60F17E3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BFFCE19-A5CA-E2C0-3D4A-D6A996E37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335A5A-13E7-D6C3-735E-3A89E9B22087}"/>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5" name="Footer Placeholder 4">
            <a:extLst>
              <a:ext uri="{FF2B5EF4-FFF2-40B4-BE49-F238E27FC236}">
                <a16:creationId xmlns:a16="http://schemas.microsoft.com/office/drawing/2014/main" id="{EEDC020C-285E-3E99-B67F-7ADE2204B1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9E6265-7018-FA6F-9B88-EF2C23D42A5C}"/>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357058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343E-E989-5373-02F6-2E97FC739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673D15C-8D0E-12CB-156D-5B215531E0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779FF-13BD-B814-698D-255FC6C030BE}"/>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5" name="Footer Placeholder 4">
            <a:extLst>
              <a:ext uri="{FF2B5EF4-FFF2-40B4-BE49-F238E27FC236}">
                <a16:creationId xmlns:a16="http://schemas.microsoft.com/office/drawing/2014/main" id="{3866681B-755E-25E9-DAB6-CC4FA555AF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3A83CA-14CC-1C12-1AC8-C615262C6D0F}"/>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63527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2505-5DC0-FDA7-C237-5F2588982E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BE80F09-8B9A-9508-2CBD-5F605CAF84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7C031C8-B4A9-CC88-B54C-047FA3A26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FB0DC07-E2F3-19D9-F453-A388FCCE6BC8}"/>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6" name="Footer Placeholder 5">
            <a:extLst>
              <a:ext uri="{FF2B5EF4-FFF2-40B4-BE49-F238E27FC236}">
                <a16:creationId xmlns:a16="http://schemas.microsoft.com/office/drawing/2014/main" id="{299FBC40-23FF-7002-675F-8C120E51BDA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874361-5EEE-7848-6A76-27F2140AEB01}"/>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104284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1192-2469-66AC-A268-CD249C2BF3E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0F279B8-F0D0-01F2-DA55-612CDB6E4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C17DE0-8A75-AFF9-828F-5C8E7EE1A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41D359A-B76A-4C2D-5AD3-0AC3FDAD0B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E7624E-E992-805F-31AC-E8B6107D8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45F309-CDE9-3CFC-799C-5FF011A56E4B}"/>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8" name="Footer Placeholder 7">
            <a:extLst>
              <a:ext uri="{FF2B5EF4-FFF2-40B4-BE49-F238E27FC236}">
                <a16:creationId xmlns:a16="http://schemas.microsoft.com/office/drawing/2014/main" id="{D9D9B7EA-484D-E460-BD3B-C9BB150070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644612A-7A51-E41D-8EFC-80107B124325}"/>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22420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634D-62FF-FCD0-78DC-547EF63D12B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2C0C831-97ED-1479-263D-863C285CD376}"/>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4" name="Footer Placeholder 3">
            <a:extLst>
              <a:ext uri="{FF2B5EF4-FFF2-40B4-BE49-F238E27FC236}">
                <a16:creationId xmlns:a16="http://schemas.microsoft.com/office/drawing/2014/main" id="{EFA5C418-D584-A53C-01DD-6E1AF320A08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5B42D63-995D-2323-2D5A-1762338642D9}"/>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115418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86760-5F9F-5C47-653A-5272F8201799}"/>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3" name="Footer Placeholder 2">
            <a:extLst>
              <a:ext uri="{FF2B5EF4-FFF2-40B4-BE49-F238E27FC236}">
                <a16:creationId xmlns:a16="http://schemas.microsoft.com/office/drawing/2014/main" id="{11F9C6D0-2870-31C8-4C8E-43E01E24815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6B72E87-F16B-6798-081A-E3F03D13B6BA}"/>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393964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BA88-E484-C0B6-A7DD-2C40AADC2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308812C-3A34-1EC5-8201-13363E54E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4B5013E-F7A4-2128-A812-4B8E4166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5874A-0DA9-8D77-96D7-FFBC260809AF}"/>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6" name="Footer Placeholder 5">
            <a:extLst>
              <a:ext uri="{FF2B5EF4-FFF2-40B4-BE49-F238E27FC236}">
                <a16:creationId xmlns:a16="http://schemas.microsoft.com/office/drawing/2014/main" id="{B4DC3347-D605-A32A-296C-6BDCEF99BD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7D8FC2D-1CD9-FAE8-4BFB-48B86C18C58D}"/>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274620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FD1D-93C7-931A-0FEF-1D2C1326C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BFAEFCA-F81B-97F9-D694-9882B4C05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93F435D-8A47-D9BB-DC7F-FF3E1086C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FF7C0-44AA-E42A-7A3A-D5D8F835127D}"/>
              </a:ext>
            </a:extLst>
          </p:cNvPr>
          <p:cNvSpPr>
            <a:spLocks noGrp="1"/>
          </p:cNvSpPr>
          <p:nvPr>
            <p:ph type="dt" sz="half" idx="10"/>
          </p:nvPr>
        </p:nvSpPr>
        <p:spPr/>
        <p:txBody>
          <a:bodyPr/>
          <a:lstStyle/>
          <a:p>
            <a:fld id="{99EDDEC8-3611-4B18-9B0B-629274D2B2D7}" type="datetimeFigureOut">
              <a:rPr lang="en-AU" smtClean="0"/>
              <a:t>27/08/2024</a:t>
            </a:fld>
            <a:endParaRPr lang="en-AU"/>
          </a:p>
        </p:txBody>
      </p:sp>
      <p:sp>
        <p:nvSpPr>
          <p:cNvPr id="6" name="Footer Placeholder 5">
            <a:extLst>
              <a:ext uri="{FF2B5EF4-FFF2-40B4-BE49-F238E27FC236}">
                <a16:creationId xmlns:a16="http://schemas.microsoft.com/office/drawing/2014/main" id="{29FBFC75-9060-66A5-0679-EA194A1CF44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233129-CE41-0225-8DC4-36E0873BB987}"/>
              </a:ext>
            </a:extLst>
          </p:cNvPr>
          <p:cNvSpPr>
            <a:spLocks noGrp="1"/>
          </p:cNvSpPr>
          <p:nvPr>
            <p:ph type="sldNum" sz="quarter" idx="12"/>
          </p:nvPr>
        </p:nvSpPr>
        <p:spPr/>
        <p:txBody>
          <a:bodyPr/>
          <a:lstStyle/>
          <a:p>
            <a:fld id="{7B4C0B42-F83C-496E-9BB1-9B96C3002D69}" type="slidenum">
              <a:rPr lang="en-AU" smtClean="0"/>
              <a:t>‹#›</a:t>
            </a:fld>
            <a:endParaRPr lang="en-AU"/>
          </a:p>
        </p:txBody>
      </p:sp>
    </p:spTree>
    <p:extLst>
      <p:ext uri="{BB962C8B-B14F-4D97-AF65-F5344CB8AC3E}">
        <p14:creationId xmlns:p14="http://schemas.microsoft.com/office/powerpoint/2010/main" val="206064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A54FF-2798-DE51-2EC2-5BF528018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86BE7BD-FD13-068B-15F1-02CB42D60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7C9A84-0DFB-0FE5-6F70-755EC4A0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EDDEC8-3611-4B18-9B0B-629274D2B2D7}" type="datetimeFigureOut">
              <a:rPr lang="en-AU" smtClean="0"/>
              <a:t>27/08/2024</a:t>
            </a:fld>
            <a:endParaRPr lang="en-AU"/>
          </a:p>
        </p:txBody>
      </p:sp>
      <p:sp>
        <p:nvSpPr>
          <p:cNvPr id="5" name="Footer Placeholder 4">
            <a:extLst>
              <a:ext uri="{FF2B5EF4-FFF2-40B4-BE49-F238E27FC236}">
                <a16:creationId xmlns:a16="http://schemas.microsoft.com/office/drawing/2014/main" id="{5398752A-F0E0-57DE-3E69-C24635EDE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E283C37-3CEB-C0C3-1052-8AA4B85C6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4C0B42-F83C-496E-9BB1-9B96C3002D69}" type="slidenum">
              <a:rPr lang="en-AU" smtClean="0"/>
              <a:t>‹#›</a:t>
            </a:fld>
            <a:endParaRPr lang="en-AU"/>
          </a:p>
        </p:txBody>
      </p:sp>
    </p:spTree>
    <p:extLst>
      <p:ext uri="{BB962C8B-B14F-4D97-AF65-F5344CB8AC3E}">
        <p14:creationId xmlns:p14="http://schemas.microsoft.com/office/powerpoint/2010/main" val="2914748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50A4-AA45-D8EE-8554-ED5C1AAFD769}"/>
              </a:ext>
            </a:extLst>
          </p:cNvPr>
          <p:cNvSpPr>
            <a:spLocks noGrp="1"/>
          </p:cNvSpPr>
          <p:nvPr>
            <p:ph type="ctrTitle"/>
          </p:nvPr>
        </p:nvSpPr>
        <p:spPr/>
        <p:txBody>
          <a:bodyPr/>
          <a:lstStyle/>
          <a:p>
            <a:r>
              <a:rPr lang="en-AU" dirty="0"/>
              <a:t>Week 6 – Vulnerability Scan</a:t>
            </a:r>
          </a:p>
        </p:txBody>
      </p:sp>
      <p:sp>
        <p:nvSpPr>
          <p:cNvPr id="3" name="Subtitle 2">
            <a:extLst>
              <a:ext uri="{FF2B5EF4-FFF2-40B4-BE49-F238E27FC236}">
                <a16:creationId xmlns:a16="http://schemas.microsoft.com/office/drawing/2014/main" id="{032858ED-7889-721D-6E96-90FF4B5A4D2E}"/>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69833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3EC5-91D9-B8E2-5AB6-2E71CD55F3CB}"/>
              </a:ext>
            </a:extLst>
          </p:cNvPr>
          <p:cNvSpPr>
            <a:spLocks noGrp="1"/>
          </p:cNvSpPr>
          <p:nvPr>
            <p:ph type="title"/>
          </p:nvPr>
        </p:nvSpPr>
        <p:spPr/>
        <p:txBody>
          <a:bodyPr/>
          <a:lstStyle/>
          <a:p>
            <a:r>
              <a:rPr lang="en-AU" dirty="0"/>
              <a:t>Launch Kali Scan</a:t>
            </a:r>
          </a:p>
        </p:txBody>
      </p:sp>
      <p:pic>
        <p:nvPicPr>
          <p:cNvPr id="4" name="Content Placeholder 3" descr="A screenshot of a computer&#10;&#10;Description automatically generated">
            <a:extLst>
              <a:ext uri="{FF2B5EF4-FFF2-40B4-BE49-F238E27FC236}">
                <a16:creationId xmlns:a16="http://schemas.microsoft.com/office/drawing/2014/main" id="{CD7F09D7-878B-4E48-39CA-AFEF264A9BFE}"/>
              </a:ext>
            </a:extLst>
          </p:cNvPr>
          <p:cNvPicPr>
            <a:picLocks noGrp="1" noChangeAspect="1"/>
          </p:cNvPicPr>
          <p:nvPr>
            <p:ph idx="1"/>
          </p:nvPr>
        </p:nvPicPr>
        <p:blipFill>
          <a:blip r:embed="rId2"/>
          <a:stretch>
            <a:fillRect/>
          </a:stretch>
        </p:blipFill>
        <p:spPr>
          <a:xfrm>
            <a:off x="155679" y="2171700"/>
            <a:ext cx="11880642" cy="3555475"/>
          </a:xfrm>
          <a:prstGeom prst="rect">
            <a:avLst/>
          </a:prstGeom>
        </p:spPr>
      </p:pic>
    </p:spTree>
    <p:extLst>
      <p:ext uri="{BB962C8B-B14F-4D97-AF65-F5344CB8AC3E}">
        <p14:creationId xmlns:p14="http://schemas.microsoft.com/office/powerpoint/2010/main" val="329657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CD5-CC6E-965D-E537-52B1DF8D55D3}"/>
              </a:ext>
            </a:extLst>
          </p:cNvPr>
          <p:cNvSpPr>
            <a:spLocks noGrp="1"/>
          </p:cNvSpPr>
          <p:nvPr>
            <p:ph type="title"/>
          </p:nvPr>
        </p:nvSpPr>
        <p:spPr/>
        <p:txBody>
          <a:bodyPr/>
          <a:lstStyle/>
          <a:p>
            <a:r>
              <a:rPr lang="en-AU" dirty="0"/>
              <a:t>Vulnerabilities</a:t>
            </a:r>
          </a:p>
        </p:txBody>
      </p:sp>
      <p:pic>
        <p:nvPicPr>
          <p:cNvPr id="5" name="Content Placeholder 4">
            <a:extLst>
              <a:ext uri="{FF2B5EF4-FFF2-40B4-BE49-F238E27FC236}">
                <a16:creationId xmlns:a16="http://schemas.microsoft.com/office/drawing/2014/main" id="{703BED54-56AA-E3DA-4B37-79F830C6D2EA}"/>
              </a:ext>
            </a:extLst>
          </p:cNvPr>
          <p:cNvPicPr>
            <a:picLocks noGrp="1" noChangeAspect="1"/>
          </p:cNvPicPr>
          <p:nvPr>
            <p:ph idx="1"/>
          </p:nvPr>
        </p:nvPicPr>
        <p:blipFill>
          <a:blip r:embed="rId2"/>
          <a:stretch>
            <a:fillRect/>
          </a:stretch>
        </p:blipFill>
        <p:spPr>
          <a:xfrm>
            <a:off x="1101521" y="1825625"/>
            <a:ext cx="9988957" cy="4351338"/>
          </a:xfrm>
        </p:spPr>
      </p:pic>
    </p:spTree>
    <p:extLst>
      <p:ext uri="{BB962C8B-B14F-4D97-AF65-F5344CB8AC3E}">
        <p14:creationId xmlns:p14="http://schemas.microsoft.com/office/powerpoint/2010/main" val="194655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9C23-8229-1517-BAAC-71F4E2B4C1DB}"/>
              </a:ext>
            </a:extLst>
          </p:cNvPr>
          <p:cNvSpPr>
            <a:spLocks noGrp="1"/>
          </p:cNvSpPr>
          <p:nvPr>
            <p:ph type="title"/>
          </p:nvPr>
        </p:nvSpPr>
        <p:spPr/>
        <p:txBody>
          <a:bodyPr/>
          <a:lstStyle/>
          <a:p>
            <a:r>
              <a:rPr lang="en-AU" dirty="0"/>
              <a:t>Vm2 - </a:t>
            </a:r>
            <a:r>
              <a:rPr lang="en-AU" b="1" i="0" dirty="0">
                <a:solidFill>
                  <a:srgbClr val="333333"/>
                </a:solidFill>
                <a:effectLst/>
                <a:highlight>
                  <a:srgbClr val="FFFFFF"/>
                </a:highlight>
                <a:latin typeface="Source Sans Pro" panose="020B0503030403020204" pitchFamily="34" charset="0"/>
              </a:rPr>
              <a:t>CVE-2022-36067</a:t>
            </a:r>
            <a:br>
              <a:rPr lang="en-AU" b="1" i="0" dirty="0">
                <a:solidFill>
                  <a:srgbClr val="333333"/>
                </a:solidFill>
                <a:effectLst/>
                <a:highlight>
                  <a:srgbClr val="FFFFFF"/>
                </a:highlight>
                <a:latin typeface="Source Sans Pro" panose="020B0503030403020204" pitchFamily="34" charset="0"/>
              </a:rPr>
            </a:br>
            <a:endParaRPr lang="en-AU" dirty="0"/>
          </a:p>
        </p:txBody>
      </p:sp>
      <p:sp>
        <p:nvSpPr>
          <p:cNvPr id="3" name="Content Placeholder 2">
            <a:extLst>
              <a:ext uri="{FF2B5EF4-FFF2-40B4-BE49-F238E27FC236}">
                <a16:creationId xmlns:a16="http://schemas.microsoft.com/office/drawing/2014/main" id="{1719D10E-2381-DD2C-E1AD-9232F01585C8}"/>
              </a:ext>
            </a:extLst>
          </p:cNvPr>
          <p:cNvSpPr>
            <a:spLocks noGrp="1"/>
          </p:cNvSpPr>
          <p:nvPr>
            <p:ph idx="1"/>
          </p:nvPr>
        </p:nvSpPr>
        <p:spPr/>
        <p:txBody>
          <a:bodyPr/>
          <a:lstStyle/>
          <a:p>
            <a:r>
              <a:rPr lang="en-US" b="0" i="0" dirty="0">
                <a:solidFill>
                  <a:srgbClr val="333333"/>
                </a:solidFill>
                <a:effectLst/>
                <a:highlight>
                  <a:srgbClr val="FFFFFF"/>
                </a:highlight>
                <a:latin typeface="Source Sans Pro" panose="020F0502020204030204" pitchFamily="34" charset="0"/>
              </a:rPr>
              <a:t>vm2 is a sandbox that can run untrusted code with whitelisted Node's built-in modules. In versions prior to version 3.9.11, a threat actor can bypass the sandbox protections to gain remote code execution rights on the host running the sandbox. This vulnerability was patched in the release of version 3.9.11 of vm2. There are no known workarounds.</a:t>
            </a:r>
          </a:p>
          <a:p>
            <a:endParaRPr lang="en-US" dirty="0">
              <a:solidFill>
                <a:srgbClr val="333333"/>
              </a:solidFill>
              <a:highlight>
                <a:srgbClr val="FFFFFF"/>
              </a:highlight>
              <a:latin typeface="Source Sans Pro" panose="020F0502020204030204" pitchFamily="34" charset="0"/>
            </a:endParaRPr>
          </a:p>
          <a:p>
            <a:endParaRPr lang="en-AU" dirty="0"/>
          </a:p>
        </p:txBody>
      </p:sp>
    </p:spTree>
    <p:extLst>
      <p:ext uri="{BB962C8B-B14F-4D97-AF65-F5344CB8AC3E}">
        <p14:creationId xmlns:p14="http://schemas.microsoft.com/office/powerpoint/2010/main" val="308080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5C08-1357-2F41-9DD7-E2DD7080EA23}"/>
              </a:ext>
            </a:extLst>
          </p:cNvPr>
          <p:cNvSpPr>
            <a:spLocks noGrp="1"/>
          </p:cNvSpPr>
          <p:nvPr>
            <p:ph type="title"/>
          </p:nvPr>
        </p:nvSpPr>
        <p:spPr/>
        <p:txBody>
          <a:bodyPr/>
          <a:lstStyle/>
          <a:p>
            <a:r>
              <a:rPr lang="en-AU" dirty="0"/>
              <a:t>Vulnerability Group Vm2 - Critical</a:t>
            </a:r>
          </a:p>
        </p:txBody>
      </p:sp>
      <p:pic>
        <p:nvPicPr>
          <p:cNvPr id="5" name="Content Placeholder 4">
            <a:extLst>
              <a:ext uri="{FF2B5EF4-FFF2-40B4-BE49-F238E27FC236}">
                <a16:creationId xmlns:a16="http://schemas.microsoft.com/office/drawing/2014/main" id="{AC948E04-DE88-45B9-C854-D99C49B7C377}"/>
              </a:ext>
            </a:extLst>
          </p:cNvPr>
          <p:cNvPicPr>
            <a:picLocks noGrp="1" noChangeAspect="1"/>
          </p:cNvPicPr>
          <p:nvPr>
            <p:ph idx="1"/>
          </p:nvPr>
        </p:nvPicPr>
        <p:blipFill>
          <a:blip r:embed="rId2"/>
          <a:stretch>
            <a:fillRect/>
          </a:stretch>
        </p:blipFill>
        <p:spPr>
          <a:xfrm>
            <a:off x="757085" y="1682714"/>
            <a:ext cx="10886818" cy="4727917"/>
          </a:xfrm>
        </p:spPr>
      </p:pic>
    </p:spTree>
    <p:extLst>
      <p:ext uri="{BB962C8B-B14F-4D97-AF65-F5344CB8AC3E}">
        <p14:creationId xmlns:p14="http://schemas.microsoft.com/office/powerpoint/2010/main" val="383065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480C-7765-21E1-C954-B162E50FA17E}"/>
              </a:ext>
            </a:extLst>
          </p:cNvPr>
          <p:cNvSpPr>
            <a:spLocks noGrp="1"/>
          </p:cNvSpPr>
          <p:nvPr>
            <p:ph type="title"/>
          </p:nvPr>
        </p:nvSpPr>
        <p:spPr/>
        <p:txBody>
          <a:bodyPr/>
          <a:lstStyle/>
          <a:p>
            <a:endParaRPr lang="en-AU"/>
          </a:p>
        </p:txBody>
      </p:sp>
      <p:pic>
        <p:nvPicPr>
          <p:cNvPr id="5" name="Content Placeholder 4">
            <a:extLst>
              <a:ext uri="{FF2B5EF4-FFF2-40B4-BE49-F238E27FC236}">
                <a16:creationId xmlns:a16="http://schemas.microsoft.com/office/drawing/2014/main" id="{8CCF6AC5-A4FE-B9A2-0876-7A9A5E394CBC}"/>
              </a:ext>
            </a:extLst>
          </p:cNvPr>
          <p:cNvPicPr>
            <a:picLocks noGrp="1" noChangeAspect="1"/>
          </p:cNvPicPr>
          <p:nvPr>
            <p:ph idx="1"/>
          </p:nvPr>
        </p:nvPicPr>
        <p:blipFill>
          <a:blip r:embed="rId2"/>
          <a:stretch>
            <a:fillRect/>
          </a:stretch>
        </p:blipFill>
        <p:spPr>
          <a:xfrm>
            <a:off x="904404" y="1825625"/>
            <a:ext cx="10383192" cy="4351338"/>
          </a:xfrm>
        </p:spPr>
      </p:pic>
    </p:spTree>
    <p:extLst>
      <p:ext uri="{BB962C8B-B14F-4D97-AF65-F5344CB8AC3E}">
        <p14:creationId xmlns:p14="http://schemas.microsoft.com/office/powerpoint/2010/main" val="313867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215-3543-BA88-AEE6-EEA44A3AB3D2}"/>
              </a:ext>
            </a:extLst>
          </p:cNvPr>
          <p:cNvSpPr>
            <a:spLocks noGrp="1"/>
          </p:cNvSpPr>
          <p:nvPr>
            <p:ph type="title"/>
          </p:nvPr>
        </p:nvSpPr>
        <p:spPr/>
        <p:txBody>
          <a:bodyPr/>
          <a:lstStyle/>
          <a:p>
            <a:br>
              <a:rPr lang="en-AU" b="1" i="0" dirty="0">
                <a:solidFill>
                  <a:srgbClr val="333333"/>
                </a:solidFill>
                <a:effectLst/>
                <a:highlight>
                  <a:srgbClr val="FFFFFF"/>
                </a:highlight>
                <a:latin typeface="Source Sans Pro" panose="020B0503030403020204" pitchFamily="34" charset="0"/>
              </a:rPr>
            </a:br>
            <a:endParaRPr lang="en-AU" dirty="0"/>
          </a:p>
        </p:txBody>
      </p:sp>
      <p:sp>
        <p:nvSpPr>
          <p:cNvPr id="3" name="Content Placeholder 2">
            <a:extLst>
              <a:ext uri="{FF2B5EF4-FFF2-40B4-BE49-F238E27FC236}">
                <a16:creationId xmlns:a16="http://schemas.microsoft.com/office/drawing/2014/main" id="{48755FE1-093B-C281-9826-BE236E66990C}"/>
              </a:ext>
            </a:extLst>
          </p:cNvPr>
          <p:cNvSpPr>
            <a:spLocks noGrp="1"/>
          </p:cNvSpPr>
          <p:nvPr>
            <p:ph idx="1"/>
          </p:nvPr>
        </p:nvSpPr>
        <p:spPr/>
        <p:txBody>
          <a:bodyPr/>
          <a:lstStyle/>
          <a:p>
            <a:r>
              <a:rPr lang="pt-BR" b="1" i="0" dirty="0">
                <a:solidFill>
                  <a:srgbClr val="333333"/>
                </a:solidFill>
                <a:effectLst/>
                <a:highlight>
                  <a:srgbClr val="F4F5F5"/>
                </a:highlight>
                <a:latin typeface="Source Sans Pro" panose="020B0503030403020204" pitchFamily="34" charset="0"/>
              </a:rPr>
              <a:t>Vector:</a:t>
            </a:r>
            <a:r>
              <a:rPr lang="pt-BR" b="0" i="0" dirty="0">
                <a:solidFill>
                  <a:srgbClr val="333333"/>
                </a:solidFill>
                <a:effectLst/>
                <a:highlight>
                  <a:srgbClr val="F4F5F5"/>
                </a:highlight>
                <a:latin typeface="Source Sans Pro" panose="020B0503030403020204" pitchFamily="34" charset="0"/>
              </a:rPr>
              <a:t>  CVSS:3.1/AV:N/AC:L/PR:N/UI:N/S:C/C:H/I:H/A:H</a:t>
            </a:r>
            <a:endParaRPr lang="en-AU" dirty="0"/>
          </a:p>
        </p:txBody>
      </p:sp>
    </p:spTree>
    <p:extLst>
      <p:ext uri="{BB962C8B-B14F-4D97-AF65-F5344CB8AC3E}">
        <p14:creationId xmlns:p14="http://schemas.microsoft.com/office/powerpoint/2010/main" val="610668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118</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Source Sans Pro</vt:lpstr>
      <vt:lpstr>Office Theme</vt:lpstr>
      <vt:lpstr>Week 6 – Vulnerability Scan</vt:lpstr>
      <vt:lpstr>Launch Kali Scan</vt:lpstr>
      <vt:lpstr>Vulnerabilities</vt:lpstr>
      <vt:lpstr>Vm2 - CVE-2022-36067 </vt:lpstr>
      <vt:lpstr>Vulnerability Group Vm2 - Critical</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Albrent Pangan</dc:creator>
  <cp:lastModifiedBy>Albrent Pangan</cp:lastModifiedBy>
  <cp:revision>1</cp:revision>
  <dcterms:created xsi:type="dcterms:W3CDTF">2024-08-27T09:15:26Z</dcterms:created>
  <dcterms:modified xsi:type="dcterms:W3CDTF">2024-08-27T11:20:22Z</dcterms:modified>
</cp:coreProperties>
</file>