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9" r:id="rId2"/>
    <p:sldId id="323" r:id="rId3"/>
    <p:sldId id="262" r:id="rId4"/>
    <p:sldId id="337" r:id="rId5"/>
    <p:sldId id="340" r:id="rId6"/>
    <p:sldId id="277" r:id="rId7"/>
    <p:sldId id="279" r:id="rId8"/>
    <p:sldId id="285" r:id="rId9"/>
    <p:sldId id="286" r:id="rId10"/>
    <p:sldId id="335" r:id="rId11"/>
    <p:sldId id="281" r:id="rId12"/>
    <p:sldId id="290" r:id="rId13"/>
    <p:sldId id="291" r:id="rId14"/>
    <p:sldId id="292" r:id="rId15"/>
    <p:sldId id="293" r:id="rId16"/>
    <p:sldId id="339" r:id="rId17"/>
    <p:sldId id="294" r:id="rId18"/>
    <p:sldId id="261" r:id="rId19"/>
  </p:sldIdLst>
  <p:sldSz cx="12192000" cy="6858000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945A"/>
    <a:srgbClr val="404040"/>
    <a:srgbClr val="DEC9A2"/>
    <a:srgbClr val="A42145"/>
    <a:srgbClr val="BF965B"/>
    <a:srgbClr val="245C4F"/>
    <a:srgbClr val="6E152E"/>
    <a:srgbClr val="69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8" autoAdjust="0"/>
    <p:restoredTop sz="94470" autoAdjust="0"/>
  </p:normalViewPr>
  <p:slideViewPr>
    <p:cSldViewPr snapToGrid="0" snapToObjects="1">
      <p:cViewPr>
        <p:scale>
          <a:sx n="94" d="100"/>
          <a:sy n="94" d="100"/>
        </p:scale>
        <p:origin x="31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2" d="100"/>
        <a:sy n="11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DE75A5-C370-C94A-A5DD-9C6687DCD07F}" type="datetimeFigureOut">
              <a:rPr lang="es-ES_tradnl"/>
              <a:pPr>
                <a:defRPr/>
              </a:pPr>
              <a:t>24/1/24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5F6960-6159-EB40-AE6C-9DA69CD635A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28:45.7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39,'33'0,"-3"0,-16 0,-3 0,-2 0,5-2,10-3,5-1,0 0,-10 3,-5 1,2-1,4 0,-1-1,-7 1,-7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29:17.99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0,'56'2,"-1"0,3 1,-1 0,-2 0,-2 1,24 3,-43-5,-24-1,-8-1,-3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29:18.95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1,'78'5,"4"0,-4 0,-14-1,-25-2,-15-1,-11 0,-6-1,-3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29:20.17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1,'46'7,"15"2,6 4,8 0,-10-1,-19-3,-17-3,-16-3,-8-2,13 0,-8-1,8 0,-13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29:21.52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0,'40'1,"8"1,0-2,4 2,-9-2,-16 1,-16-1,-7 0,-1-1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29:22.64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15,'52'-6,"7"1,5 2,13 3,-4 0,-21 1,-28 0,-18 0,-6-1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2:41.81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21,'34'-6,"-2"1,-14 4,6 1,6 0,7 0,3 0,8 0,13 0,12 0,12 0,-5 0,-10 0,-13 0,-8 0,-5 0,-1 0,-4 0,-4 0,-2-2,-4-1,-1 1,-2 0,0 2,-2 0,-1 0,2 1,2 0,0 1,-1 0,-2-1,5 0,4 0,0 0,5 1,2 1,-1 0,-3-1,-8 0,-6-1,-3 0,-1 0,0-1,0 1,0 1,-3 0,-2 0,-1-1,2 0,0 0,5 1,1 0,-1-1,-3 0,-6-1,3 2,-5-2,6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2:50.21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0,'69'1,"1"1,-4 2,7 1,8 0,11 0,-41-4,1-1,0 1,-1-1,46 0,-2 1,-7 1,-9 0,-10-2,-12 0,-7 0,-3 0,0 1,-6-1,-7 2,-2-1,-2 0,0-1,-5 0,-10 0,-8 0,14 0,11 0,20 0,0 0,-12 0,-18 0,-13 0,-9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2:52.54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1,'86'5,"1"0,6 2,-1 0,-14-3,-6 0,9-1,18-1,-43-2,1 1,-1-1,-2 0,29-2,-30 0,-15 1,-4 0,2 1,1 0,-1 0,-4-1,0 1,1-1,-1 1,-4 0,-7 0,-8 0,-1 0,3 0,4 0,1-1,-1 1,0-1,-2 0,-3 1,-4-1,-4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2:54.06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54,'68'0,"1"0,5 0,21-1,-37 0,4 1,21-2,3 1,6-2,-1-1,-8 1,-4-1,-14 0,-6 0,11-2,-20 3,-6 0,-4 1,-11 0,-8 0,-6 1,0 0,3-1,5 2,6-1,7 0,3 0,-7 0,-12 1,-14 0,-7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2:56.79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1,'66'6,"4"-1,3-2,15-1,9 0,-2 0,-9 0,-3 0,1 1,-1-1,-7 0,-17-2,-13 0,-8 0,0-1,2 0,-1 0,-3-1,-1 0,0-1,5-1,2 0,-4 1,-8 1,-10 1,-7 1,-2-1,1 0,3 0,1 0,-1-1,-5 1,-4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28:47.09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0,'62'8,"-7"0,-11-4,-6 0,-2-1,-8-2,-9 0,-1-1,-1 0,2 0,-1 0,-9 0,-7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3:03.66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0,'46'0,"16"1,19 2,-28 0,4-1,8 1,2 0,4-1,0 0,-4 0,-3-2,-10 0,-4 0,24-1,-26 0,-12 0,-4 0,-2 0,-2-1,-3 1,-4 0,-5 1,-1 0,1 0,3 0,7 0,1 1,1 0,-4 0,-2 1,3 0,2 0,1 1,-4-2,-7 0,-4-1,-2 1,3 0,0-1,-3 1,-4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3:05.42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74,'51'-6,"4"0,5 2,15 0,-21 2,2-1,4 1,1 0,-3-1,-2 1,41-3,-32 2,-7-1,-4 1,0-1,-4 2,-6 0,-3 1,-1 1,1 0,9 0,-1 0,-3 0,-3-2,-5-2,-1 1,-4 1,-8 1,-8 1,-6-1,-3 0,2 0,1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3:07.12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51,'63'0,"0"-1,4 0,2 0,5 0,2 0,6 0,1 0,-5 0,-1 0,-1 0,-2 0,-4-1,-1 0,-7 0,-2 1,-2-1,-3 0,34-2,-22 2,-17 0,-13 1,-11-1,-11 1,-4 0,-1 0,3-1,7-1,5 1,0 0,-3 0,-7 1,-5 0,-4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3:08.62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46,'44'1,"8"0,10 0,12-2,11 0,5-1,5-1,-3-1,-10 0,-12 0,-10 2,-7 0,-4 1,-2 0,-3 1,-3-2,-1 1,2-1,-1 0,0 0,-1 1,-2-1,6 1,2-1,-4 1,-7 0,-12 0,-10 0,-2 0,1 0,4 0,4 1,1 0,-2 0,-4-1,-5 1,-1-1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3:19.32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1,'67'0,"18"2,-31 0,3 0,13 1,3 2,9 1,2 2,3 1,-1 1,-3 0,-3 0,-16-2,-4 0,28 1,-21-6,-14-2,-9 0,-4 0,-1 0,3-1,1 0,-1 0,-5 0,-6 0,-7-1,-10 0,-8 1,-5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3:20.51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4,'46'-1,"9"0,5 0,8 1,3 0,2 0,4 0,3 0,7 1,-2 1,-8 0,-10 0,-14 0,-3-1,1-1,0 0,2 0,5 1,0 0,4 0,-1-1,-8 0,-13 0,-15 0,-16 0,-4 0,13-1,-3 0,13 0,-10 0,-6 0,-4 1,-6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3:21.89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1,'63'9,"19"1,-30-4,3 0,18 1,4 2,11 0,2 0,5 1,0-1,-7 0,-1-2,-7-1,-2 0,-8-2,-2-1,-10-1,-3-2,33 0,-31-2,-26 1,-18 0,-2 1,1-1,-1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3:23.99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35,'57'1,"20"1,17-1,6 1,-9-2,-21-1,-6 0,16-2,20-1,-49 1,0 1,40-2,-23 1,-17 1,-2-1,0 0,-2 0,-11 1,-13 2,-11-1,1 1,12 0,13-1,7 0,-6 0,-17 0,-14 0,-10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3:26.51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1,'64'1,"33"2,-25-1,6 1,15-1,3 1,0-1,-3-1,-12 0,-6 0,-20-1,-6-1,22 0,-13 0,5 1,4 0,-4 0,-9 0,-16-1,-13 0,-7 1,-5-1,-5 1,4 0,-1 0,4 0,-4 0,0 0,-1-1,1 1,-2-2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6:38.928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0,'89'1,"1"0,-24-1,1 1,2-1,6 1,2 1,1-1,10 1,2 0,1 0,6 1,0 0,3 1,-18 0,1 0,2 1,1 0,9 1,1 1,2-1,0 1,-18-1,0 0,1 0,-1 0,0 0,16 1,1 0,-3-1,-2 0,-11-1,-2 0,-3-1,-3-1,6 0,-4 0,-2-1,-5-1,-1-1,0 0,1 1,1 0,0 0,1 0,0-1,2 1,4 1,1-1,0 1,0 0,0 0,-2 0,-3 0,-2-1,1 0,3 1,0-1,2 1,9 0,2 0,0 0,4 0,0 0,-2 0,-4 0,-2 0,-4 0,16 0,-12 0,3-2,-45-1,-15 0,7-1,11 1,3-1,-8 1,-16 1,12-1,-8 0,13-1,-17 1,-3 0,5-1,14-2,4 2,-5 0,-12 1,-5-1,4 0,3 0,-2-1,4 0,-8 1,13-3,-8 3,3-4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28:48.96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82,'45'-6,"-1"-1,0-1,2 0,7-3,2 1,-5 1,-12 1,-16 4,-8 0,-3 1,-3 1,0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6:55.76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0,'87'7,"-1"-1,2 0,-2-1,-15-2,0 0,0-1,2 0,0 0,2 1,7 1,4-1,-15 0,5 0,3 0,-5-1,3 1,2-1,1 1,9 0,2-1,0 1,1 0,2 1,1-1,0 0,-1 1,-4 0,0-1,-1 1,-1 0,-5 0,-1 0,0 0,0 0,3-1,0 1,0-1,3 0,8 0,3 0,1-1,0 1,-15-1,0 1,0-1,1 0,0 0,1 0,0 0,0-1,-1 0,0 1,-4-1,-1 0,0 0,-1 0,-2-1,14 0,-3 0,0 0,-1-1,-2 0,-2-1,1 1,1-1,4 1,1-1,1 1,2 0,-14 1,1-1,1 1,0 0,2 0,4 0,2 0,0 0,1 1,0-1,3 0,0 0,1 0,-1 0,-1 0,-3 0,0 0,0 1,-1-1,-2 0,13-1,-1 1,-1 0,-2-1,-4 0,-1-1,-2 0,0 1,-4-1,-1 0,-1 0,1 0,0-1,0 0,0 0,1 0,4 0,1 0,-1 1,0 0,-4 0,0 1,-1 0,0-1,-4 1,-1 0,0 0,-1 1,22 0,-2 0,-1 0,-3 0,0 0,-1 1,-1 0,-2 1,1 0,-3-1,0 1,-1 0,-7-1,-1 0,-3 0,-7 0,-1 0,-2-1,27 0,-3 0,-5 0,-1-1,-1 0,-1-1,5 0,1-1,-3 0,-1 0,-2 0,-1 1,-10 0,-2 1,-6 0,0 0,1 0,0 0,3 0,2 0,8-1,2 1,0 0,-1 1,-9 0,-2 0,-10 1,-5 0,23-1,-24-1,-18 0,-11 0,4 1,11 0,14-1,15 0,12 0,4 0,-5 1,-21 0,-29 0,-12 0,13 0,-6 0,16 0,-16 0,-2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20.81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45,'78'-6,"-5"1,-12 3,7 0,1 0,-8 0,-15-1,-19-1,-6 1,5 1,7-1,4 0,-4 1,-10-1,-11 1,-8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22.19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11,'63'0,"-4"-1,-6 0,-4-1,-2 0,-5 1,-4-1,-1 1,5 0,10 2,11 0,7 1,1 0,-18-1,-20 0,-19-1,-15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23.34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85,'68'-11,"1"0,0 2,6 0,11 1,9 1,-5 1,-11 0,-22 3,-22 0,-9 0,-6 1,-2 0,-2 0,-7 1,-3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24.32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22,'45'0,"11"-1,13 0,8-2,6 0,-7 0,-4-1,-11 1,-16 2,-14-1,-16 2,-8-1,-4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25.61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0,'64'4,"2"-1,-12 1,3-2,-4 0,-10-1,-7-1,4 0,9 0,14 0,4 0,-13-1,-18 1,-20-1,-12 0,-5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27.06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0 140,'33'-23,"0"4,-2 13,12 1,21-1,19 0,15-2,-40 3,2 1,3-1,1-1,-2 0,0 0,-5 0,-2 1,34-6,-27 4,-23 4,-21 1,-14 2,-5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28.67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62,'40'-10,"0"1,-1 1,-1 3,0 1,2 0,3-1,9 1,3 1,2 2,2-2,-10 1,-9 0,-14 0,-14 2,-9 0,-2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36.544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62,'91'-2,"1"1,-8-1,-1 1,-12 0,-4-2,8 0,25-4,-33 2,6 0,11-1,4 1,3-1,-1 1,-5 2,-4 1,-14 0,-5 1,23 0,-34 1,-24 0,-14 0,-7 0,-3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37.822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70,'57'-7,"3"0,12-1,14 1,9 1,4 0,-8 2,-5 1,1 1,-37 1,2 1,3-1,1 0,-2 0,-2 1,40-1,-20 1,-18-1,-13-1,-15 0,-12 0,-4 2,6-1,11 1,11-2,-2 0,-11 0,-15 1,-50 6,26-3,-27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28:51.59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91,'49'-19,"-5"3,-11 7,-5 2,-6 1,-3 1,3 1,7-2,7-1,-2 1,-12 2,-16 3,-9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38.96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22,'74'4,"7"2,1-2,-1-2,-12-2,4-3,21 1,-41 1,1 1,-2-1,-2 0,27 0,-29 0,-10 0,2 1,5-2,-3-1,-7 0,-6-1,-8 1,-4 1,-5 1,-4 0,17 0,1-1,9 0,-11 0,-8 2,-5-1,-3 1,-3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40.178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21,'77'-2,"1"-1,3 2,0-1,-3 2,-3-1,-9 1,-4 0,24 0,-31 0,-8-1,8 0,13 0,8 0,-11 0,-22 0,-20 0,-10 0,-2 1,2 0,-1-1,-4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41.48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20,'54'-3,"25"1,-26 0,3 1,5 0,2 0,0 0,0 1,-3-1,-2 0,-3 1,0-1,3 1,0 0,3-1,0 2,-4-1,-2 0,-2-1,-3 1,34-2,-20 1,-19 0,-19 1,-19 0,-44 3,26-2,-25 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42.71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 21,'56'0,"14"0,26 0,-43-1,0 1,-2-1,0 0,43 0,-12 1,-6 1,-4 0,-8-3,-9 0,-6 0,-3-1,-6 2,-7-2,-10 2,-11-1,-4 2,1-1,2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44.33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1305 20,'-70'0,"-2"2,-8 0,-8 1,-9-1,-1-3,6-1,13-1,19 1,11 1,12 0,14 0,9 0,2 0,-30-2,-49-2,26 3,-1 1,-29-3,20 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5:46.41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</inkml:brush>
  </inkml:definitions>
  <inkml:trace contextRef="#ctx0" brushRef="#br0">0 169,'60'-14,"23"-5,-34 8,1 0,3 0,1 0,-1 2,-1 0,39-4,-6 4,-2 1,11 2,-40 3,1 0,4 0,0 0,-4 1,-4 0,22-2,-36 3,-21 0,-9 0,27-1,12-1,3-1,-10 1,-31 2,-10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6:29.09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9505 139,'-63'-9,"0"-1,-14 2,-5 2,-11 4,-3 2,22 0,-3 0,0 0,-1 0,0 0,-1 0,2 0,-1 0,1 0,1 0,0 0,0 0,-1 0,0 0,0 0,4 0,1 0,1-1,-28 0,4 1,13-1,5 0,12 0,4 1,9 0,2 0,-35 0,7 0,-4 1,-17 1,46-2,-1 1,-2-1,-1 1,-7-1,-3 0,-6 0,-2-1,-4 1,-1-1,-3 0,-1 1,-1 0,-1 0,-7 0,-4 1,25-1,-3 0,0 0,-3-1,0 1,0-1,3-1,0 1,3-1,-26 0,5-1,17 1,4 0,6 0,1 0,-3-2,0 0,-8-1,-3-1,-10 1,-1-1,0 2,1 0,9 2,4 0,10 1,2 1,7-1,0-1,1 1,-1-1,-5 1,-2-1,-5 0,0-1,1 2,2-1,0-1,-1 0,-4 1,-1 0,-3 0,-2 1,-7-1,-3 1,0 0,1 0,5 0,3 0,5 0,3 1,8 0,4 0,-41 0,16 0,9 0,-2 2,-3-1,0 0,5 0,5 1,2 1,-1-1,5-1,8 0,2 1,0 1,-2-2,1 0,8-1,8 0,8 0,6 0,-2 1,-5 0,-7 1,-6 1,1-1,8-1,12 0,-6-2,-7 0,-6-1,7 0,15 2,14-1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36:32.414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8679 248,'-70'-3,"0"0,-18-1,-6-1,21 0,-3 0,-2 0,-10-1,-1 1,-1-1,1 1,0 0,2 0,5 2,1 1,1 0,-1 0,1 2,-2-2,-8 0,-2-2,-2 0,16-1,-2 0,0-1,-2 0,-4 0,-1-1,-1 0,1 0,4 0,-1 1,2-1,2 2,-15-1,4 0,1 2,11 1,1 0,3 1,-19-2,2 1,6 1,0-1,-4 1,0 0,-5 0,0 0,-5 0,1 0,6 0,2 1,13-1,3 1,3 0,1 1,-5-1,-1-1,-3-1,-1 0,3 0,2-1,13 1,5 1,-28-1,11 3,-16-1,33 0,-3 1,-9-1,-2 0,-4 0,0 1,4 0,1 0,1 0,0 0,-6 0,-1 0,0 0,-1 0,0-1,1 0,7 0,2 0,11 0,1 0,3 1,0 0,2 1,-1 1,-46 2,7-2,14-1,18-1,7 0,0 0,-9 1,-18 0,-7 2,0-1,8-1,10 0,4-1,6 1,11 1,16-1,14 1,-50 1,7-1,9 0,-1 0,-15 1,28-1,20-1,14-1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26T05:21:27.28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10688 305,'-86'-4,"0"1,-22-2,-8-1,26 0,-4-1,-2 1,-12-1,-2 1,-1-2,2 2,-1 0,3 0,6 2,1 2,2-1,-2 1,2 2,-3-3,-10 1,-3-3,-1 0,19-1,-3 0,1-2,-3 1,-5-1,-1 0,-2-1,2 1,5-1,-2 2,3-2,3 3,-19-2,5 1,1 2,14 1,1 1,3 0,-23-2,3 2,7 0,0 0,-4 0,-1 1,-6-1,0 1,-6-1,1 1,7-1,3 2,16-1,4 0,3 1,1 1,-5-1,-2-2,-3 0,-2-1,4 0,2-1,17 2,5 0,-34 0,14 3,-20-2,40 1,-3 1,-11-1,-3 0,-4-1,-1 2,5 0,2 0,1 0,0 0,-8 0,-1 0,0 0,-1 0,0-1,1 0,9 0,2-1,14 1,1 0,4 1,0 0,2 1,-1 2,-57 2,9-3,17-1,23-1,8 0,0 0,-12 2,-21-1,-9 2,0 0,10-2,13 0,4-1,7 2,14 0,20-1,17 2,-61 0,8 0,11-1,-1 1,-18 1,34-2,24-1,18-1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2:53.3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50,'71'-7,"0"1,0-1,5 0,-4 2,-3 1,-6 1,18 1,-21 1,11-1,-22 2,-5 1,-9 0,-1 2,5-1,-1-1,-6 0,-14-1,-10-2,10 1,16-2,10 0,0 1,-14 0,-14 1,-5 0,5 1,-1 0,5 0,-5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29:04.9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7,'37'0,"-6"0,-16 0,-3 0,0 0,0 0,0-1,0 1,0-1,-1 0,9 0,-4 0,3 0,-8 1,-8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2:55.4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24,'75'0,"4"0,4 1,7 1,0 0,-13-1,-9-2,-9 0,-6-1,-1-1,-8 1,-3 1,1 1,-2-1,-5-1,-10 1,-12 0,2-1,7 2,13-3,7 1,-2 0,-3-1,-8 2,-9 0,-10 1,-7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2:59.0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1 101,'59'-8,"6"1,11 1,22-1,-45 4,1-1,1 1,-1 0,39-3,-12 1,-5 1,-5 0,-2 0,-7 0,-16 0,-19 2,-14 1,21-4,11 1,20-3,-9 3,-20 2,-16 2,-10-2,-4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3:00.9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37,'62'2,"0"0,-4-2,10-2,7 1,0-1,-5 0,-7 1,-13-1,-10 1,-11 1,-1-2,3 1,2 0,0-1,-9 1,-6-1,-6 1,3 0,7-1,8 0,5-1,-2 0,-6 2,-3 0,4 0,5 1,1-1,-7 0,-9 0,-8 0,7 0,1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3:04.0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54,'44'-15,"-9"2,-22 9,-7 1,13-2,-8 3,12-2,-10 1,1 1,0-1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3:07.1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69,'74'-24,"-12"5,-24 9,-15 4,-12 2,2 1,2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3:09.0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16,'86'-1,"0"0,-27-2,-9-1,-21 1,-19 1,-9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3:21.3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21,'48'-4,"-11"0,-27 4,0-1,11-1,-7 1,6 0,-4 0,3-1,1 0,-4 0,-8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3:22.8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1,'59'4,"-13"-2,-28-1,-9-2,10 0,-9 1,12-1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3:30.9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88,'96'-11,"-2"-1,-26 5,-13 2,-20 3,-14 1,-4 1,4 0,7 0,5-1,5 0,-2 0,4-1,-2-1,-3 1,2 0,4 0,5 1,4 0,-1 0,-6-1,-2 0,-6 1,-2-1,-1-1,-1 0,2 0,3 0,2 0,-2 0,-9 1,-8 0,-3 1,-1 0,4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3:34.6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30,'62'-2,"-6"0,-9-1,-11-1,-8 1,-4-1,0 1,0 0,-5 1,-7 0,-4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29:11.75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1,'42'5,"5"0,3-1,4 1,-10-1,-10-2,-13 0,-9-1,-2 0,8 0,-6 0,5 0,-10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4:16.81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60,'31'-4,"3"0,-2 2,17 0,10 0,4 1,-5-1,-10 1,-9-1,-5 1,0 0,4 1,2 0,-3-1,-9 0,-10 1,-6-2,3 1,13 0,16 1,8-1,-5 0,-9-1,-8 1,-1-1,0 1,-1 0,-3 0,-5 0,-2 0,0 1,3-1,-3 0,-3 0,-6 1,0-1,1 0,2 0,3-1,5 0,10 0,4 0,-5 0,-10 0,-11 1,-1 0,-1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4:23.48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52,'53'-10,"-4"1,-14 2,-7 3,-9 1,-8 1,-2 1,5 0,-2 0,5-2,-4 1,0-1,0 0,-3 2,-4-1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4:28.96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73,'62'-4,"-5"0,-10 2,-5 0,-5-2,-3 1,-4-1,-1 1,2 0,4 0,8 1,5-1,6 0,4-1,-6-1,-6 1,-12 2,-8-1,-2 1,-1 1,0 0,-2 0,-2 1,0 0,2-2,0 0,0 0,-1 2,-3-1,0 1,4-1,0 0,-1 2,-5-1,-4 1,-3-1,4 0,-3 0,6 0,-2 0,0 0,0-1,-1 0,-1 1,2-1,-1 1,-3 0,-2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4:31.44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75,'38'-19,"-2"2,-11 9,-8 3,-8 4,3-2,4 0,6-1,-3 2,-6 0,-4 1,2 0,0 0,-1-1,6 0,-8 1,6-1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4:35.40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33,'52'-1,"1"0,0-1,6 0,9 1,10 0,8 0,7-1,-42 2,1-1,0 0,0 0,47-1,-13 1,-20 0,-4 1,2-1,1-1,-9-1,-21 1,-19 0,-9 1,6 0,-4 0,4 0,-7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4:38.06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19,'36'-2,"-3"0,-13 0,-2 1,-4-1,-5 1,3-1,-1 1,2-1,-3 1,3-1,-3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4:42.01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1,'61'6,"1"0,-9-3,8 0,4-2,1-1,4 1,-1 0,2 1,-2 0,-11 0,-8-1,-6-1,-2 0,2-1,0 0,-8 1,-5 1,-11-1,-7 1,-3-1,2 0,4 0,2 0,0-1,-6 0,-5 0,5 1,1-1,6 0,-3 0,0-1,0 1,2 0,1 0,-5 1,-4 0,0 0,0 0,0 0,1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4:44.18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41,'29'-5,"0"0,-11 4,0-1,-1 0,-2 1,0-2,1 1,-2-1,-1 1,1 0,0 0,-1-1,-3 2,-1-1,3 1,-2-1,1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5:02.18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2,'42'-1,"3"1,-3 2,18 1,10 1,9-1,10 1,-4-2,-2 1,-8 0,-12 2,-3-1,-7 0,-6-3,-4 0,-7-1,-5 0,-1 0,-1 0,1 0,-2-1,-3-1,-5 0,-3 0,1 1,1 0,1 0,-4 1,-5 0,0 0,5-1,4 0,-2-1,-4 1,-8-1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5:04.49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16,'53'0,"6"0,-2-1,-2-1,-10 0,-11 0,-6 0,-1 0,-1 0,-4 1,-6 0,-8 1,-4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29:13.19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0,'63'11,"10"-1,-5-1,1-3,-9-4,-17-2,-17-1,-12 0,-10 1,-5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5:06.50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24,'43'-3,"3"1,-2 0,9 0,2 1,1 0,3-1,4 1,2 0,7 0,-2 1,-2 0,-4 0,-14 0,-11 0,-9 0,-4 0,4-1,8 0,4 0,2 0,-7 0,-12 0,-10 0,-8 0,3 1,1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5:08.33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4,'61'2,"-8"-1,-4-1,-5 0,4 1,9 1,7-1,-7-1,-12 0,-15 0,-13 0,-3 0,8 0,13 0,8 0,-1 0,-13 0,-12 0,-5 0,4 0,10 0,10 0,3 0,-5-1,-11 0,-4 0,4 1,9-1,5 0,-2 0,-9 0,-11 1,-6 0,6-1,1 0,11 0,-1 1,0 0,-5 0,-4 0,-2 0,-3 0,-2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5:10.51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13,'31'-2,"-3"-1,-17 1,-1 1,3-1,-1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5:12.09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23,'43'-3,"-8"1,-15 0,5-1,3 1,10-1,-1 0,-8 1,-9 1,-13 0,-5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5:18.81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58,'36'0,"-2"0,-5-1,4 0,4-1,2 1,-2-1,-1 0,2 1,8-2,11 0,12-2,5-2,-5 2,-9 0,-11 2,-7 1,-1 0,4 0,1 0,-4 0,-8 1,-12 0,-10 0,0 1,2 0,5-1,0 0,-5 0,-6 1,6 0,3 0,17 0,-2 0,-1 0,-10 0,-11 0,-2 0,-1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5:21.26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13,'50'0,"-9"0,-17-1,-11 0,-2 0,4 1,3-1,1-1,-4 0,-6 1,2-1,0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5:24.63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0,'73'0,"-6"0,-14 0,-4 0,7 0,3 0,4 0,6 0,-2 0,2 0,-3 0,-5 0,-4 0,-6 0,-1 0,-3 0,-5 0,-1 1,1 1,9 1,3 0,-6-1,-13-1,-13-1,-3 0,4-1,8-1,-1 0,-9 1,-12 0,-8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2:35:26.16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57,'46'-9,"6"-1,3 1,-3 2,-10 1,-11 2,-5-1,-4 2,-5 1,-6 0,-5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29:14.76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1,'44'7,"8"0,7-2,8 0,-6-2,-16-2,-22 0,-14-1,-7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9T03:29:16.75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28,'40'-4,"3"-1,-6 2,-1 0,-1 1,-3 1,-1-1,-7 1,-9-1,-7 2,7-1,-5 0,9 0,-5 0,-1 1,-3 0,-2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2E9CEEB-55C1-BA4B-9C7F-7D205D4C1BDF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 noProof="0"/>
              <a:t>Haga clic para modificar los estilos de texto del patrón</a:t>
            </a:r>
          </a:p>
          <a:p>
            <a:pPr lvl="1"/>
            <a:r>
              <a:rPr lang="es-MX" noProof="0"/>
              <a:t>Segundo nivel</a:t>
            </a:r>
          </a:p>
          <a:p>
            <a:pPr lvl="2"/>
            <a:r>
              <a:rPr lang="es-MX" noProof="0"/>
              <a:t>Tercer nivel</a:t>
            </a:r>
          </a:p>
          <a:p>
            <a:pPr lvl="3"/>
            <a:r>
              <a:rPr lang="es-MX" noProof="0"/>
              <a:t>Cuarto nivel</a:t>
            </a:r>
          </a:p>
          <a:p>
            <a:pPr lvl="4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467E51-A87B-A848-A548-F831EEC7DB8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2006600" y="2449406"/>
            <a:ext cx="8178800" cy="0"/>
          </a:xfrm>
          <a:prstGeom prst="line">
            <a:avLst/>
          </a:prstGeom>
          <a:ln w="38100">
            <a:solidFill>
              <a:srgbClr val="BC9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363220" y="2672290"/>
            <a:ext cx="11465560" cy="1137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5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63220" y="1035736"/>
            <a:ext cx="11465560" cy="1325563"/>
          </a:xfrm>
          <a:prstGeom prst="rect">
            <a:avLst/>
          </a:prstGeom>
          <a:noFill/>
        </p:spPr>
        <p:txBody>
          <a:bodyPr/>
          <a:lstStyle>
            <a:lvl1pPr algn="ctr">
              <a:defRPr b="0" i="0">
                <a:solidFill>
                  <a:srgbClr val="245C4F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_tradnl"/>
              <a:t>Clic para editar título</a:t>
            </a:r>
            <a:endParaRPr lang="es-MX" dirty="0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FF5C2-D6EA-9C48-827C-49AC53D584BD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78B86-5A4F-6745-A86A-42EE9FAAECB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9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18" y="4995176"/>
            <a:ext cx="2213042" cy="76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95176"/>
            <a:ext cx="1762897" cy="7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43175" y="2662687"/>
            <a:ext cx="6496167" cy="86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43175" y="3898145"/>
            <a:ext cx="6496167" cy="6588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>
              <a:defRPr sz="2800">
                <a:solidFill>
                  <a:schemeClr val="bg1"/>
                </a:solidFill>
                <a:latin typeface="Montserrat Medium" panose="00000600000000000000" pitchFamily="2" charset="0"/>
              </a:defRPr>
            </a:lvl2pPr>
            <a:lvl3pPr>
              <a:defRPr sz="2400">
                <a:solidFill>
                  <a:schemeClr val="bg1"/>
                </a:solidFill>
                <a:latin typeface="Montserrat Medium" panose="00000600000000000000" pitchFamily="2" charset="0"/>
              </a:defRPr>
            </a:lvl3pPr>
            <a:lvl4pPr>
              <a:defRPr sz="2000">
                <a:solidFill>
                  <a:schemeClr val="bg1"/>
                </a:solidFill>
                <a:latin typeface="Montserrat Medium" panose="00000600000000000000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Montserrat Medium" panose="00000600000000000000" pitchFamily="2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pic>
        <p:nvPicPr>
          <p:cNvPr id="10" name="Imagen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96" y="1054706"/>
            <a:ext cx="2006828" cy="69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3006" y="0"/>
            <a:ext cx="4698988" cy="697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81" y="575494"/>
            <a:ext cx="859022" cy="35123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60" y="1039531"/>
            <a:ext cx="1762897" cy="7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819FB-A113-F846-95B8-9E60AFCF6FB9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9EB6-2D17-2942-89B0-8689F56D93E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570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1480" y="598714"/>
            <a:ext cx="8994913" cy="1115067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1480" y="1991360"/>
            <a:ext cx="10942320" cy="38203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rgbClr val="404040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A6563-57A2-594F-83B6-E97C727F40C9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57476-0E89-E54A-A9D4-66E06C93877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9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1850" y="1129085"/>
            <a:ext cx="10156853" cy="14617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000" b="1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>
          <a:xfrm>
            <a:off x="831850" y="2956561"/>
            <a:ext cx="10515600" cy="22080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72BE7-B250-8844-949E-6373A2C95822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6C47A-9249-7A41-9B80-CC28C2D11F8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1850" y="1137037"/>
            <a:ext cx="10140950" cy="14537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000" b="1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>
          <a:xfrm>
            <a:off x="831850" y="2956561"/>
            <a:ext cx="10515600" cy="22080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5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496560" y="1383526"/>
            <a:ext cx="5720080" cy="24657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000" b="1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0BB04-5DA1-0E47-95E8-C5BEE10CE4D1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485B9-E23A-6C47-B8B0-AE7D13CBBB1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0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080" y="568860"/>
            <a:ext cx="4155440" cy="10665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30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29200" y="1635371"/>
            <a:ext cx="6324600" cy="43170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07165-FD32-C847-9B2D-6DB301914E0C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1B4D5-65C3-AC42-B1A6-AFD7E00B1BA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17" y="578802"/>
            <a:ext cx="4036423" cy="12604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5360" y="1407381"/>
            <a:ext cx="7020878" cy="4624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57DED-B120-0E41-A036-6FC7496011DF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E01C-D58B-AA41-9B38-86DA4042EDB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1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167005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A42145"/>
                </a:solidFill>
                <a:latin typeface="Montserrat SemiBold" panose="00000700000000000000" pitchFamily="2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5891" y="2164079"/>
            <a:ext cx="4032607" cy="393778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58862" y="2164079"/>
            <a:ext cx="6847376" cy="393778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70114" y="366713"/>
            <a:ext cx="4008846" cy="1303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7CE49-876A-B643-8EA0-7B03F589AF96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5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6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FA4D-C007-B145-A591-4AB023F784D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1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116183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 b="1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036762"/>
            <a:ext cx="568293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72445"/>
            <a:ext cx="5682932" cy="26257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807960" y="2051684"/>
            <a:ext cx="396748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807960" y="3072445"/>
            <a:ext cx="3967480" cy="26257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9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7F4A5-CA21-4148-B7C9-3EE01E6AA910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BB852-9A3E-BD49-A9AB-E3A82C2D587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917B5B-A0F7-A443-9484-0565A3DEA991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0C958E4-D7B5-2348-B8E6-E89D82F7194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43.png"/><Relationship Id="rId21" Type="http://schemas.openxmlformats.org/officeDocument/2006/relationships/image" Target="../media/image34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47.png"/><Relationship Id="rId50" Type="http://schemas.openxmlformats.org/officeDocument/2006/relationships/customXml" Target="../ink/ink24.xml"/><Relationship Id="rId55" Type="http://schemas.openxmlformats.org/officeDocument/2006/relationships/image" Target="../media/image51.png"/><Relationship Id="rId63" Type="http://schemas.openxmlformats.org/officeDocument/2006/relationships/image" Target="../media/image55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6" Type="http://schemas.openxmlformats.org/officeDocument/2006/relationships/customXml" Target="../ink/ink7.xml"/><Relationship Id="rId29" Type="http://schemas.openxmlformats.org/officeDocument/2006/relationships/image" Target="../media/image38.png"/><Relationship Id="rId11" Type="http://schemas.openxmlformats.org/officeDocument/2006/relationships/image" Target="../media/image29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42.png"/><Relationship Id="rId40" Type="http://schemas.openxmlformats.org/officeDocument/2006/relationships/customXml" Target="../ink/ink19.xml"/><Relationship Id="rId45" Type="http://schemas.openxmlformats.org/officeDocument/2006/relationships/image" Target="../media/image46.png"/><Relationship Id="rId53" Type="http://schemas.openxmlformats.org/officeDocument/2006/relationships/image" Target="../media/image50.png"/><Relationship Id="rId58" Type="http://schemas.openxmlformats.org/officeDocument/2006/relationships/customXml" Target="../ink/ink28.xml"/><Relationship Id="rId5" Type="http://schemas.openxmlformats.org/officeDocument/2006/relationships/image" Target="../media/image26.png"/><Relationship Id="rId61" Type="http://schemas.openxmlformats.org/officeDocument/2006/relationships/image" Target="../media/image54.png"/><Relationship Id="rId19" Type="http://schemas.openxmlformats.org/officeDocument/2006/relationships/image" Target="../media/image33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37.png"/><Relationship Id="rId30" Type="http://schemas.openxmlformats.org/officeDocument/2006/relationships/customXml" Target="../ink/ink14.xml"/><Relationship Id="rId35" Type="http://schemas.openxmlformats.org/officeDocument/2006/relationships/image" Target="../media/image41.png"/><Relationship Id="rId43" Type="http://schemas.openxmlformats.org/officeDocument/2006/relationships/image" Target="../media/image45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media/image49.png"/><Relationship Id="rId3" Type="http://schemas.openxmlformats.org/officeDocument/2006/relationships/image" Target="../media/image21.png"/><Relationship Id="rId12" Type="http://schemas.openxmlformats.org/officeDocument/2006/relationships/customXml" Target="../ink/ink5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53.png"/><Relationship Id="rId20" Type="http://schemas.openxmlformats.org/officeDocument/2006/relationships/customXml" Target="../ink/ink9.xml"/><Relationship Id="rId41" Type="http://schemas.openxmlformats.org/officeDocument/2006/relationships/image" Target="../media/image44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48.png"/><Relationship Id="rId57" Type="http://schemas.openxmlformats.org/officeDocument/2006/relationships/image" Target="../media/image52.png"/><Relationship Id="rId10" Type="http://schemas.openxmlformats.org/officeDocument/2006/relationships/customXml" Target="../ink/ink4.xml"/><Relationship Id="rId31" Type="http://schemas.openxmlformats.org/officeDocument/2006/relationships/image" Target="../media/image39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4" Type="http://schemas.openxmlformats.org/officeDocument/2006/relationships/customXml" Target="../ink/ink1.xml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9" Type="http://schemas.openxmlformats.org/officeDocument/2006/relationships/image" Target="../media/image24.png"/><Relationship Id="rId21" Type="http://schemas.openxmlformats.org/officeDocument/2006/relationships/image" Target="../media/image65.png"/><Relationship Id="rId34" Type="http://schemas.openxmlformats.org/officeDocument/2006/relationships/customXml" Target="../ink/ink46.xml"/><Relationship Id="rId7" Type="http://schemas.openxmlformats.org/officeDocument/2006/relationships/image" Target="../media/image58.png"/><Relationship Id="rId12" Type="http://schemas.openxmlformats.org/officeDocument/2006/relationships/customXml" Target="../ink/ink35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48.xml"/><Relationship Id="rId2" Type="http://schemas.openxmlformats.org/officeDocument/2006/relationships/image" Target="../media/image22.png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60.png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37" Type="http://schemas.openxmlformats.org/officeDocument/2006/relationships/image" Target="../media/image73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28" Type="http://schemas.openxmlformats.org/officeDocument/2006/relationships/customXml" Target="../ink/ink43.xml"/><Relationship Id="rId36" Type="http://schemas.openxmlformats.org/officeDocument/2006/relationships/customXml" Target="../ink/ink47.xml"/><Relationship Id="rId10" Type="http://schemas.openxmlformats.org/officeDocument/2006/relationships/customXml" Target="../ink/ink34.xml"/><Relationship Id="rId19" Type="http://schemas.openxmlformats.org/officeDocument/2006/relationships/image" Target="../media/image64.png"/><Relationship Id="rId31" Type="http://schemas.openxmlformats.org/officeDocument/2006/relationships/image" Target="../media/image70.png"/><Relationship Id="rId4" Type="http://schemas.openxmlformats.org/officeDocument/2006/relationships/customXml" Target="../ink/ink31.xml"/><Relationship Id="rId9" Type="http://schemas.openxmlformats.org/officeDocument/2006/relationships/image" Target="../media/image59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68.png"/><Relationship Id="rId30" Type="http://schemas.openxmlformats.org/officeDocument/2006/relationships/customXml" Target="../ink/ink44.xml"/><Relationship Id="rId35" Type="http://schemas.openxmlformats.org/officeDocument/2006/relationships/image" Target="../media/image23.png"/><Relationship Id="rId8" Type="http://schemas.openxmlformats.org/officeDocument/2006/relationships/customXml" Target="../ink/ink33.xml"/><Relationship Id="rId3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0.png"/><Relationship Id="rId18" Type="http://schemas.openxmlformats.org/officeDocument/2006/relationships/customXml" Target="../ink/ink56.xml"/><Relationship Id="rId26" Type="http://schemas.openxmlformats.org/officeDocument/2006/relationships/customXml" Target="../ink/ink60.xml"/><Relationship Id="rId39" Type="http://schemas.openxmlformats.org/officeDocument/2006/relationships/image" Target="../media/image460.png"/><Relationship Id="rId21" Type="http://schemas.openxmlformats.org/officeDocument/2006/relationships/image" Target="../media/image370.png"/><Relationship Id="rId34" Type="http://schemas.openxmlformats.org/officeDocument/2006/relationships/customXml" Target="../ink/ink64.xml"/><Relationship Id="rId42" Type="http://schemas.openxmlformats.org/officeDocument/2006/relationships/customXml" Target="../ink/ink68.xml"/><Relationship Id="rId47" Type="http://schemas.openxmlformats.org/officeDocument/2006/relationships/image" Target="../media/image500.png"/><Relationship Id="rId50" Type="http://schemas.openxmlformats.org/officeDocument/2006/relationships/customXml" Target="../ink/ink72.xml"/><Relationship Id="rId55" Type="http://schemas.openxmlformats.org/officeDocument/2006/relationships/image" Target="../media/image540.png"/><Relationship Id="rId7" Type="http://schemas.openxmlformats.org/officeDocument/2006/relationships/image" Target="../media/image300.png"/><Relationship Id="rId2" Type="http://schemas.openxmlformats.org/officeDocument/2006/relationships/image" Target="../media/image56.png"/><Relationship Id="rId16" Type="http://schemas.openxmlformats.org/officeDocument/2006/relationships/customXml" Target="../ink/ink55.xml"/><Relationship Id="rId29" Type="http://schemas.openxmlformats.org/officeDocument/2006/relationships/image" Target="../media/image410.png"/><Relationship Id="rId11" Type="http://schemas.openxmlformats.org/officeDocument/2006/relationships/image" Target="../media/image320.png"/><Relationship Id="rId24" Type="http://schemas.openxmlformats.org/officeDocument/2006/relationships/customXml" Target="../ink/ink59.xml"/><Relationship Id="rId32" Type="http://schemas.openxmlformats.org/officeDocument/2006/relationships/customXml" Target="../ink/ink63.xml"/><Relationship Id="rId37" Type="http://schemas.openxmlformats.org/officeDocument/2006/relationships/image" Target="../media/image450.png"/><Relationship Id="rId40" Type="http://schemas.openxmlformats.org/officeDocument/2006/relationships/customXml" Target="../ink/ink67.xml"/><Relationship Id="rId45" Type="http://schemas.openxmlformats.org/officeDocument/2006/relationships/image" Target="../media/image490.png"/><Relationship Id="rId53" Type="http://schemas.openxmlformats.org/officeDocument/2006/relationships/image" Target="../media/image530.png"/><Relationship Id="rId58" Type="http://schemas.openxmlformats.org/officeDocument/2006/relationships/customXml" Target="../ink/ink76.xml"/><Relationship Id="rId5" Type="http://schemas.openxmlformats.org/officeDocument/2006/relationships/image" Target="../media/image290.png"/><Relationship Id="rId61" Type="http://schemas.openxmlformats.org/officeDocument/2006/relationships/image" Target="../media/image570.png"/><Relationship Id="rId19" Type="http://schemas.openxmlformats.org/officeDocument/2006/relationships/image" Target="../media/image360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400.png"/><Relationship Id="rId30" Type="http://schemas.openxmlformats.org/officeDocument/2006/relationships/customXml" Target="../ink/ink62.xml"/><Relationship Id="rId35" Type="http://schemas.openxmlformats.org/officeDocument/2006/relationships/image" Target="../media/image440.png"/><Relationship Id="rId43" Type="http://schemas.openxmlformats.org/officeDocument/2006/relationships/image" Target="../media/image480.png"/><Relationship Id="rId48" Type="http://schemas.openxmlformats.org/officeDocument/2006/relationships/customXml" Target="../ink/ink71.xml"/><Relationship Id="rId56" Type="http://schemas.openxmlformats.org/officeDocument/2006/relationships/customXml" Target="../ink/ink75.xml"/><Relationship Id="rId8" Type="http://schemas.openxmlformats.org/officeDocument/2006/relationships/customXml" Target="../ink/ink51.xml"/><Relationship Id="rId51" Type="http://schemas.openxmlformats.org/officeDocument/2006/relationships/image" Target="../media/image520.png"/><Relationship Id="rId3" Type="http://schemas.openxmlformats.org/officeDocument/2006/relationships/image" Target="../media/image72.png"/><Relationship Id="rId12" Type="http://schemas.openxmlformats.org/officeDocument/2006/relationships/customXml" Target="../ink/ink53.xml"/><Relationship Id="rId17" Type="http://schemas.openxmlformats.org/officeDocument/2006/relationships/image" Target="../media/image350.png"/><Relationship Id="rId25" Type="http://schemas.openxmlformats.org/officeDocument/2006/relationships/image" Target="../media/image390.png"/><Relationship Id="rId33" Type="http://schemas.openxmlformats.org/officeDocument/2006/relationships/image" Target="../media/image430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59" Type="http://schemas.openxmlformats.org/officeDocument/2006/relationships/image" Target="../media/image560.png"/><Relationship Id="rId20" Type="http://schemas.openxmlformats.org/officeDocument/2006/relationships/customXml" Target="../ink/ink57.xml"/><Relationship Id="rId41" Type="http://schemas.openxmlformats.org/officeDocument/2006/relationships/image" Target="../media/image470.png"/><Relationship Id="rId54" Type="http://schemas.openxmlformats.org/officeDocument/2006/relationships/customXml" Target="../ink/ink74.xml"/><Relationship Id="rId6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.xml"/><Relationship Id="rId15" Type="http://schemas.openxmlformats.org/officeDocument/2006/relationships/image" Target="../media/image340.png"/><Relationship Id="rId23" Type="http://schemas.openxmlformats.org/officeDocument/2006/relationships/image" Target="../media/image380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510.png"/><Relationship Id="rId57" Type="http://schemas.openxmlformats.org/officeDocument/2006/relationships/image" Target="../media/image550.png"/><Relationship Id="rId10" Type="http://schemas.openxmlformats.org/officeDocument/2006/relationships/customXml" Target="../ink/ink52.xml"/><Relationship Id="rId31" Type="http://schemas.openxmlformats.org/officeDocument/2006/relationships/image" Target="../media/image420.png"/><Relationship Id="rId44" Type="http://schemas.openxmlformats.org/officeDocument/2006/relationships/customXml" Target="../ink/ink69.xml"/><Relationship Id="rId52" Type="http://schemas.openxmlformats.org/officeDocument/2006/relationships/customXml" Target="../ink/ink73.xml"/><Relationship Id="rId60" Type="http://schemas.openxmlformats.org/officeDocument/2006/relationships/customXml" Target="../ink/ink77.xml"/><Relationship Id="rId4" Type="http://schemas.openxmlformats.org/officeDocument/2006/relationships/customXml" Target="../ink/ink49.xml"/><Relationship Id="rId9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b.mx/inee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 bwMode="auto">
          <a:xfrm>
            <a:off x="363538" y="1633538"/>
            <a:ext cx="11464925" cy="16217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dirty="0"/>
              <a:t>Inducción de Árboles de Decisión</a:t>
            </a:r>
            <a:endParaRPr lang="es-MX" altLang="es-ES_tradnl" dirty="0">
              <a:latin typeface="Montserrat SemiBold" charset="0"/>
            </a:endParaRPr>
          </a:p>
        </p:txBody>
      </p:sp>
      <p:sp>
        <p:nvSpPr>
          <p:cNvPr id="15362" name="Marcador de contenido 2"/>
          <p:cNvSpPr>
            <a:spLocks noGrp="1"/>
          </p:cNvSpPr>
          <p:nvPr>
            <p:ph idx="1"/>
          </p:nvPr>
        </p:nvSpPr>
        <p:spPr bwMode="auto">
          <a:xfrm>
            <a:off x="363538" y="2736242"/>
            <a:ext cx="11464925" cy="1138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MX" dirty="0"/>
              <a:t>Autores: Eduardo Morales, Hugo Jair Escalante</a:t>
            </a:r>
          </a:p>
          <a:p>
            <a:r>
              <a:rPr lang="es-MX" altLang="es-ES_tradnl" dirty="0"/>
              <a:t>Intructor: Alberto Reyes</a:t>
            </a:r>
          </a:p>
        </p:txBody>
      </p:sp>
      <p:pic>
        <p:nvPicPr>
          <p:cNvPr id="1536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49657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E0F04F4-05B2-FAC2-191E-0B18647926DF}"/>
              </a:ext>
            </a:extLst>
          </p:cNvPr>
          <p:cNvSpPr txBox="1"/>
          <p:nvPr/>
        </p:nvSpPr>
        <p:spPr>
          <a:xfrm>
            <a:off x="2212486" y="1111167"/>
            <a:ext cx="7916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Para valores binarios (p y n) de la clase, la función de cantidad de información de valores de clase es: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84385D6-B503-9B8B-ACB8-4BA9931F3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18" b="13918"/>
          <a:stretch/>
        </p:blipFill>
        <p:spPr>
          <a:xfrm>
            <a:off x="3847901" y="3889900"/>
            <a:ext cx="4277734" cy="10236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727BE3D-8C03-9BB3-BE68-53DDBD967E97}"/>
              </a:ext>
            </a:extLst>
          </p:cNvPr>
          <p:cNvSpPr txBox="1"/>
          <p:nvPr/>
        </p:nvSpPr>
        <p:spPr>
          <a:xfrm>
            <a:off x="2212486" y="3174998"/>
            <a:ext cx="638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La entropía del atributo A es: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183DA0-852B-F9A1-E7D7-D65ECCC2BB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385" b="-1"/>
          <a:stretch/>
        </p:blipFill>
        <p:spPr>
          <a:xfrm>
            <a:off x="3706628" y="5686222"/>
            <a:ext cx="4277735" cy="47293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07BFDCE-ECCD-84DB-4702-BCA29464AC30}"/>
              </a:ext>
            </a:extLst>
          </p:cNvPr>
          <p:cNvSpPr txBox="1"/>
          <p:nvPr/>
        </p:nvSpPr>
        <p:spPr>
          <a:xfrm>
            <a:off x="2212486" y="5038280"/>
            <a:ext cx="6389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La ganancia del atributo A es: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9B54BA7-4BE4-86A2-FF6A-D60433CBF73A}"/>
              </a:ext>
            </a:extLst>
          </p:cNvPr>
          <p:cNvSpPr txBox="1">
            <a:spLocks/>
          </p:cNvSpPr>
          <p:nvPr/>
        </p:nvSpPr>
        <p:spPr>
          <a:xfrm>
            <a:off x="1186249" y="-216971"/>
            <a:ext cx="8651427" cy="111506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9pPr>
          </a:lstStyle>
          <a:p>
            <a:r>
              <a:rPr lang="es-MX" dirty="0"/>
              <a:t>Evaluación de la ganancia de información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932E212-9970-A271-8814-D8697C8E9681}"/>
              </a:ext>
            </a:extLst>
          </p:cNvPr>
          <p:cNvGrpSpPr/>
          <p:nvPr/>
        </p:nvGrpSpPr>
        <p:grpSpPr>
          <a:xfrm>
            <a:off x="3565358" y="2256956"/>
            <a:ext cx="4560277" cy="714969"/>
            <a:chOff x="3565358" y="2256956"/>
            <a:chExt cx="4560277" cy="714969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FB06D2A-A039-486C-248A-0CDE5FAFDF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9429" b="47009"/>
            <a:stretch/>
          </p:blipFill>
          <p:spPr>
            <a:xfrm>
              <a:off x="3565358" y="2256956"/>
              <a:ext cx="4560277" cy="714969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F7A9C0E4-2FA0-B287-2B95-EEB8DE25FDAE}"/>
                </a:ext>
              </a:extLst>
            </p:cNvPr>
            <p:cNvSpPr txBox="1"/>
            <p:nvPr/>
          </p:nvSpPr>
          <p:spPr>
            <a:xfrm>
              <a:off x="3753389" y="2278345"/>
              <a:ext cx="91034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MX" sz="2800" i="1" dirty="0"/>
                <a:t>(p,n)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74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62FBF-7DA6-0666-ECA0-401E3839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BF12F47-B42A-B201-D485-E9061F8AE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88" t="21400" r="30909" b="8842"/>
          <a:stretch/>
        </p:blipFill>
        <p:spPr>
          <a:xfrm>
            <a:off x="1646350" y="1548397"/>
            <a:ext cx="7760043" cy="46255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149CB6E-B758-2A01-D980-C246339B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598714"/>
            <a:ext cx="8994913" cy="1115067"/>
          </a:xfrm>
        </p:spPr>
        <p:txBody>
          <a:bodyPr/>
          <a:lstStyle/>
          <a:p>
            <a:r>
              <a:rPr lang="es-MX" dirty="0"/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2854952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AAF171-6C36-664C-14CB-CA6100C95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672558"/>
            <a:ext cx="7561099" cy="400989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5C62275-E16A-0494-0B4B-46041B2B1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103" y="2787625"/>
            <a:ext cx="4129059" cy="24353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274FE59-AB84-CCFB-72E4-10B71BA1A3CB}"/>
                  </a:ext>
                </a:extLst>
              </p14:cNvPr>
              <p14:cNvContentPartPr/>
              <p14:nvPr/>
            </p14:nvContentPartPr>
            <p14:xfrm>
              <a:off x="10655481" y="3074211"/>
              <a:ext cx="107640" cy="144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274FE59-AB84-CCFB-72E4-10B71BA1A3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19841" y="3002211"/>
                <a:ext cx="1792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77F1198-7374-E930-8FC6-549AA2FF6123}"/>
                  </a:ext>
                </a:extLst>
              </p14:cNvPr>
              <p14:cNvContentPartPr/>
              <p14:nvPr/>
            </p14:nvContentPartPr>
            <p14:xfrm>
              <a:off x="10691481" y="3181131"/>
              <a:ext cx="131760" cy="108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77F1198-7374-E930-8FC6-549AA2FF61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55841" y="3109131"/>
                <a:ext cx="2034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3CA31D91-0D45-0A87-D1AF-8627CD17C251}"/>
                  </a:ext>
                </a:extLst>
              </p14:cNvPr>
              <p14:cNvContentPartPr/>
              <p14:nvPr/>
            </p14:nvContentPartPr>
            <p14:xfrm>
              <a:off x="10703001" y="3821931"/>
              <a:ext cx="158400" cy="298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3CA31D91-0D45-0A87-D1AF-8627CD17C2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67361" y="3749931"/>
                <a:ext cx="23004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744D4E0-D468-F647-C09F-6549A71B4045}"/>
                  </a:ext>
                </a:extLst>
              </p14:cNvPr>
              <p14:cNvContentPartPr/>
              <p14:nvPr/>
            </p14:nvContentPartPr>
            <p14:xfrm>
              <a:off x="10697961" y="4127211"/>
              <a:ext cx="124200" cy="331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744D4E0-D468-F647-C09F-6549A71B404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62321" y="4055211"/>
                <a:ext cx="1958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95D12F57-119C-C336-187A-D073706681C7}"/>
                  </a:ext>
                </a:extLst>
              </p14:cNvPr>
              <p14:cNvContentPartPr/>
              <p14:nvPr/>
            </p14:nvContentPartPr>
            <p14:xfrm>
              <a:off x="10687036" y="5075804"/>
              <a:ext cx="84960" cy="252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95D12F57-119C-C336-187A-D073706681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51036" y="5004164"/>
                <a:ext cx="156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7D68F54-A7B9-37DE-E54A-079D374E505C}"/>
                  </a:ext>
                </a:extLst>
              </p14:cNvPr>
              <p14:cNvContentPartPr/>
              <p14:nvPr/>
            </p14:nvContentPartPr>
            <p14:xfrm>
              <a:off x="10655825" y="3343484"/>
              <a:ext cx="132840" cy="1224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7D68F54-A7B9-37DE-E54A-079D374E505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619825" y="3271844"/>
                <a:ext cx="204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744D24F0-27FC-D5DD-3830-3A05D9257808}"/>
                  </a:ext>
                </a:extLst>
              </p14:cNvPr>
              <p14:cNvContentPartPr/>
              <p14:nvPr/>
            </p14:nvContentPartPr>
            <p14:xfrm>
              <a:off x="10642505" y="3441764"/>
              <a:ext cx="151200" cy="1404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744D24F0-27FC-D5DD-3830-3A05D925780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06505" y="3369764"/>
                <a:ext cx="2228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EB144206-8C5D-5EC1-0E1E-CE31E36E12B9}"/>
                  </a:ext>
                </a:extLst>
              </p14:cNvPr>
              <p14:cNvContentPartPr/>
              <p14:nvPr/>
            </p14:nvContentPartPr>
            <p14:xfrm>
              <a:off x="10653665" y="3634004"/>
              <a:ext cx="130680" cy="1080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EB144206-8C5D-5EC1-0E1E-CE31E36E12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618025" y="3562364"/>
                <a:ext cx="2023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42A92578-BDB1-D8FD-4450-F4E5852D45B5}"/>
                  </a:ext>
                </a:extLst>
              </p14:cNvPr>
              <p14:cNvContentPartPr/>
              <p14:nvPr/>
            </p14:nvContentPartPr>
            <p14:xfrm>
              <a:off x="10675625" y="4003004"/>
              <a:ext cx="140760" cy="1008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42A92578-BDB1-D8FD-4450-F4E5852D45B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39985" y="3931364"/>
                <a:ext cx="2124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AF4E910A-8CA2-ACC0-D676-63A57D6CF4F5}"/>
                  </a:ext>
                </a:extLst>
              </p14:cNvPr>
              <p14:cNvContentPartPr/>
              <p14:nvPr/>
            </p14:nvContentPartPr>
            <p14:xfrm>
              <a:off x="10674185" y="4313324"/>
              <a:ext cx="164880" cy="972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AF4E910A-8CA2-ACC0-D676-63A57D6CF4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38545" y="4241324"/>
                <a:ext cx="2365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3AFCBEE2-D0D2-4E40-6AE0-BA8EE83EA121}"/>
                  </a:ext>
                </a:extLst>
              </p14:cNvPr>
              <p14:cNvContentPartPr/>
              <p14:nvPr/>
            </p14:nvContentPartPr>
            <p14:xfrm>
              <a:off x="10674545" y="4450124"/>
              <a:ext cx="140400" cy="900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3AFCBEE2-D0D2-4E40-6AE0-BA8EE83EA1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638905" y="4378484"/>
                <a:ext cx="2120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67DEF83E-8A13-B1D8-C5EB-1F49BD4FCF52}"/>
                  </a:ext>
                </a:extLst>
              </p14:cNvPr>
              <p14:cNvContentPartPr/>
              <p14:nvPr/>
            </p14:nvContentPartPr>
            <p14:xfrm>
              <a:off x="10679585" y="4585844"/>
              <a:ext cx="165240" cy="2700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67DEF83E-8A13-B1D8-C5EB-1F49BD4FCF5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643585" y="4514204"/>
                <a:ext cx="2368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E2060B8A-48D8-F09B-557A-A1A49B0D024C}"/>
                  </a:ext>
                </a:extLst>
              </p14:cNvPr>
              <p14:cNvContentPartPr/>
              <p14:nvPr/>
            </p14:nvContentPartPr>
            <p14:xfrm>
              <a:off x="10690385" y="4774484"/>
              <a:ext cx="100080" cy="252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E2060B8A-48D8-F09B-557A-A1A49B0D024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654745" y="4702484"/>
                <a:ext cx="1717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F9B0D245-204A-DC3B-5FDB-317E5B7805B3}"/>
                  </a:ext>
                </a:extLst>
              </p14:cNvPr>
              <p14:cNvContentPartPr/>
              <p14:nvPr/>
            </p14:nvContentPartPr>
            <p14:xfrm>
              <a:off x="10692545" y="4919564"/>
              <a:ext cx="146880" cy="540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F9B0D245-204A-DC3B-5FDB-317E5B7805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656545" y="4847924"/>
                <a:ext cx="2185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8A31D275-5FD2-8269-3473-B8589E3C7D3B}"/>
                  </a:ext>
                </a:extLst>
              </p14:cNvPr>
              <p14:cNvContentPartPr/>
              <p14:nvPr/>
            </p14:nvContentPartPr>
            <p14:xfrm>
              <a:off x="7191949" y="3009589"/>
              <a:ext cx="645840" cy="1620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8A31D275-5FD2-8269-3473-B8589E3C7D3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56309" y="2937589"/>
                <a:ext cx="7174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2BD7A638-D8F3-1726-BEC7-C680F94B0476}"/>
                  </a:ext>
                </a:extLst>
              </p14:cNvPr>
              <p14:cNvContentPartPr/>
              <p14:nvPr/>
            </p14:nvContentPartPr>
            <p14:xfrm>
              <a:off x="7234474" y="3192111"/>
              <a:ext cx="622440" cy="1260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2BD7A638-D8F3-1726-BEC7-C680F94B047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98474" y="3120111"/>
                <a:ext cx="6940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8EE83C99-96E2-5702-FF51-4337BAFA6D4E}"/>
                  </a:ext>
                </a:extLst>
              </p14:cNvPr>
              <p14:cNvContentPartPr/>
              <p14:nvPr/>
            </p14:nvContentPartPr>
            <p14:xfrm>
              <a:off x="7230874" y="4141791"/>
              <a:ext cx="565560" cy="1404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8EE83C99-96E2-5702-FF51-4337BAFA6D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94874" y="4070151"/>
                <a:ext cx="6372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1EA4AA57-43F5-BA0D-05A3-21D108238113}"/>
                  </a:ext>
                </a:extLst>
              </p14:cNvPr>
              <p14:cNvContentPartPr/>
              <p14:nvPr/>
            </p14:nvContentPartPr>
            <p14:xfrm>
              <a:off x="7263994" y="4323591"/>
              <a:ext cx="558720" cy="1944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1EA4AA57-43F5-BA0D-05A3-21D10823811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27994" y="4251951"/>
                <a:ext cx="630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8118FA0B-748E-EB99-9947-84DF8BF85FEF}"/>
                  </a:ext>
                </a:extLst>
              </p14:cNvPr>
              <p14:cNvContentPartPr/>
              <p14:nvPr/>
            </p14:nvContentPartPr>
            <p14:xfrm>
              <a:off x="7261114" y="4655511"/>
              <a:ext cx="552960" cy="1188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8118FA0B-748E-EB99-9947-84DF8BF85F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25114" y="4583511"/>
                <a:ext cx="624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CF72FE24-3644-93C1-070C-E69D67AB4852}"/>
                  </a:ext>
                </a:extLst>
              </p14:cNvPr>
              <p14:cNvContentPartPr/>
              <p14:nvPr/>
            </p14:nvContentPartPr>
            <p14:xfrm>
              <a:off x="7246354" y="3356631"/>
              <a:ext cx="535320" cy="1080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CF72FE24-3644-93C1-070C-E69D67AB48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10354" y="3284631"/>
                <a:ext cx="6069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36AE0DA7-6B7E-1D98-9F54-B14D7E6E22ED}"/>
                  </a:ext>
                </a:extLst>
              </p14:cNvPr>
              <p14:cNvContentPartPr/>
              <p14:nvPr/>
            </p14:nvContentPartPr>
            <p14:xfrm>
              <a:off x="7249234" y="3992031"/>
              <a:ext cx="542880" cy="2700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36AE0DA7-6B7E-1D98-9F54-B14D7E6E22E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13234" y="3920031"/>
                <a:ext cx="6145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Entrada de lápiz 26">
                <a:extLst>
                  <a:ext uri="{FF2B5EF4-FFF2-40B4-BE49-F238E27FC236}">
                    <a16:creationId xmlns:a16="http://schemas.microsoft.com/office/drawing/2014/main" id="{41EC7F70-FB1B-B467-D4B0-A822E81CC392}"/>
                  </a:ext>
                </a:extLst>
              </p14:cNvPr>
              <p14:cNvContentPartPr/>
              <p14:nvPr/>
            </p14:nvContentPartPr>
            <p14:xfrm>
              <a:off x="7249594" y="4807791"/>
              <a:ext cx="611280" cy="18360"/>
            </p14:xfrm>
          </p:contentPart>
        </mc:Choice>
        <mc:Fallback xmlns="">
          <p:pic>
            <p:nvPicPr>
              <p:cNvPr id="27" name="Entrada de lápiz 26">
                <a:extLst>
                  <a:ext uri="{FF2B5EF4-FFF2-40B4-BE49-F238E27FC236}">
                    <a16:creationId xmlns:a16="http://schemas.microsoft.com/office/drawing/2014/main" id="{41EC7F70-FB1B-B467-D4B0-A822E81CC39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13594" y="4736151"/>
                <a:ext cx="6829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Entrada de lápiz 27">
                <a:extLst>
                  <a:ext uri="{FF2B5EF4-FFF2-40B4-BE49-F238E27FC236}">
                    <a16:creationId xmlns:a16="http://schemas.microsoft.com/office/drawing/2014/main" id="{B3B480DB-595C-5A11-3170-D1D4BE91C7F5}"/>
                  </a:ext>
                </a:extLst>
              </p14:cNvPr>
              <p14:cNvContentPartPr/>
              <p14:nvPr/>
            </p14:nvContentPartPr>
            <p14:xfrm>
              <a:off x="7257874" y="4931991"/>
              <a:ext cx="582840" cy="18000"/>
            </p14:xfrm>
          </p:contentPart>
        </mc:Choice>
        <mc:Fallback xmlns="">
          <p:pic>
            <p:nvPicPr>
              <p:cNvPr id="28" name="Entrada de lápiz 27">
                <a:extLst>
                  <a:ext uri="{FF2B5EF4-FFF2-40B4-BE49-F238E27FC236}">
                    <a16:creationId xmlns:a16="http://schemas.microsoft.com/office/drawing/2014/main" id="{B3B480DB-595C-5A11-3170-D1D4BE91C7F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22234" y="4859991"/>
                <a:ext cx="6544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Entrada de lápiz 28">
                <a:extLst>
                  <a:ext uri="{FF2B5EF4-FFF2-40B4-BE49-F238E27FC236}">
                    <a16:creationId xmlns:a16="http://schemas.microsoft.com/office/drawing/2014/main" id="{8C6396B5-58D6-CC3C-E65B-D4BCA5B834DF}"/>
                  </a:ext>
                </a:extLst>
              </p14:cNvPr>
              <p14:cNvContentPartPr/>
              <p14:nvPr/>
            </p14:nvContentPartPr>
            <p14:xfrm>
              <a:off x="7243474" y="3523311"/>
              <a:ext cx="577080" cy="36360"/>
            </p14:xfrm>
          </p:contentPart>
        </mc:Choice>
        <mc:Fallback xmlns="">
          <p:pic>
            <p:nvPicPr>
              <p:cNvPr id="29" name="Entrada de lápiz 28">
                <a:extLst>
                  <a:ext uri="{FF2B5EF4-FFF2-40B4-BE49-F238E27FC236}">
                    <a16:creationId xmlns:a16="http://schemas.microsoft.com/office/drawing/2014/main" id="{8C6396B5-58D6-CC3C-E65B-D4BCA5B834D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07474" y="3451671"/>
                <a:ext cx="6487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Entrada de lápiz 29">
                <a:extLst>
                  <a:ext uri="{FF2B5EF4-FFF2-40B4-BE49-F238E27FC236}">
                    <a16:creationId xmlns:a16="http://schemas.microsoft.com/office/drawing/2014/main" id="{F1806947-C16E-669D-3DFB-4AC8D50C3B93}"/>
                  </a:ext>
                </a:extLst>
              </p14:cNvPr>
              <p14:cNvContentPartPr/>
              <p14:nvPr/>
            </p14:nvContentPartPr>
            <p14:xfrm>
              <a:off x="7234474" y="3675951"/>
              <a:ext cx="567720" cy="5400"/>
            </p14:xfrm>
          </p:contentPart>
        </mc:Choice>
        <mc:Fallback xmlns="">
          <p:pic>
            <p:nvPicPr>
              <p:cNvPr id="30" name="Entrada de lápiz 29">
                <a:extLst>
                  <a:ext uri="{FF2B5EF4-FFF2-40B4-BE49-F238E27FC236}">
                    <a16:creationId xmlns:a16="http://schemas.microsoft.com/office/drawing/2014/main" id="{F1806947-C16E-669D-3DFB-4AC8D50C3B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98474" y="3604311"/>
                <a:ext cx="63936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Entrada de lápiz 30">
                <a:extLst>
                  <a:ext uri="{FF2B5EF4-FFF2-40B4-BE49-F238E27FC236}">
                    <a16:creationId xmlns:a16="http://schemas.microsoft.com/office/drawing/2014/main" id="{43CD7F3D-2B23-668F-5173-526983C24B5F}"/>
                  </a:ext>
                </a:extLst>
              </p14:cNvPr>
              <p14:cNvContentPartPr/>
              <p14:nvPr/>
            </p14:nvContentPartPr>
            <p14:xfrm>
              <a:off x="7272634" y="3820311"/>
              <a:ext cx="572040" cy="44280"/>
            </p14:xfrm>
          </p:contentPart>
        </mc:Choice>
        <mc:Fallback xmlns="">
          <p:pic>
            <p:nvPicPr>
              <p:cNvPr id="31" name="Entrada de lápiz 30">
                <a:extLst>
                  <a:ext uri="{FF2B5EF4-FFF2-40B4-BE49-F238E27FC236}">
                    <a16:creationId xmlns:a16="http://schemas.microsoft.com/office/drawing/2014/main" id="{43CD7F3D-2B23-668F-5173-526983C24B5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36994" y="3748671"/>
                <a:ext cx="6436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Entrada de lápiz 31">
                <a:extLst>
                  <a:ext uri="{FF2B5EF4-FFF2-40B4-BE49-F238E27FC236}">
                    <a16:creationId xmlns:a16="http://schemas.microsoft.com/office/drawing/2014/main" id="{DAEC8007-B60C-C4B6-2C8D-A268668E8BEA}"/>
                  </a:ext>
                </a:extLst>
              </p14:cNvPr>
              <p14:cNvContentPartPr/>
              <p14:nvPr/>
            </p14:nvContentPartPr>
            <p14:xfrm>
              <a:off x="7267594" y="4463631"/>
              <a:ext cx="522360" cy="14760"/>
            </p14:xfrm>
          </p:contentPart>
        </mc:Choice>
        <mc:Fallback xmlns="">
          <p:pic>
            <p:nvPicPr>
              <p:cNvPr id="32" name="Entrada de lápiz 31">
                <a:extLst>
                  <a:ext uri="{FF2B5EF4-FFF2-40B4-BE49-F238E27FC236}">
                    <a16:creationId xmlns:a16="http://schemas.microsoft.com/office/drawing/2014/main" id="{DAEC8007-B60C-C4B6-2C8D-A268668E8B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31594" y="4391991"/>
                <a:ext cx="5940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Entrada de lápiz 32">
                <a:extLst>
                  <a:ext uri="{FF2B5EF4-FFF2-40B4-BE49-F238E27FC236}">
                    <a16:creationId xmlns:a16="http://schemas.microsoft.com/office/drawing/2014/main" id="{BEC7FF0D-C92A-2CAE-C403-FD6C919643E1}"/>
                  </a:ext>
                </a:extLst>
              </p14:cNvPr>
              <p14:cNvContentPartPr/>
              <p14:nvPr/>
            </p14:nvContentPartPr>
            <p14:xfrm>
              <a:off x="7253554" y="5112351"/>
              <a:ext cx="546480" cy="7200"/>
            </p14:xfrm>
          </p:contentPart>
        </mc:Choice>
        <mc:Fallback xmlns="">
          <p:pic>
            <p:nvPicPr>
              <p:cNvPr id="33" name="Entrada de lápiz 32">
                <a:extLst>
                  <a:ext uri="{FF2B5EF4-FFF2-40B4-BE49-F238E27FC236}">
                    <a16:creationId xmlns:a16="http://schemas.microsoft.com/office/drawing/2014/main" id="{BEC7FF0D-C92A-2CAE-C403-FD6C919643E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17914" y="5040711"/>
                <a:ext cx="6181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Entrada de lápiz 33">
                <a:extLst>
                  <a:ext uri="{FF2B5EF4-FFF2-40B4-BE49-F238E27FC236}">
                    <a16:creationId xmlns:a16="http://schemas.microsoft.com/office/drawing/2014/main" id="{D969CF6D-6EC7-27DA-2E0F-6BC86D41A2AA}"/>
                  </a:ext>
                </a:extLst>
              </p14:cNvPr>
              <p14:cNvContentPartPr/>
              <p14:nvPr/>
            </p14:nvContentPartPr>
            <p14:xfrm>
              <a:off x="926305" y="4891404"/>
              <a:ext cx="2370240" cy="70920"/>
            </p14:xfrm>
          </p:contentPart>
        </mc:Choice>
        <mc:Fallback xmlns="">
          <p:pic>
            <p:nvPicPr>
              <p:cNvPr id="34" name="Entrada de lápiz 33">
                <a:extLst>
                  <a:ext uri="{FF2B5EF4-FFF2-40B4-BE49-F238E27FC236}">
                    <a16:creationId xmlns:a16="http://schemas.microsoft.com/office/drawing/2014/main" id="{D969CF6D-6EC7-27DA-2E0F-6BC86D41A2A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6665" y="4711404"/>
                <a:ext cx="25498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Entrada de lápiz 34">
                <a:extLst>
                  <a:ext uri="{FF2B5EF4-FFF2-40B4-BE49-F238E27FC236}">
                    <a16:creationId xmlns:a16="http://schemas.microsoft.com/office/drawing/2014/main" id="{A98E0EAD-527A-9413-1AA6-2FA99C3989C4}"/>
                  </a:ext>
                </a:extLst>
              </p14:cNvPr>
              <p14:cNvContentPartPr/>
              <p14:nvPr/>
            </p14:nvContentPartPr>
            <p14:xfrm>
              <a:off x="953665" y="3072324"/>
              <a:ext cx="5284800" cy="60840"/>
            </p14:xfrm>
          </p:contentPart>
        </mc:Choice>
        <mc:Fallback xmlns="">
          <p:pic>
            <p:nvPicPr>
              <p:cNvPr id="35" name="Entrada de lápiz 34">
                <a:extLst>
                  <a:ext uri="{FF2B5EF4-FFF2-40B4-BE49-F238E27FC236}">
                    <a16:creationId xmlns:a16="http://schemas.microsoft.com/office/drawing/2014/main" id="{A98E0EAD-527A-9413-1AA6-2FA99C3989C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3665" y="2892324"/>
                <a:ext cx="546444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744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66038" y="632782"/>
            <a:ext cx="2928068" cy="1115067"/>
          </a:xfrm>
        </p:spPr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65C2CD-865F-1287-F3CE-0A7376B6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91" y="1886678"/>
            <a:ext cx="6970262" cy="370789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8049D9F-0049-ACC2-A14B-67F870AF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796" y="2362323"/>
            <a:ext cx="4129059" cy="24353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1F4C3CA-D195-6ABC-E270-F4CFB04A7F84}"/>
                  </a:ext>
                </a:extLst>
              </p14:cNvPr>
              <p14:cNvContentPartPr/>
              <p14:nvPr/>
            </p14:nvContentPartPr>
            <p14:xfrm>
              <a:off x="9055825" y="2633844"/>
              <a:ext cx="242280" cy="165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1F4C3CA-D195-6ABC-E270-F4CFB04A7F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20185" y="2561844"/>
                <a:ext cx="3139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A7F5E58-8FC8-6EDA-7099-849BE38BB80B}"/>
                  </a:ext>
                </a:extLst>
              </p14:cNvPr>
              <p14:cNvContentPartPr/>
              <p14:nvPr/>
            </p14:nvContentPartPr>
            <p14:xfrm>
              <a:off x="9093265" y="2739684"/>
              <a:ext cx="283320" cy="43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A7F5E58-8FC8-6EDA-7099-849BE38BB8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57265" y="2667684"/>
                <a:ext cx="3549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CF52AB5-B9DE-E8B9-7C54-91BBB4201700}"/>
                  </a:ext>
                </a:extLst>
              </p14:cNvPr>
              <p14:cNvContentPartPr/>
              <p14:nvPr/>
            </p14:nvContentPartPr>
            <p14:xfrm>
              <a:off x="9055825" y="2933004"/>
              <a:ext cx="294840" cy="306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CF52AB5-B9DE-E8B9-7C54-91BBB42017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20185" y="2861364"/>
                <a:ext cx="3664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69DFB88-4EC9-3F20-B0B7-BEC5807927D9}"/>
                  </a:ext>
                </a:extLst>
              </p14:cNvPr>
              <p14:cNvContentPartPr/>
              <p14:nvPr/>
            </p14:nvContentPartPr>
            <p14:xfrm>
              <a:off x="9078865" y="3083484"/>
              <a:ext cx="230760" cy="82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69DFB88-4EC9-3F20-B0B7-BEC5807927D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43225" y="3011484"/>
                <a:ext cx="3024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350638F7-6720-3F43-A8E7-6B019E00464F}"/>
                  </a:ext>
                </a:extLst>
              </p14:cNvPr>
              <p14:cNvContentPartPr/>
              <p14:nvPr/>
            </p14:nvContentPartPr>
            <p14:xfrm>
              <a:off x="9072385" y="3696204"/>
              <a:ext cx="253080" cy="57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350638F7-6720-3F43-A8E7-6B019E0046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36745" y="3624204"/>
                <a:ext cx="3247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A9792383-11AD-E437-E6E9-222E077D200A}"/>
                  </a:ext>
                </a:extLst>
              </p14:cNvPr>
              <p14:cNvContentPartPr/>
              <p14:nvPr/>
            </p14:nvContentPartPr>
            <p14:xfrm>
              <a:off x="9049705" y="4348524"/>
              <a:ext cx="388440" cy="5040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A9792383-11AD-E437-E6E9-222E077D20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13705" y="4276884"/>
                <a:ext cx="4600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6B33CE2-6B48-3CAC-86BC-3F823FBC53E4}"/>
                  </a:ext>
                </a:extLst>
              </p14:cNvPr>
              <p14:cNvContentPartPr/>
              <p14:nvPr/>
            </p14:nvContentPartPr>
            <p14:xfrm>
              <a:off x="9083185" y="4703484"/>
              <a:ext cx="227880" cy="2268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6B33CE2-6B48-3CAC-86BC-3F823FBC53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47545" y="4631484"/>
                <a:ext cx="2995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C7B2B393-7795-492E-E615-6E6209550844}"/>
                  </a:ext>
                </a:extLst>
              </p14:cNvPr>
              <p14:cNvContentPartPr/>
              <p14:nvPr/>
            </p14:nvContentPartPr>
            <p14:xfrm>
              <a:off x="9074905" y="3246924"/>
              <a:ext cx="589320" cy="22320"/>
            </p14:xfrm>
          </p:contentPart>
        </mc:Choice>
        <mc:Fallback xmlns=""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C7B2B393-7795-492E-E615-6E620955084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39265" y="3175284"/>
                <a:ext cx="6609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33FDABF4-565F-139B-A6AF-1DC5D8B58027}"/>
                  </a:ext>
                </a:extLst>
              </p14:cNvPr>
              <p14:cNvContentPartPr/>
              <p14:nvPr/>
            </p14:nvContentPartPr>
            <p14:xfrm>
              <a:off x="9073825" y="3426564"/>
              <a:ext cx="545040" cy="255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33FDABF4-565F-139B-A6AF-1DC5D8B5802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37825" y="3354564"/>
                <a:ext cx="616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B34F2A5B-73B7-E38C-F9D8-5FE7D6910DBF}"/>
                  </a:ext>
                </a:extLst>
              </p14:cNvPr>
              <p14:cNvContentPartPr/>
              <p14:nvPr/>
            </p14:nvContentPartPr>
            <p14:xfrm>
              <a:off x="9051865" y="3548604"/>
              <a:ext cx="477720" cy="14040"/>
            </p14:xfrm>
          </p:contentPart>
        </mc:Choice>
        <mc:Fallback xmlns=""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B34F2A5B-73B7-E38C-F9D8-5FE7D6910DB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016225" y="3476604"/>
                <a:ext cx="549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B8521286-8B94-CA3B-1762-912CD556AF03}"/>
                  </a:ext>
                </a:extLst>
              </p14:cNvPr>
              <p14:cNvContentPartPr/>
              <p14:nvPr/>
            </p14:nvContentPartPr>
            <p14:xfrm>
              <a:off x="9088225" y="3893484"/>
              <a:ext cx="425520" cy="756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B8521286-8B94-CA3B-1762-912CD556AF0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052225" y="3821844"/>
                <a:ext cx="497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5CAC80BB-8273-0FBE-2AC5-FBF84EB6253E}"/>
                  </a:ext>
                </a:extLst>
              </p14:cNvPr>
              <p14:cNvContentPartPr/>
              <p14:nvPr/>
            </p14:nvContentPartPr>
            <p14:xfrm>
              <a:off x="9110905" y="4063764"/>
              <a:ext cx="504360" cy="720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5CAC80BB-8273-0FBE-2AC5-FBF84EB625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75265" y="3992124"/>
                <a:ext cx="5760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Entrada de lápiz 16">
                <a:extLst>
                  <a:ext uri="{FF2B5EF4-FFF2-40B4-BE49-F238E27FC236}">
                    <a16:creationId xmlns:a16="http://schemas.microsoft.com/office/drawing/2014/main" id="{3DFA65CF-761B-9EB9-7AA1-DA00CBB635FD}"/>
                  </a:ext>
                </a:extLst>
              </p14:cNvPr>
              <p14:cNvContentPartPr/>
              <p14:nvPr/>
            </p14:nvContentPartPr>
            <p14:xfrm>
              <a:off x="9025585" y="4213884"/>
              <a:ext cx="397800" cy="7560"/>
            </p14:xfrm>
          </p:contentPart>
        </mc:Choice>
        <mc:Fallback xmlns="">
          <p:pic>
            <p:nvPicPr>
              <p:cNvPr id="17" name="Entrada de lápiz 16">
                <a:extLst>
                  <a:ext uri="{FF2B5EF4-FFF2-40B4-BE49-F238E27FC236}">
                    <a16:creationId xmlns:a16="http://schemas.microsoft.com/office/drawing/2014/main" id="{3DFA65CF-761B-9EB9-7AA1-DA00CBB635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89945" y="4142244"/>
                <a:ext cx="46944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Entrada de lápiz 17">
                <a:extLst>
                  <a:ext uri="{FF2B5EF4-FFF2-40B4-BE49-F238E27FC236}">
                    <a16:creationId xmlns:a16="http://schemas.microsoft.com/office/drawing/2014/main" id="{D4AFDFFC-2EE9-85A0-0615-CC5439BE35DA}"/>
                  </a:ext>
                </a:extLst>
              </p14:cNvPr>
              <p14:cNvContentPartPr/>
              <p14:nvPr/>
            </p14:nvContentPartPr>
            <p14:xfrm>
              <a:off x="9142585" y="4201644"/>
              <a:ext cx="469800" cy="10440"/>
            </p14:xfrm>
          </p:contentPart>
        </mc:Choice>
        <mc:Fallback xmlns="">
          <p:pic>
            <p:nvPicPr>
              <p:cNvPr id="18" name="Entrada de lápiz 17">
                <a:extLst>
                  <a:ext uri="{FF2B5EF4-FFF2-40B4-BE49-F238E27FC236}">
                    <a16:creationId xmlns:a16="http://schemas.microsoft.com/office/drawing/2014/main" id="{D4AFDFFC-2EE9-85A0-0615-CC5439BE35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06585" y="4129644"/>
                <a:ext cx="5414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Entrada de lápiz 18">
                <a:extLst>
                  <a:ext uri="{FF2B5EF4-FFF2-40B4-BE49-F238E27FC236}">
                    <a16:creationId xmlns:a16="http://schemas.microsoft.com/office/drawing/2014/main" id="{8F5AD2CD-240B-439C-CD04-2E030EF2630B}"/>
                  </a:ext>
                </a:extLst>
              </p14:cNvPr>
              <p14:cNvContentPartPr/>
              <p14:nvPr/>
            </p14:nvContentPartPr>
            <p14:xfrm>
              <a:off x="9087865" y="4511244"/>
              <a:ext cx="522000" cy="60840"/>
            </p14:xfrm>
          </p:contentPart>
        </mc:Choice>
        <mc:Fallback xmlns="">
          <p:pic>
            <p:nvPicPr>
              <p:cNvPr id="19" name="Entrada de lápiz 18">
                <a:extLst>
                  <a:ext uri="{FF2B5EF4-FFF2-40B4-BE49-F238E27FC236}">
                    <a16:creationId xmlns:a16="http://schemas.microsoft.com/office/drawing/2014/main" id="{8F5AD2CD-240B-439C-CD04-2E030EF263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51865" y="4439604"/>
                <a:ext cx="5936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1F83D2A9-EA39-182E-BF18-EE1A97A32951}"/>
                  </a:ext>
                </a:extLst>
              </p14:cNvPr>
              <p14:cNvContentPartPr/>
              <p14:nvPr/>
            </p14:nvContentPartPr>
            <p14:xfrm>
              <a:off x="1677985" y="3313164"/>
              <a:ext cx="3422160" cy="50040"/>
            </p14:xfrm>
          </p:contentPart>
        </mc:Choice>
        <mc:Fallback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1F83D2A9-EA39-182E-BF18-EE1A97A3295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87976" y="3133164"/>
                <a:ext cx="3601819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43810A07-55F3-592A-5AAE-A69A9E26EBE0}"/>
                  </a:ext>
                </a:extLst>
              </p14:cNvPr>
              <p14:cNvContentPartPr/>
              <p14:nvPr/>
            </p14:nvContentPartPr>
            <p14:xfrm>
              <a:off x="1645225" y="4671084"/>
              <a:ext cx="3124440" cy="8928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43810A07-55F3-592A-5AAE-A69A9E26EB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55225" y="4491444"/>
                <a:ext cx="330408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2DD208C0-1122-941B-02B8-09EED1DDAA45}"/>
                  </a:ext>
                </a:extLst>
              </p14:cNvPr>
              <p14:cNvContentPartPr/>
              <p14:nvPr/>
            </p14:nvContentPartPr>
            <p14:xfrm>
              <a:off x="3954413" y="5150682"/>
              <a:ext cx="3847803" cy="109950"/>
            </p14:xfrm>
          </p:contentPart>
        </mc:Choice>
        <mc:Fallback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2DD208C0-1122-941B-02B8-09EED1DDAA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64419" y="4970436"/>
                <a:ext cx="4027432" cy="4700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846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9202" y="767681"/>
            <a:ext cx="3236181" cy="802702"/>
          </a:xfrm>
        </p:spPr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Marcador de texto 9">
            <a:extLst>
              <a:ext uri="{FF2B5EF4-FFF2-40B4-BE49-F238E27FC236}">
                <a16:creationId xmlns:a16="http://schemas.microsoft.com/office/drawing/2014/main" id="{4D3A26D8-39BC-1EA1-4761-BE00E56F2B27}"/>
              </a:ext>
            </a:extLst>
          </p:cNvPr>
          <p:cNvSpPr txBox="1">
            <a:spLocks/>
          </p:cNvSpPr>
          <p:nvPr/>
        </p:nvSpPr>
        <p:spPr>
          <a:xfrm>
            <a:off x="1119663" y="2252198"/>
            <a:ext cx="6567677" cy="38381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None/>
              <a:defRPr sz="2000" b="0" i="0" kern="1200">
                <a:solidFill>
                  <a:srgbClr val="404040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>
                <a:highlight>
                  <a:srgbClr val="FFFF00"/>
                </a:highlight>
              </a:rPr>
              <a:t>Ganancia(Ambiente) = 0.941 - 0.694 = 0.246 (MAX)</a:t>
            </a:r>
          </a:p>
          <a:p>
            <a:r>
              <a:rPr lang="es-MX" sz="1800" dirty="0"/>
              <a:t>Ganancia(Temperatura) = 0.940 – 0.9111=  0.029</a:t>
            </a:r>
          </a:p>
          <a:p>
            <a:r>
              <a:rPr lang="es-MX" sz="1800" dirty="0"/>
              <a:t>Ganancia(Humedad) = 0.940 – 0.798 = 0.142</a:t>
            </a:r>
          </a:p>
          <a:p>
            <a:r>
              <a:rPr lang="es-MX" sz="1800" dirty="0"/>
              <a:t>Ganancia(Viento) = 0.940 – 0.892 = 0.048</a:t>
            </a:r>
          </a:p>
          <a:p>
            <a:endParaRPr lang="es-MX" sz="1800" dirty="0"/>
          </a:p>
          <a:p>
            <a:r>
              <a:rPr lang="es-MX" sz="1800" dirty="0"/>
              <a:t>Por lo que se selecciona </a:t>
            </a:r>
            <a:r>
              <a:rPr lang="es-MX" sz="1800" i="1" dirty="0"/>
              <a:t>Ambiente </a:t>
            </a:r>
            <a:r>
              <a:rPr lang="es-MX" sz="1800" dirty="0"/>
              <a:t>como nodo raíz y procede a realizar el mismo proceso con los demás ejemplos de cada rama.</a:t>
            </a:r>
            <a:endParaRPr lang="es-ES_tradnl" sz="18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AB99F68-BBCA-F886-B441-9DBF629A3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540" t="27333" r="35941" b="47708"/>
          <a:stretch/>
        </p:blipFill>
        <p:spPr>
          <a:xfrm>
            <a:off x="6689960" y="2678045"/>
            <a:ext cx="4710067" cy="1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1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DCC197-76EC-0790-8DBE-001BC5D36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765"/>
          <a:stretch/>
        </p:blipFill>
        <p:spPr>
          <a:xfrm>
            <a:off x="882903" y="1713781"/>
            <a:ext cx="7507633" cy="1680175"/>
          </a:xfrm>
          <a:prstGeom prst="rect">
            <a:avLst/>
          </a:prstGeom>
        </p:spPr>
      </p:pic>
      <p:grpSp>
        <p:nvGrpSpPr>
          <p:cNvPr id="39" name="Grupo 38">
            <a:extLst>
              <a:ext uri="{FF2B5EF4-FFF2-40B4-BE49-F238E27FC236}">
                <a16:creationId xmlns:a16="http://schemas.microsoft.com/office/drawing/2014/main" id="{C8983F8A-63AD-CF8C-CDB6-300F8435CD97}"/>
              </a:ext>
            </a:extLst>
          </p:cNvPr>
          <p:cNvGrpSpPr/>
          <p:nvPr/>
        </p:nvGrpSpPr>
        <p:grpSpPr>
          <a:xfrm>
            <a:off x="8390536" y="1825431"/>
            <a:ext cx="3271050" cy="2006833"/>
            <a:chOff x="8390536" y="2284639"/>
            <a:chExt cx="3271050" cy="2006833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8B8E5A1F-2774-2521-B22B-B80EB0031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0536" y="2284639"/>
              <a:ext cx="3271050" cy="200683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CEF09F66-BDD6-A150-CE61-9500723060BE}"/>
                    </a:ext>
                  </a:extLst>
                </p14:cNvPr>
                <p14:cNvContentPartPr/>
                <p14:nvPr/>
              </p14:nvContentPartPr>
              <p14:xfrm>
                <a:off x="8501557" y="2520900"/>
                <a:ext cx="456120" cy="18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CEF09F66-BDD6-A150-CE61-9500723060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47917" y="2412900"/>
                  <a:ext cx="563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405A5B60-017C-78CA-CC13-C9C6C2872F07}"/>
                    </a:ext>
                  </a:extLst>
                </p14:cNvPr>
                <p14:cNvContentPartPr/>
                <p14:nvPr/>
              </p14:nvContentPartPr>
              <p14:xfrm>
                <a:off x="8546557" y="2673540"/>
                <a:ext cx="439200" cy="108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405A5B60-017C-78CA-CC13-C9C6C2872F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92917" y="2565900"/>
                  <a:ext cx="546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1895D536-2CE4-0F00-B9F1-A8401DB5C4D7}"/>
                    </a:ext>
                  </a:extLst>
                </p14:cNvPr>
                <p14:cNvContentPartPr/>
                <p14:nvPr/>
              </p14:nvContentPartPr>
              <p14:xfrm>
                <a:off x="8505877" y="3388500"/>
                <a:ext cx="477360" cy="3672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1895D536-2CE4-0F00-B9F1-A8401DB5C4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52237" y="3280500"/>
                  <a:ext cx="5850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EE25C2BC-CBBC-1B97-8A24-F59CED49BFA5}"/>
                    </a:ext>
                  </a:extLst>
                </p14:cNvPr>
                <p14:cNvContentPartPr/>
                <p14:nvPr/>
              </p14:nvContentPartPr>
              <p14:xfrm>
                <a:off x="8537557" y="3514140"/>
                <a:ext cx="433080" cy="1476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EE25C2BC-CBBC-1B97-8A24-F59CED49BF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83917" y="3406500"/>
                  <a:ext cx="540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Entrada de lápiz 13">
                  <a:extLst>
                    <a:ext uri="{FF2B5EF4-FFF2-40B4-BE49-F238E27FC236}">
                      <a16:creationId xmlns:a16="http://schemas.microsoft.com/office/drawing/2014/main" id="{81177A1C-1FAB-B9F7-7CF9-F58626A12165}"/>
                    </a:ext>
                  </a:extLst>
                </p14:cNvPr>
                <p14:cNvContentPartPr/>
                <p14:nvPr/>
              </p14:nvContentPartPr>
              <p14:xfrm>
                <a:off x="11226757" y="2528820"/>
                <a:ext cx="69120" cy="19800"/>
              </p14:xfrm>
            </p:contentPart>
          </mc:Choice>
          <mc:Fallback xmlns="">
            <p:pic>
              <p:nvPicPr>
                <p:cNvPr id="14" name="Entrada de lápiz 13">
                  <a:extLst>
                    <a:ext uri="{FF2B5EF4-FFF2-40B4-BE49-F238E27FC236}">
                      <a16:creationId xmlns:a16="http://schemas.microsoft.com/office/drawing/2014/main" id="{81177A1C-1FAB-B9F7-7CF9-F58626A121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172757" y="2420820"/>
                  <a:ext cx="176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B43A36EA-6C2D-9883-CB8F-84FB8DB76DAC}"/>
                    </a:ext>
                  </a:extLst>
                </p14:cNvPr>
                <p14:cNvContentPartPr/>
                <p14:nvPr/>
              </p14:nvContentPartPr>
              <p14:xfrm>
                <a:off x="11217397" y="2685420"/>
                <a:ext cx="85320" cy="2520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B43A36EA-6C2D-9883-CB8F-84FB8DB76D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63397" y="2577420"/>
                  <a:ext cx="1929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8BCF17BF-97F3-5A8A-6C8C-8B8F7DF7D381}"/>
                    </a:ext>
                  </a:extLst>
                </p14:cNvPr>
                <p14:cNvContentPartPr/>
                <p14:nvPr/>
              </p14:nvContentPartPr>
              <p14:xfrm>
                <a:off x="11241157" y="2768220"/>
                <a:ext cx="115560" cy="576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8BCF17BF-97F3-5A8A-6C8C-8B8F7DF7D38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87157" y="2660580"/>
                  <a:ext cx="223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B2631D20-ADF9-3F5A-592C-26B5A31607B0}"/>
                    </a:ext>
                  </a:extLst>
                </p14:cNvPr>
                <p14:cNvContentPartPr/>
                <p14:nvPr/>
              </p14:nvContentPartPr>
              <p14:xfrm>
                <a:off x="11239836" y="3420444"/>
                <a:ext cx="86400" cy="792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B2631D20-ADF9-3F5A-592C-26B5A31607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85836" y="3312444"/>
                  <a:ext cx="194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Entrada de lápiz 17">
                  <a:extLst>
                    <a:ext uri="{FF2B5EF4-FFF2-40B4-BE49-F238E27FC236}">
                      <a16:creationId xmlns:a16="http://schemas.microsoft.com/office/drawing/2014/main" id="{0C12ED5F-F636-C9CA-AA30-7A9C4714ACD8}"/>
                    </a:ext>
                  </a:extLst>
                </p14:cNvPr>
                <p14:cNvContentPartPr/>
                <p14:nvPr/>
              </p14:nvContentPartPr>
              <p14:xfrm>
                <a:off x="11221836" y="3515484"/>
                <a:ext cx="66240" cy="2880"/>
              </p14:xfrm>
            </p:contentPart>
          </mc:Choice>
          <mc:Fallback xmlns="">
            <p:pic>
              <p:nvPicPr>
                <p:cNvPr id="18" name="Entrada de lápiz 17">
                  <a:extLst>
                    <a:ext uri="{FF2B5EF4-FFF2-40B4-BE49-F238E27FC236}">
                      <a16:creationId xmlns:a16="http://schemas.microsoft.com/office/drawing/2014/main" id="{0C12ED5F-F636-C9CA-AA30-7A9C4714AC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67836" y="3407844"/>
                  <a:ext cx="173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Entrada de lápiz 18">
                  <a:extLst>
                    <a:ext uri="{FF2B5EF4-FFF2-40B4-BE49-F238E27FC236}">
                      <a16:creationId xmlns:a16="http://schemas.microsoft.com/office/drawing/2014/main" id="{878988F6-7B63-BE99-56BA-36B2975C0AE2}"/>
                    </a:ext>
                  </a:extLst>
                </p14:cNvPr>
                <p14:cNvContentPartPr/>
                <p14:nvPr/>
              </p14:nvContentPartPr>
              <p14:xfrm>
                <a:off x="8488356" y="3776484"/>
                <a:ext cx="479880" cy="31680"/>
              </p14:xfrm>
            </p:contentPart>
          </mc:Choice>
          <mc:Fallback xmlns="">
            <p:pic>
              <p:nvPicPr>
                <p:cNvPr id="19" name="Entrada de lápiz 18">
                  <a:extLst>
                    <a:ext uri="{FF2B5EF4-FFF2-40B4-BE49-F238E27FC236}">
                      <a16:creationId xmlns:a16="http://schemas.microsoft.com/office/drawing/2014/main" id="{878988F6-7B63-BE99-56BA-36B2975C0A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434716" y="3668844"/>
                  <a:ext cx="587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Entrada de lápiz 19">
                  <a:extLst>
                    <a:ext uri="{FF2B5EF4-FFF2-40B4-BE49-F238E27FC236}">
                      <a16:creationId xmlns:a16="http://schemas.microsoft.com/office/drawing/2014/main" id="{1572E32F-2EF4-8BC8-1AD8-87169972D82B}"/>
                    </a:ext>
                  </a:extLst>
                </p14:cNvPr>
                <p14:cNvContentPartPr/>
                <p14:nvPr/>
              </p14:nvContentPartPr>
              <p14:xfrm>
                <a:off x="11177916" y="3772524"/>
                <a:ext cx="122760" cy="11160"/>
              </p14:xfrm>
            </p:contentPart>
          </mc:Choice>
          <mc:Fallback xmlns="">
            <p:pic>
              <p:nvPicPr>
                <p:cNvPr id="20" name="Entrada de lápiz 19">
                  <a:extLst>
                    <a:ext uri="{FF2B5EF4-FFF2-40B4-BE49-F238E27FC236}">
                      <a16:creationId xmlns:a16="http://schemas.microsoft.com/office/drawing/2014/main" id="{1572E32F-2EF4-8BC8-1AD8-87169972D8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23916" y="3664884"/>
                  <a:ext cx="2304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Entrada de lápiz 20">
                  <a:extLst>
                    <a:ext uri="{FF2B5EF4-FFF2-40B4-BE49-F238E27FC236}">
                      <a16:creationId xmlns:a16="http://schemas.microsoft.com/office/drawing/2014/main" id="{DB836C92-3565-B690-6762-E2FAE2639B61}"/>
                    </a:ext>
                  </a:extLst>
                </p14:cNvPr>
                <p14:cNvContentPartPr/>
                <p14:nvPr/>
              </p14:nvContentPartPr>
              <p14:xfrm>
                <a:off x="8478804" y="2754444"/>
                <a:ext cx="481680" cy="21960"/>
              </p14:xfrm>
            </p:contentPart>
          </mc:Choice>
          <mc:Fallback xmlns="">
            <p:pic>
              <p:nvPicPr>
                <p:cNvPr id="21" name="Entrada de lápiz 20">
                  <a:extLst>
                    <a:ext uri="{FF2B5EF4-FFF2-40B4-BE49-F238E27FC236}">
                      <a16:creationId xmlns:a16="http://schemas.microsoft.com/office/drawing/2014/main" id="{DB836C92-3565-B690-6762-E2FAE2639B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42804" y="2682444"/>
                  <a:ext cx="553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Entrada de lápiz 21">
                  <a:extLst>
                    <a:ext uri="{FF2B5EF4-FFF2-40B4-BE49-F238E27FC236}">
                      <a16:creationId xmlns:a16="http://schemas.microsoft.com/office/drawing/2014/main" id="{7FADB60B-B821-A67F-2C9B-771A11B48AF1}"/>
                    </a:ext>
                  </a:extLst>
                </p14:cNvPr>
                <p14:cNvContentPartPr/>
                <p14:nvPr/>
              </p14:nvContentPartPr>
              <p14:xfrm>
                <a:off x="11239552" y="2751564"/>
                <a:ext cx="109080" cy="18720"/>
              </p14:xfrm>
            </p:contentPart>
          </mc:Choice>
          <mc:Fallback xmlns="">
            <p:pic>
              <p:nvPicPr>
                <p:cNvPr id="22" name="Entrada de lápiz 21">
                  <a:extLst>
                    <a:ext uri="{FF2B5EF4-FFF2-40B4-BE49-F238E27FC236}">
                      <a16:creationId xmlns:a16="http://schemas.microsoft.com/office/drawing/2014/main" id="{7FADB60B-B821-A67F-2C9B-771A11B48A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03552" y="2679564"/>
                  <a:ext cx="180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9135A87F-1F2E-77B6-00E3-CDC53E7D4DA6}"/>
                    </a:ext>
                  </a:extLst>
                </p14:cNvPr>
                <p14:cNvContentPartPr/>
                <p14:nvPr/>
              </p14:nvContentPartPr>
              <p14:xfrm>
                <a:off x="8484472" y="3244404"/>
                <a:ext cx="448920" cy="2664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9135A87F-1F2E-77B6-00E3-CDC53E7D4D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48832" y="3172404"/>
                  <a:ext cx="520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Entrada de lápiz 23">
                  <a:extLst>
                    <a:ext uri="{FF2B5EF4-FFF2-40B4-BE49-F238E27FC236}">
                      <a16:creationId xmlns:a16="http://schemas.microsoft.com/office/drawing/2014/main" id="{7E260820-EEB2-0AEB-CF69-D9157AE12418}"/>
                    </a:ext>
                  </a:extLst>
                </p14:cNvPr>
                <p14:cNvContentPartPr/>
                <p14:nvPr/>
              </p14:nvContentPartPr>
              <p14:xfrm>
                <a:off x="11216152" y="3262404"/>
                <a:ext cx="103320" cy="27000"/>
              </p14:xfrm>
            </p:contentPart>
          </mc:Choice>
          <mc:Fallback xmlns="">
            <p:pic>
              <p:nvPicPr>
                <p:cNvPr id="24" name="Entrada de lápiz 23">
                  <a:extLst>
                    <a:ext uri="{FF2B5EF4-FFF2-40B4-BE49-F238E27FC236}">
                      <a16:creationId xmlns:a16="http://schemas.microsoft.com/office/drawing/2014/main" id="{7E260820-EEB2-0AEB-CF69-D9157AE1241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80512" y="3190764"/>
                  <a:ext cx="174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Entrada de lápiz 24">
                  <a:extLst>
                    <a:ext uri="{FF2B5EF4-FFF2-40B4-BE49-F238E27FC236}">
                      <a16:creationId xmlns:a16="http://schemas.microsoft.com/office/drawing/2014/main" id="{B35BF320-00C3-66B2-5F9B-8D2FF90AAE33}"/>
                    </a:ext>
                  </a:extLst>
                </p14:cNvPr>
                <p14:cNvContentPartPr/>
                <p14:nvPr/>
              </p14:nvContentPartPr>
              <p14:xfrm>
                <a:off x="8488432" y="3897444"/>
                <a:ext cx="484920" cy="12240"/>
              </p14:xfrm>
            </p:contentPart>
          </mc:Choice>
          <mc:Fallback xmlns="">
            <p:pic>
              <p:nvPicPr>
                <p:cNvPr id="25" name="Entrada de lápiz 24">
                  <a:extLst>
                    <a:ext uri="{FF2B5EF4-FFF2-40B4-BE49-F238E27FC236}">
                      <a16:creationId xmlns:a16="http://schemas.microsoft.com/office/drawing/2014/main" id="{B35BF320-00C3-66B2-5F9B-8D2FF90AAE3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52432" y="3825444"/>
                  <a:ext cx="5565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Entrada de lápiz 25">
                  <a:extLst>
                    <a:ext uri="{FF2B5EF4-FFF2-40B4-BE49-F238E27FC236}">
                      <a16:creationId xmlns:a16="http://schemas.microsoft.com/office/drawing/2014/main" id="{84E755A5-BA60-49E8-4892-2DC6F583CA0A}"/>
                    </a:ext>
                  </a:extLst>
                </p14:cNvPr>
                <p14:cNvContentPartPr/>
                <p14:nvPr/>
              </p14:nvContentPartPr>
              <p14:xfrm>
                <a:off x="11249632" y="3894204"/>
                <a:ext cx="72000" cy="6840"/>
              </p14:xfrm>
            </p:contentPart>
          </mc:Choice>
          <mc:Fallback xmlns="">
            <p:pic>
              <p:nvPicPr>
                <p:cNvPr id="26" name="Entrada de lápiz 25">
                  <a:extLst>
                    <a:ext uri="{FF2B5EF4-FFF2-40B4-BE49-F238E27FC236}">
                      <a16:creationId xmlns:a16="http://schemas.microsoft.com/office/drawing/2014/main" id="{84E755A5-BA60-49E8-4892-2DC6F583CA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13992" y="3822204"/>
                  <a:ext cx="143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Entrada de lápiz 26">
                  <a:extLst>
                    <a:ext uri="{FF2B5EF4-FFF2-40B4-BE49-F238E27FC236}">
                      <a16:creationId xmlns:a16="http://schemas.microsoft.com/office/drawing/2014/main" id="{C8F335F1-356E-922B-C906-8B21AC457557}"/>
                    </a:ext>
                  </a:extLst>
                </p14:cNvPr>
                <p14:cNvContentPartPr/>
                <p14:nvPr/>
              </p14:nvContentPartPr>
              <p14:xfrm>
                <a:off x="8483752" y="4004724"/>
                <a:ext cx="473760" cy="10440"/>
              </p14:xfrm>
            </p:contentPart>
          </mc:Choice>
          <mc:Fallback xmlns="">
            <p:pic>
              <p:nvPicPr>
                <p:cNvPr id="27" name="Entrada de lápiz 26">
                  <a:extLst>
                    <a:ext uri="{FF2B5EF4-FFF2-40B4-BE49-F238E27FC236}">
                      <a16:creationId xmlns:a16="http://schemas.microsoft.com/office/drawing/2014/main" id="{C8F335F1-356E-922B-C906-8B21AC45755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47752" y="3933084"/>
                  <a:ext cx="545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Entrada de lápiz 27">
                  <a:extLst>
                    <a:ext uri="{FF2B5EF4-FFF2-40B4-BE49-F238E27FC236}">
                      <a16:creationId xmlns:a16="http://schemas.microsoft.com/office/drawing/2014/main" id="{93BC517F-91C4-C574-FD21-4757593C26BC}"/>
                    </a:ext>
                  </a:extLst>
                </p14:cNvPr>
                <p14:cNvContentPartPr/>
                <p14:nvPr/>
              </p14:nvContentPartPr>
              <p14:xfrm>
                <a:off x="11231272" y="4010484"/>
                <a:ext cx="100080" cy="15120"/>
              </p14:xfrm>
            </p:contentPart>
          </mc:Choice>
          <mc:Fallback xmlns="">
            <p:pic>
              <p:nvPicPr>
                <p:cNvPr id="28" name="Entrada de lápiz 27">
                  <a:extLst>
                    <a:ext uri="{FF2B5EF4-FFF2-40B4-BE49-F238E27FC236}">
                      <a16:creationId xmlns:a16="http://schemas.microsoft.com/office/drawing/2014/main" id="{93BC517F-91C4-C574-FD21-4757593C26B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195632" y="3938484"/>
                  <a:ext cx="171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Entrada de lápiz 28">
                  <a:extLst>
                    <a:ext uri="{FF2B5EF4-FFF2-40B4-BE49-F238E27FC236}">
                      <a16:creationId xmlns:a16="http://schemas.microsoft.com/office/drawing/2014/main" id="{1243D1A0-5C45-F27C-25D0-30E2C08D254A}"/>
                    </a:ext>
                  </a:extLst>
                </p14:cNvPr>
                <p14:cNvContentPartPr/>
                <p14:nvPr/>
              </p14:nvContentPartPr>
              <p14:xfrm>
                <a:off x="8485552" y="2910684"/>
                <a:ext cx="486720" cy="14400"/>
              </p14:xfrm>
            </p:contentPart>
          </mc:Choice>
          <mc:Fallback xmlns="">
            <p:pic>
              <p:nvPicPr>
                <p:cNvPr id="29" name="Entrada de lápiz 28">
                  <a:extLst>
                    <a:ext uri="{FF2B5EF4-FFF2-40B4-BE49-F238E27FC236}">
                      <a16:creationId xmlns:a16="http://schemas.microsoft.com/office/drawing/2014/main" id="{1243D1A0-5C45-F27C-25D0-30E2C08D25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49552" y="2839044"/>
                  <a:ext cx="5583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Entrada de lápiz 29">
                  <a:extLst>
                    <a:ext uri="{FF2B5EF4-FFF2-40B4-BE49-F238E27FC236}">
                      <a16:creationId xmlns:a16="http://schemas.microsoft.com/office/drawing/2014/main" id="{2632DEB9-0746-B3F6-B994-E53F2760E456}"/>
                    </a:ext>
                  </a:extLst>
                </p14:cNvPr>
                <p14:cNvContentPartPr/>
                <p14:nvPr/>
              </p14:nvContentPartPr>
              <p14:xfrm>
                <a:off x="11222992" y="2913924"/>
                <a:ext cx="156600" cy="5760"/>
              </p14:xfrm>
            </p:contentPart>
          </mc:Choice>
          <mc:Fallback xmlns="">
            <p:pic>
              <p:nvPicPr>
                <p:cNvPr id="30" name="Entrada de lápiz 29">
                  <a:extLst>
                    <a:ext uri="{FF2B5EF4-FFF2-40B4-BE49-F238E27FC236}">
                      <a16:creationId xmlns:a16="http://schemas.microsoft.com/office/drawing/2014/main" id="{2632DEB9-0746-B3F6-B994-E53F2760E4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86992" y="2842284"/>
                  <a:ext cx="2282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Entrada de lápiz 30">
                  <a:extLst>
                    <a:ext uri="{FF2B5EF4-FFF2-40B4-BE49-F238E27FC236}">
                      <a16:creationId xmlns:a16="http://schemas.microsoft.com/office/drawing/2014/main" id="{1F0866F1-89FB-2312-73A3-F52CFECF8A96}"/>
                    </a:ext>
                  </a:extLst>
                </p14:cNvPr>
                <p14:cNvContentPartPr/>
                <p14:nvPr/>
              </p14:nvContentPartPr>
              <p14:xfrm>
                <a:off x="8502112" y="3053604"/>
                <a:ext cx="418680" cy="9000"/>
              </p14:xfrm>
            </p:contentPart>
          </mc:Choice>
          <mc:Fallback xmlns="">
            <p:pic>
              <p:nvPicPr>
                <p:cNvPr id="31" name="Entrada de lápiz 30">
                  <a:extLst>
                    <a:ext uri="{FF2B5EF4-FFF2-40B4-BE49-F238E27FC236}">
                      <a16:creationId xmlns:a16="http://schemas.microsoft.com/office/drawing/2014/main" id="{1F0866F1-89FB-2312-73A3-F52CFECF8A9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66112" y="2981604"/>
                  <a:ext cx="490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Entrada de lápiz 31">
                  <a:extLst>
                    <a:ext uri="{FF2B5EF4-FFF2-40B4-BE49-F238E27FC236}">
                      <a16:creationId xmlns:a16="http://schemas.microsoft.com/office/drawing/2014/main" id="{CF34EA8C-0980-B33C-E2A2-E5FD344FA392}"/>
                    </a:ext>
                  </a:extLst>
                </p14:cNvPr>
                <p14:cNvContentPartPr/>
                <p14:nvPr/>
              </p14:nvContentPartPr>
              <p14:xfrm>
                <a:off x="8516872" y="3119484"/>
                <a:ext cx="466200" cy="4320"/>
              </p14:xfrm>
            </p:contentPart>
          </mc:Choice>
          <mc:Fallback xmlns="">
            <p:pic>
              <p:nvPicPr>
                <p:cNvPr id="32" name="Entrada de lápiz 31">
                  <a:extLst>
                    <a:ext uri="{FF2B5EF4-FFF2-40B4-BE49-F238E27FC236}">
                      <a16:creationId xmlns:a16="http://schemas.microsoft.com/office/drawing/2014/main" id="{CF34EA8C-0980-B33C-E2A2-E5FD344FA3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872" y="3047844"/>
                  <a:ext cx="537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Entrada de lápiz 32">
                  <a:extLst>
                    <a:ext uri="{FF2B5EF4-FFF2-40B4-BE49-F238E27FC236}">
                      <a16:creationId xmlns:a16="http://schemas.microsoft.com/office/drawing/2014/main" id="{2E2C797A-E11B-EDA0-C37C-04774A5A722D}"/>
                    </a:ext>
                  </a:extLst>
                </p14:cNvPr>
                <p14:cNvContentPartPr/>
                <p14:nvPr/>
              </p14:nvContentPartPr>
              <p14:xfrm>
                <a:off x="11235232" y="2995284"/>
                <a:ext cx="38160" cy="5040"/>
              </p14:xfrm>
            </p:contentPart>
          </mc:Choice>
          <mc:Fallback xmlns="">
            <p:pic>
              <p:nvPicPr>
                <p:cNvPr id="33" name="Entrada de lápiz 32">
                  <a:extLst>
                    <a:ext uri="{FF2B5EF4-FFF2-40B4-BE49-F238E27FC236}">
                      <a16:creationId xmlns:a16="http://schemas.microsoft.com/office/drawing/2014/main" id="{2E2C797A-E11B-EDA0-C37C-04774A5A72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99592" y="2923644"/>
                  <a:ext cx="109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Entrada de lápiz 33">
                  <a:extLst>
                    <a:ext uri="{FF2B5EF4-FFF2-40B4-BE49-F238E27FC236}">
                      <a16:creationId xmlns:a16="http://schemas.microsoft.com/office/drawing/2014/main" id="{3A352447-9EEE-C6A7-2E1E-3468EEA26C07}"/>
                    </a:ext>
                  </a:extLst>
                </p14:cNvPr>
                <p14:cNvContentPartPr/>
                <p14:nvPr/>
              </p14:nvContentPartPr>
              <p14:xfrm>
                <a:off x="11240992" y="3144684"/>
                <a:ext cx="102600" cy="8280"/>
              </p14:xfrm>
            </p:contentPart>
          </mc:Choice>
          <mc:Fallback xmlns="">
            <p:pic>
              <p:nvPicPr>
                <p:cNvPr id="34" name="Entrada de lápiz 33">
                  <a:extLst>
                    <a:ext uri="{FF2B5EF4-FFF2-40B4-BE49-F238E27FC236}">
                      <a16:creationId xmlns:a16="http://schemas.microsoft.com/office/drawing/2014/main" id="{3A352447-9EEE-C6A7-2E1E-3468EEA26C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04992" y="3073044"/>
                  <a:ext cx="1742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Entrada de lápiz 34">
                  <a:extLst>
                    <a:ext uri="{FF2B5EF4-FFF2-40B4-BE49-F238E27FC236}">
                      <a16:creationId xmlns:a16="http://schemas.microsoft.com/office/drawing/2014/main" id="{6743BC62-4A1E-B6F3-32C8-C9764E9C0C32}"/>
                    </a:ext>
                  </a:extLst>
                </p14:cNvPr>
                <p14:cNvContentPartPr/>
                <p14:nvPr/>
              </p14:nvContentPartPr>
              <p14:xfrm>
                <a:off x="8485552" y="3631044"/>
                <a:ext cx="463680" cy="20880"/>
              </p14:xfrm>
            </p:contentPart>
          </mc:Choice>
          <mc:Fallback xmlns="">
            <p:pic>
              <p:nvPicPr>
                <p:cNvPr id="35" name="Entrada de lápiz 34">
                  <a:extLst>
                    <a:ext uri="{FF2B5EF4-FFF2-40B4-BE49-F238E27FC236}">
                      <a16:creationId xmlns:a16="http://schemas.microsoft.com/office/drawing/2014/main" id="{6743BC62-4A1E-B6F3-32C8-C9764E9C0C3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49912" y="3559404"/>
                  <a:ext cx="535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Entrada de lápiz 35">
                  <a:extLst>
                    <a:ext uri="{FF2B5EF4-FFF2-40B4-BE49-F238E27FC236}">
                      <a16:creationId xmlns:a16="http://schemas.microsoft.com/office/drawing/2014/main" id="{C446F830-686B-F058-0F9E-9249E75799A2}"/>
                    </a:ext>
                  </a:extLst>
                </p14:cNvPr>
                <p14:cNvContentPartPr/>
                <p14:nvPr/>
              </p14:nvContentPartPr>
              <p14:xfrm>
                <a:off x="11240272" y="3656604"/>
                <a:ext cx="85680" cy="5040"/>
              </p14:xfrm>
            </p:contentPart>
          </mc:Choice>
          <mc:Fallback xmlns="">
            <p:pic>
              <p:nvPicPr>
                <p:cNvPr id="36" name="Entrada de lápiz 35">
                  <a:extLst>
                    <a:ext uri="{FF2B5EF4-FFF2-40B4-BE49-F238E27FC236}">
                      <a16:creationId xmlns:a16="http://schemas.microsoft.com/office/drawing/2014/main" id="{C446F830-686B-F058-0F9E-9249E75799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04632" y="3584604"/>
                  <a:ext cx="157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Entrada de lápiz 36">
                  <a:extLst>
                    <a:ext uri="{FF2B5EF4-FFF2-40B4-BE49-F238E27FC236}">
                      <a16:creationId xmlns:a16="http://schemas.microsoft.com/office/drawing/2014/main" id="{6A4D19D3-646F-170B-50E2-2EDD77E34AFE}"/>
                    </a:ext>
                  </a:extLst>
                </p14:cNvPr>
                <p14:cNvContentPartPr/>
                <p14:nvPr/>
              </p14:nvContentPartPr>
              <p14:xfrm>
                <a:off x="8496712" y="4203804"/>
                <a:ext cx="513720" cy="4680"/>
              </p14:xfrm>
            </p:contentPart>
          </mc:Choice>
          <mc:Fallback xmlns="">
            <p:pic>
              <p:nvPicPr>
                <p:cNvPr id="37" name="Entrada de lápiz 36">
                  <a:extLst>
                    <a:ext uri="{FF2B5EF4-FFF2-40B4-BE49-F238E27FC236}">
                      <a16:creationId xmlns:a16="http://schemas.microsoft.com/office/drawing/2014/main" id="{6A4D19D3-646F-170B-50E2-2EDD77E34A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61072" y="4131804"/>
                  <a:ext cx="5853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Entrada de lápiz 37">
                  <a:extLst>
                    <a:ext uri="{FF2B5EF4-FFF2-40B4-BE49-F238E27FC236}">
                      <a16:creationId xmlns:a16="http://schemas.microsoft.com/office/drawing/2014/main" id="{BB3C435C-86F3-9F8C-361F-266753BD25C3}"/>
                    </a:ext>
                  </a:extLst>
                </p14:cNvPr>
                <p14:cNvContentPartPr/>
                <p14:nvPr/>
              </p14:nvContentPartPr>
              <p14:xfrm>
                <a:off x="11226592" y="4186164"/>
                <a:ext cx="129960" cy="20880"/>
              </p14:xfrm>
            </p:contentPart>
          </mc:Choice>
          <mc:Fallback xmlns="">
            <p:pic>
              <p:nvPicPr>
                <p:cNvPr id="38" name="Entrada de lápiz 37">
                  <a:extLst>
                    <a:ext uri="{FF2B5EF4-FFF2-40B4-BE49-F238E27FC236}">
                      <a16:creationId xmlns:a16="http://schemas.microsoft.com/office/drawing/2014/main" id="{BB3C435C-86F3-9F8C-361F-266753BD25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90952" y="4114164"/>
                  <a:ext cx="201600" cy="164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16A48F73-DC91-B1A2-6154-9C12A9BB4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2"/>
          <a:srcRect l="38760" t="26243" r="47209" b="41278"/>
          <a:stretch/>
        </p:blipFill>
        <p:spPr>
          <a:xfrm>
            <a:off x="3801465" y="3566396"/>
            <a:ext cx="2341419" cy="222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DCC197-76EC-0790-8DBE-001BC5D366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4" t="43830" b="48052"/>
          <a:stretch/>
        </p:blipFill>
        <p:spPr>
          <a:xfrm>
            <a:off x="1153886" y="1570999"/>
            <a:ext cx="5508791" cy="322945"/>
          </a:xfrm>
          <a:prstGeom prst="rect">
            <a:avLst/>
          </a:prstGeom>
        </p:spPr>
      </p:pic>
      <p:pic>
        <p:nvPicPr>
          <p:cNvPr id="3" name="Marcador de contenido 3">
            <a:extLst>
              <a:ext uri="{FF2B5EF4-FFF2-40B4-BE49-F238E27FC236}">
                <a16:creationId xmlns:a16="http://schemas.microsoft.com/office/drawing/2014/main" id="{16A48F73-DC91-B1A2-6154-9C12A9BB4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1428" t="25182" r="48446" b="30505"/>
          <a:stretch/>
        </p:blipFill>
        <p:spPr>
          <a:xfrm>
            <a:off x="7806510" y="3849577"/>
            <a:ext cx="3827363" cy="2308324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E8FBBB7D-01A4-8FF5-90C4-2F07F252942A}"/>
              </a:ext>
            </a:extLst>
          </p:cNvPr>
          <p:cNvGrpSpPr/>
          <p:nvPr/>
        </p:nvGrpSpPr>
        <p:grpSpPr>
          <a:xfrm>
            <a:off x="8362826" y="1727128"/>
            <a:ext cx="3271051" cy="2006833"/>
            <a:chOff x="8643339" y="2396701"/>
            <a:chExt cx="3271051" cy="2006833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8B8E5A1F-2774-2521-B22B-B80EB0031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3340" y="2396701"/>
              <a:ext cx="3271050" cy="2006833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EB56697E-2D6B-1B08-6BC8-F7A1E44995F6}"/>
                </a:ext>
              </a:extLst>
            </p:cNvPr>
            <p:cNvSpPr txBox="1"/>
            <p:nvPr/>
          </p:nvSpPr>
          <p:spPr>
            <a:xfrm>
              <a:off x="8643339" y="2812473"/>
              <a:ext cx="3271049" cy="61652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3FE176EA-88B7-3FD5-197A-B49A049A2B57}"/>
                </a:ext>
              </a:extLst>
            </p:cNvPr>
            <p:cNvSpPr txBox="1"/>
            <p:nvPr/>
          </p:nvSpPr>
          <p:spPr>
            <a:xfrm>
              <a:off x="8643339" y="3962398"/>
              <a:ext cx="3271047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70E865FA-6335-9D5B-5EDF-ED43265ED86A}"/>
                </a:ext>
              </a:extLst>
            </p:cNvPr>
            <p:cNvSpPr txBox="1"/>
            <p:nvPr/>
          </p:nvSpPr>
          <p:spPr>
            <a:xfrm>
              <a:off x="8643340" y="3710763"/>
              <a:ext cx="3271048" cy="13400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endParaRPr lang="es-MX" sz="300" dirty="0"/>
            </a:p>
          </p:txBody>
        </p:sp>
      </p:grp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0BEAB90-1337-E27E-8306-99E1E0A67B01}"/>
              </a:ext>
            </a:extLst>
          </p:cNvPr>
          <p:cNvSpPr txBox="1"/>
          <p:nvPr/>
        </p:nvSpPr>
        <p:spPr>
          <a:xfrm>
            <a:off x="1153886" y="2049176"/>
            <a:ext cx="6602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Humedad|Ambiente=soleado</a:t>
            </a:r>
          </a:p>
          <a:p>
            <a:r>
              <a:rPr lang="es-MX" sz="2400" b="1" dirty="0"/>
              <a:t>alta</a:t>
            </a:r>
          </a:p>
          <a:p>
            <a:r>
              <a:rPr lang="es-MX" sz="2400" dirty="0"/>
              <a:t>I(0,3</a:t>
            </a:r>
            <a:r>
              <a:rPr lang="es-MX" sz="2400"/>
              <a:t>)=-0/3*</a:t>
            </a:r>
            <a:r>
              <a:rPr lang="es-MX" sz="2400" dirty="0"/>
              <a:t>log(0/3) -3/3*log (3/3)= 0</a:t>
            </a:r>
          </a:p>
          <a:p>
            <a:r>
              <a:rPr lang="es-MX" sz="2400" b="1" dirty="0"/>
              <a:t>normal</a:t>
            </a:r>
          </a:p>
          <a:p>
            <a:r>
              <a:rPr lang="es-MX" sz="2400" dirty="0"/>
              <a:t>I(2,0)=-2/2*log(2/2) – 0 = 0</a:t>
            </a:r>
          </a:p>
          <a:p>
            <a:r>
              <a:rPr lang="es-MX" sz="2400" dirty="0"/>
              <a:t>E(Humedad)= 3/5(0) + 2/5(0)=0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37EA05-33E4-FD04-CFCE-3532E69D38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984" b="38898"/>
          <a:stretch/>
        </p:blipFill>
        <p:spPr>
          <a:xfrm>
            <a:off x="855193" y="4530414"/>
            <a:ext cx="7507633" cy="322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286BA6B-DF81-36C7-0B28-707BE0C670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5" t="61908" r="1897" b="3788"/>
          <a:stretch/>
        </p:blipFill>
        <p:spPr>
          <a:xfrm>
            <a:off x="1153886" y="4830760"/>
            <a:ext cx="7064459" cy="136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6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23275" y="628533"/>
            <a:ext cx="7718729" cy="703312"/>
          </a:xfrm>
        </p:spPr>
        <p:txBody>
          <a:bodyPr/>
          <a:lstStyle/>
          <a:p>
            <a:r>
              <a:rPr lang="es-MX" b="1" dirty="0"/>
              <a:t>Uso del Árbol de Decisión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Con el árbol construido, podemos preguntar si está bien jugar el sábado en la mañana con ambiente soleado, temperatura alta, humedad alta y con viento, a lo cual el árbol me responde que no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 ID3 sigue una estrategia </a:t>
            </a:r>
            <a:r>
              <a:rPr lang="es-MX" dirty="0" err="1"/>
              <a:t>hill-climbing</a:t>
            </a:r>
            <a:r>
              <a:rPr lang="es-MX" dirty="0"/>
              <a:t>, sin </a:t>
            </a:r>
            <a:r>
              <a:rPr lang="es-MX" dirty="0" err="1"/>
              <a:t>backtracking</a:t>
            </a:r>
            <a:endParaRPr lang="es-MX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dirty="0"/>
              <a:t> Tiende a preferir construir árboles pequeños con atributos con ganancia de información alta cerca de la raíz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832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GRACIAS</a:t>
            </a:r>
          </a:p>
        </p:txBody>
      </p:sp>
      <p:sp>
        <p:nvSpPr>
          <p:cNvPr id="25602" name="Marcador de texto 5"/>
          <p:cNvSpPr>
            <a:spLocks noGrp="1"/>
          </p:cNvSpPr>
          <p:nvPr>
            <p:ph type="body" sz="quarter" idx="14"/>
          </p:nvPr>
        </p:nvSpPr>
        <p:spPr bwMode="auto">
          <a:xfrm>
            <a:off x="443175" y="3759157"/>
            <a:ext cx="6496167" cy="658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es-ES_tradnl" sz="1800" dirty="0">
                <a:solidFill>
                  <a:srgbClr val="595959"/>
                </a:solidFill>
              </a:rPr>
              <a:t>Alberto Reyes </a:t>
            </a:r>
          </a:p>
          <a:p>
            <a:r>
              <a:rPr lang="es-ES_tradnl" altLang="es-ES_tradnl" sz="1800" dirty="0" err="1">
                <a:solidFill>
                  <a:srgbClr val="595959"/>
                </a:solidFill>
              </a:rPr>
              <a:t>areyes@ineel.mx</a:t>
            </a:r>
            <a:endParaRPr lang="es-ES_tradnl" altLang="es-ES_tradnl" sz="1800" dirty="0">
              <a:solidFill>
                <a:srgbClr val="595959"/>
              </a:solidFill>
            </a:endParaRPr>
          </a:p>
        </p:txBody>
      </p:sp>
      <p:sp>
        <p:nvSpPr>
          <p:cNvPr id="25607" name="CuadroTexto 7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468089" y="6063724"/>
            <a:ext cx="2446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s-ES_tradnl" altLang="es-ES_tradnl" b="1">
                <a:solidFill>
                  <a:srgbClr val="BF965B"/>
                </a:solidFill>
              </a:rPr>
              <a:t>ineel.mx</a:t>
            </a:r>
            <a:endParaRPr lang="es-ES_tradnl" altLang="es-ES_tradnl" b="1" dirty="0">
              <a:solidFill>
                <a:srgbClr val="BF965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99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7"/>
          <p:cNvSpPr>
            <a:spLocks noGrp="1"/>
          </p:cNvSpPr>
          <p:nvPr>
            <p:ph type="title"/>
          </p:nvPr>
        </p:nvSpPr>
        <p:spPr bwMode="auto">
          <a:xfrm>
            <a:off x="831850" y="1214439"/>
            <a:ext cx="10521950" cy="9801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MX" dirty="0"/>
              <a:t>Tareas de Aprendizaje</a:t>
            </a:r>
            <a:br>
              <a:rPr lang="es-MX" dirty="0"/>
            </a:br>
            <a:endParaRPr lang="es-ES_tradnl" altLang="es-ES_tradnl" dirty="0">
              <a:latin typeface="Montserrat SemiBold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>
          <a:xfrm>
            <a:off x="831850" y="2562225"/>
            <a:ext cx="10515600" cy="3032125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Clasificación</a:t>
            </a:r>
            <a:r>
              <a:rPr lang="es-MX" sz="2400" dirty="0"/>
              <a:t>. Los datos son objetos caracterizados por atributos que pertenecen a diferentes clases (etiquetas discretas).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La meta es inducir un modelo para poder predecir una clase dados los valores de los atributos.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Se usan, por ejemplo, árboles de decisión, reglas, SVM, etc.</a:t>
            </a:r>
            <a:endParaRPr lang="es-ES_tradnl" altLang="es-ES_tradnl" sz="2400" dirty="0">
              <a:latin typeface="Montserrat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68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641DB-1854-1281-5A75-C65F08254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5">
            <a:extLst>
              <a:ext uri="{FF2B5EF4-FFF2-40B4-BE49-F238E27FC236}">
                <a16:creationId xmlns:a16="http://schemas.microsoft.com/office/drawing/2014/main" id="{683FF3E2-C0AE-1F1E-F2B9-6E83DBE357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25500" y="832757"/>
            <a:ext cx="10521950" cy="755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MX" dirty="0"/>
              <a:t>Árbol de Decisión</a:t>
            </a:r>
            <a:endParaRPr lang="es-ES_tradnl" altLang="es-ES_tradnl" dirty="0">
              <a:latin typeface="Montserrat SemiBold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7F10C8-9C2E-9B98-74CB-377A3E59C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34" t="20686" r="27551" b="11705"/>
          <a:stretch/>
        </p:blipFill>
        <p:spPr>
          <a:xfrm>
            <a:off x="2737198" y="1940011"/>
            <a:ext cx="6814575" cy="406511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78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7"/>
          <p:cNvSpPr>
            <a:spLocks noGrp="1"/>
          </p:cNvSpPr>
          <p:nvPr>
            <p:ph type="title"/>
          </p:nvPr>
        </p:nvSpPr>
        <p:spPr bwMode="auto">
          <a:xfrm>
            <a:off x="831850" y="1214439"/>
            <a:ext cx="10521950" cy="9801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MX" dirty="0"/>
              <a:t>Método de aprendizaje:</a:t>
            </a:r>
            <a:br>
              <a:rPr lang="es-MX" dirty="0"/>
            </a:br>
            <a:endParaRPr lang="es-ES_tradnl" altLang="es-ES_tradnl" dirty="0">
              <a:latin typeface="Montserrat SemiBold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>
          <a:xfrm>
            <a:off x="2646568" y="2718148"/>
            <a:ext cx="8178365" cy="28762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Ejemplos de entrenamiento y prueba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Utilización de teoría de la información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Incrementalmente por medio de “ventanas”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47362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B8350-8750-A5BF-48AC-1DA4AA824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64049D9-2BFD-960C-E153-EDF644201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888" t="14194" r="30909" b="8842"/>
          <a:stretch/>
        </p:blipFill>
        <p:spPr>
          <a:xfrm>
            <a:off x="1767015" y="741404"/>
            <a:ext cx="7760043" cy="51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85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1481" y="598714"/>
            <a:ext cx="9622206" cy="1115067"/>
          </a:xfrm>
        </p:spPr>
        <p:txBody>
          <a:bodyPr/>
          <a:lstStyle/>
          <a:p>
            <a:r>
              <a:rPr lang="pt-BR" b="1" dirty="0"/>
              <a:t>Inducción de Árboles de Decisión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8614" y="2032471"/>
            <a:ext cx="11166801" cy="38203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Procedimiento de aprendizaje:</a:t>
            </a:r>
          </a:p>
          <a:p>
            <a:pPr algn="just"/>
            <a:r>
              <a:rPr lang="es-MX" dirty="0"/>
              <a:t>1 	</a:t>
            </a:r>
            <a:r>
              <a:rPr lang="es-MX" sz="2400" dirty="0"/>
              <a:t>Junta una gran cantidad de ejemplos</a:t>
            </a:r>
          </a:p>
          <a:p>
            <a:pPr algn="just"/>
            <a:r>
              <a:rPr lang="es-MX" sz="2400" dirty="0"/>
              <a:t>2 	Divídelos en dos conjuntos disjuntos: entrenamiento y prueba</a:t>
            </a:r>
          </a:p>
          <a:p>
            <a:pPr algn="just"/>
            <a:r>
              <a:rPr lang="es-MX" sz="2400" dirty="0"/>
              <a:t>3 	Usa el algoritmo de aprendizaje para generar una hipótesis H</a:t>
            </a:r>
          </a:p>
          <a:p>
            <a:pPr algn="just"/>
            <a:r>
              <a:rPr lang="es-MX" sz="2400" dirty="0"/>
              <a:t>4 	Mide el porcentaje de clasificación correcta de H en el conjunto 	de prueba</a:t>
            </a:r>
          </a:p>
          <a:p>
            <a:pPr algn="just"/>
            <a:r>
              <a:rPr lang="es-MX" sz="2400" dirty="0"/>
              <a:t>5 	Repite los pasos 1 - 4 para diferentes tamaños de conjuntos 	seleccionados 	aleatoriamente</a:t>
            </a:r>
          </a:p>
        </p:txBody>
      </p:sp>
    </p:spTree>
    <p:extLst>
      <p:ext uri="{BB962C8B-B14F-4D97-AF65-F5344CB8AC3E}">
        <p14:creationId xmlns:p14="http://schemas.microsoft.com/office/powerpoint/2010/main" val="112598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Inducción de Árboles de Decisión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1480" y="1991360"/>
            <a:ext cx="11117374" cy="3820356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Idea: Probar primero el atributo “más importante”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Este particiona los ejemplos y cada subconjunto es un nuevo problema con menos ejemplos y un atributo menos.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 Este proceso recursivo tiene 4 posibles resultados: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es-MX" sz="2200" dirty="0"/>
              <a:t>Si existen ejemplos positivos y negativos, escoge el mejor atributo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es-MX" sz="2200" dirty="0"/>
              <a:t>Si todos los ejemplos son positivos (o negativos), termina y regresa True (o False)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es-MX" sz="2200" dirty="0"/>
              <a:t>No quedan ejemplos, regresa un default con base en la clasificación mayoritaria de su nodo padre</a:t>
            </a:r>
          </a:p>
          <a:p>
            <a:pPr marL="1143000" lvl="1" indent="-457200" algn="just">
              <a:buFont typeface="+mj-lt"/>
              <a:buAutoNum type="arabicPeriod"/>
            </a:pPr>
            <a:r>
              <a:rPr lang="es-MX" sz="2200" dirty="0"/>
              <a:t>No hay más atributos, pero seguimos con ejemplos positivos y negativos. Posible solución: Toma la clase mayoritaria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26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10153" y="475146"/>
            <a:ext cx="3344974" cy="1115067"/>
          </a:xfrm>
        </p:spPr>
        <p:txBody>
          <a:bodyPr/>
          <a:lstStyle/>
          <a:p>
            <a:r>
              <a:rPr lang="es-MX" b="1" dirty="0"/>
              <a:t>Entropía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8802" y="1991360"/>
            <a:ext cx="10942320" cy="3820356"/>
          </a:xfrm>
        </p:spPr>
        <p:txBody>
          <a:bodyPr>
            <a:normAutofit/>
          </a:bodyPr>
          <a:lstStyle/>
          <a:p>
            <a:pPr algn="just"/>
            <a:r>
              <a:rPr lang="es-MX" sz="2400" dirty="0"/>
              <a:t>Si se tienen v</a:t>
            </a:r>
            <a:r>
              <a:rPr lang="es-MX" sz="2400" baseline="-25000" dirty="0"/>
              <a:t>i</a:t>
            </a:r>
            <a:r>
              <a:rPr lang="es-MX" sz="2400" dirty="0"/>
              <a:t> posibles respuestas con probabilidades</a:t>
            </a:r>
          </a:p>
          <a:p>
            <a:pPr algn="just"/>
            <a:r>
              <a:rPr lang="es-MX" sz="2400" dirty="0"/>
              <a:t>P(v</a:t>
            </a:r>
            <a:r>
              <a:rPr lang="es-MX" sz="2400" baseline="-25000" dirty="0"/>
              <a:t>i</a:t>
            </a:r>
            <a:r>
              <a:rPr lang="es-MX" sz="2400" dirty="0"/>
              <a:t> ), el </a:t>
            </a:r>
            <a:r>
              <a:rPr lang="es-MX" sz="2400" b="1" dirty="0"/>
              <a:t>contenido de información </a:t>
            </a:r>
            <a:r>
              <a:rPr lang="es-MX" sz="2400" dirty="0"/>
              <a:t>es:</a:t>
            </a:r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Nos representa el contenido promedio de información para</a:t>
            </a:r>
          </a:p>
          <a:p>
            <a:pPr algn="just"/>
            <a:r>
              <a:rPr lang="es-MX" sz="2400" dirty="0"/>
              <a:t>los diferentes eventos.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B86304-458E-6322-C8A8-69C8FC1B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62" y="2901950"/>
            <a:ext cx="51054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2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Función de Entropía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487" t="38147" r="16024" b="29562"/>
          <a:stretch/>
        </p:blipFill>
        <p:spPr>
          <a:xfrm>
            <a:off x="3018622" y="2372917"/>
            <a:ext cx="6387771" cy="280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03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on" id="{DC090197-7E40-A143-A10A-754F9AB88130}" vid="{2F5A49D8-2FB5-454C-8E65-251540FBE0B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</Template>
  <TotalTime>4655</TotalTime>
  <Words>567</Words>
  <Application>Microsoft Macintosh PowerPoint</Application>
  <PresentationFormat>Panorámica</PresentationFormat>
  <Paragraphs>67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Montserrat</vt:lpstr>
      <vt:lpstr>Montserrat Medium</vt:lpstr>
      <vt:lpstr>Montserrat SemiBold</vt:lpstr>
      <vt:lpstr>Tema de Office</vt:lpstr>
      <vt:lpstr>Inducción de Árboles de Decisión</vt:lpstr>
      <vt:lpstr>Tareas de Aprendizaje </vt:lpstr>
      <vt:lpstr>Árbol de Decisión</vt:lpstr>
      <vt:lpstr>Método de aprendizaje: </vt:lpstr>
      <vt:lpstr>Presentación de PowerPoint</vt:lpstr>
      <vt:lpstr>Inducción de Árboles de Decisión</vt:lpstr>
      <vt:lpstr>Inducción de Árboles de Decisión</vt:lpstr>
      <vt:lpstr>Entropía</vt:lpstr>
      <vt:lpstr>Función de Entropía</vt:lpstr>
      <vt:lpstr>Presentación de PowerPoint</vt:lpstr>
      <vt:lpstr>Ejemplo</vt:lpstr>
      <vt:lpstr>Ejemplo</vt:lpstr>
      <vt:lpstr>Ejemplo</vt:lpstr>
      <vt:lpstr>Ejemplo</vt:lpstr>
      <vt:lpstr>Ejemplo</vt:lpstr>
      <vt:lpstr>Ejemplo</vt:lpstr>
      <vt:lpstr>Uso del Árbol de Decisión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Nombe del curso</dc:title>
  <dc:creator>Joha Hernández</dc:creator>
  <cp:lastModifiedBy>Alberto Reyes Ballesteros</cp:lastModifiedBy>
  <cp:revision>151</cp:revision>
  <cp:lastPrinted>2021-01-14T00:51:47Z</cp:lastPrinted>
  <dcterms:created xsi:type="dcterms:W3CDTF">2021-02-10T23:13:09Z</dcterms:created>
  <dcterms:modified xsi:type="dcterms:W3CDTF">2024-01-26T19:47:18Z</dcterms:modified>
</cp:coreProperties>
</file>