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9" r:id="rId2"/>
    <p:sldId id="342" r:id="rId3"/>
    <p:sldId id="343" r:id="rId4"/>
    <p:sldId id="329" r:id="rId5"/>
    <p:sldId id="330" r:id="rId6"/>
    <p:sldId id="335" r:id="rId7"/>
    <p:sldId id="336" r:id="rId8"/>
    <p:sldId id="340" r:id="rId9"/>
    <p:sldId id="341" r:id="rId10"/>
    <p:sldId id="331" r:id="rId11"/>
    <p:sldId id="337" r:id="rId12"/>
    <p:sldId id="332" r:id="rId13"/>
    <p:sldId id="333" r:id="rId14"/>
    <p:sldId id="339" r:id="rId15"/>
    <p:sldId id="334" r:id="rId16"/>
    <p:sldId id="338" r:id="rId17"/>
    <p:sldId id="261" r:id="rId18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404040"/>
    <a:srgbClr val="DEC9A2"/>
    <a:srgbClr val="A42145"/>
    <a:srgbClr val="BF965B"/>
    <a:srgbClr val="245C4F"/>
    <a:srgbClr val="6E152E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412"/>
    <p:restoredTop sz="86471"/>
  </p:normalViewPr>
  <p:slideViewPr>
    <p:cSldViewPr snapToGrid="0" snapToObjects="1">
      <p:cViewPr varScale="1">
        <p:scale>
          <a:sx n="74" d="100"/>
          <a:sy n="74" d="100"/>
        </p:scale>
        <p:origin x="1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7" d="100"/>
        <a:sy n="57" d="100"/>
      </p:scale>
      <p:origin x="0" y="-142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DE75A5-C370-C94A-A5DD-9C6687DCD07F}" type="datetimeFigureOut">
              <a:rPr lang="es-ES_tradnl"/>
              <a:pPr>
                <a:defRPr/>
              </a:pPr>
              <a:t>26/1/24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5F6960-6159-EB40-AE6C-9DA69CD635A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413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E9CEEB-55C1-BA4B-9C7F-7D205D4C1BDF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 noProof="0"/>
              <a:t>Haga clic para modificar los estilos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467E51-A87B-A848-A548-F831EEC7DB8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5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2006600" y="2449406"/>
            <a:ext cx="8178800" cy="0"/>
          </a:xfrm>
          <a:prstGeom prst="line">
            <a:avLst/>
          </a:prstGeom>
          <a:ln w="38100">
            <a:solidFill>
              <a:srgbClr val="BC9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363220" y="2672290"/>
            <a:ext cx="11465560" cy="1137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63220" y="1035736"/>
            <a:ext cx="11465560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245C4F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/>
              <a:t>Clic para editar título</a:t>
            </a:r>
            <a:endParaRPr lang="es-MX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FF5C2-D6EA-9C48-827C-49AC53D584BD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78B86-5A4F-6745-A86A-42EE9FAAECB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9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18" y="4995176"/>
            <a:ext cx="2213042" cy="76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95176"/>
            <a:ext cx="1762897" cy="7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3175" y="2662687"/>
            <a:ext cx="6496167" cy="86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43175" y="3898145"/>
            <a:ext cx="6496167" cy="658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>
              <a:defRPr sz="2800">
                <a:solidFill>
                  <a:schemeClr val="bg1"/>
                </a:solidFill>
                <a:latin typeface="Montserrat Medium" panose="000006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Montserrat Medium" panose="000006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Montserrat Medium" panose="00000600000000000000" pitchFamily="2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pic>
        <p:nvPicPr>
          <p:cNvPr id="10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96" y="1054706"/>
            <a:ext cx="2006828" cy="69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3006" y="0"/>
            <a:ext cx="4698988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81" y="575494"/>
            <a:ext cx="859022" cy="3512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0" y="1039531"/>
            <a:ext cx="1762897" cy="7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819FB-A113-F846-95B8-9E60AFCF6FB9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9EB6-2D17-2942-89B0-8689F56D93E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70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480" y="598714"/>
            <a:ext cx="8994913" cy="1115067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480" y="1991360"/>
            <a:ext cx="10942320" cy="3820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rgbClr val="40404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A6563-57A2-594F-83B6-E97C727F40C9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57476-0E89-E54A-A9D4-66E06C93877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850" y="1129085"/>
            <a:ext cx="10156853" cy="14617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831850" y="2956561"/>
            <a:ext cx="10515600" cy="2208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72BE7-B250-8844-949E-6373A2C95822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6C47A-9249-7A41-9B80-CC28C2D11F8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850" y="1137037"/>
            <a:ext cx="10140950" cy="1453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831850" y="2956561"/>
            <a:ext cx="10515600" cy="2208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496560" y="1383526"/>
            <a:ext cx="5720080" cy="24657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BB04-5DA1-0E47-95E8-C5BEE10CE4D1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85B9-E23A-6C47-B8B0-AE7D13CBBB1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080" y="568860"/>
            <a:ext cx="4155440" cy="10665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0" y="1635371"/>
            <a:ext cx="6324600" cy="4317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7165-FD32-C847-9B2D-6DB301914E0C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1B4D5-65C3-AC42-B1A6-AFD7E00B1BA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17" y="578802"/>
            <a:ext cx="4036423" cy="12604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5360" y="1407381"/>
            <a:ext cx="7020878" cy="4624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7DED-B120-0E41-A036-6FC7496011DF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E01C-D58B-AA41-9B38-86DA4042EDB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167005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A42145"/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891" y="2164079"/>
            <a:ext cx="4032607" cy="393778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58862" y="2164079"/>
            <a:ext cx="6847376" cy="393778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70114" y="366713"/>
            <a:ext cx="4008846" cy="1303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CE49-876A-B643-8EA0-7B03F589AF96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5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FA4D-C007-B145-A591-4AB023F784D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116183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036762"/>
            <a:ext cx="568293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72445"/>
            <a:ext cx="5682932" cy="2625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807960" y="2051684"/>
            <a:ext cx="396748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807960" y="3072445"/>
            <a:ext cx="3967480" cy="2625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7F4A5-CA21-4148-B7C9-3EE01E6AA910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BB852-9A3E-BD49-A9AB-E3A82C2D58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917B5B-A0F7-A443-9484-0565A3DEA991}" type="datetimeFigureOut">
              <a:rPr lang="es-MX"/>
              <a:pPr>
                <a:defRPr/>
              </a:pPr>
              <a:t>26/01/24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C958E4-D7B5-2348-B8E6-E89D82F719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b.mx/ineel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 bwMode="auto">
          <a:xfrm>
            <a:off x="363538" y="1633538"/>
            <a:ext cx="11464925" cy="1325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altLang="es-MX" dirty="0"/>
              <a:t>Recorrido de árboles binarios</a:t>
            </a:r>
            <a:endParaRPr lang="es-MX" altLang="es-ES_tradnl" dirty="0">
              <a:latin typeface="Montserrat SemiBold" charset="0"/>
            </a:endParaRPr>
          </a:p>
        </p:txBody>
      </p:sp>
      <p:sp>
        <p:nvSpPr>
          <p:cNvPr id="15362" name="Marcador de contenido 2"/>
          <p:cNvSpPr>
            <a:spLocks noGrp="1"/>
          </p:cNvSpPr>
          <p:nvPr>
            <p:ph idx="1"/>
          </p:nvPr>
        </p:nvSpPr>
        <p:spPr bwMode="auto">
          <a:xfrm>
            <a:off x="363538" y="2736242"/>
            <a:ext cx="11464925" cy="113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MX" altLang="es-MX" sz="2000" dirty="0"/>
              <a:t>Alberto Reyes Ballesteros</a:t>
            </a:r>
          </a:p>
          <a:p>
            <a:endParaRPr lang="es-MX" altLang="es-ES_tradnl" sz="2000" dirty="0">
              <a:latin typeface="Montserrat SemiBold" charset="0"/>
            </a:endParaRPr>
          </a:p>
        </p:txBody>
      </p:sp>
      <p:pic>
        <p:nvPicPr>
          <p:cNvPr id="1536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49657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6CB96-12A8-E26C-1782-C8BF065C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8152FBDB-C8C8-8AC5-8C7E-67B7CEF2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Recorrido en profundidad</a:t>
            </a:r>
            <a:endParaRPr lang="es-MX" sz="4000" dirty="0">
              <a:effectLst/>
              <a:latin typeface="Montserrat" pitchFamily="2" charset="77"/>
            </a:endParaRP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038DDD30-822E-CC98-8447-09ACEBD46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Recorre el árbol por subárboles.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Hay tres formas: Preorden, orden central o inorden y Postorden.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Cada una de ellas tiene una secuencia distinta para analizar el árbol.</a:t>
            </a:r>
            <a:endParaRPr lang="es-MX" sz="2400" dirty="0"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2810756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BDC3E-168C-9F8A-E168-8F4697FE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CDE32AE0-ABBA-48E7-69FA-C46EB257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Recorrido Inorden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0BEC92E2-6886-69C8-8DA7-4B8F62A5E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991360"/>
            <a:ext cx="6201355" cy="38203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Recorrer el subárbol izquierdo en inorden. 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Examinar la raíz. 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Recorrer el subárbol derecho en inorden.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8F850CE-07D5-CEB0-D764-F1A7705FDE5D}"/>
              </a:ext>
            </a:extLst>
          </p:cNvPr>
          <p:cNvSpPr txBox="1"/>
          <p:nvPr/>
        </p:nvSpPr>
        <p:spPr>
          <a:xfrm>
            <a:off x="2709075" y="5120316"/>
            <a:ext cx="43997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/>
                <a:latin typeface="Arial" panose="020B0604020202020204" pitchFamily="34" charset="0"/>
              </a:rPr>
              <a:t>Inorden:GDBHEIACJKF</a:t>
            </a:r>
          </a:p>
          <a:p>
            <a:endParaRPr lang="es-MX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7A749BA-B93F-4118-1962-4BA9D4F26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5" y="1713781"/>
            <a:ext cx="4731026" cy="4191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EEA36AD8-E5F0-20D2-64A8-44EADFA42659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Forma libre 2">
            <a:extLst>
              <a:ext uri="{FF2B5EF4-FFF2-40B4-BE49-F238E27FC236}">
                <a16:creationId xmlns:a16="http://schemas.microsoft.com/office/drawing/2014/main" id="{1CA5520F-ED5F-D32C-EE96-E7C34C1A9E1E}"/>
              </a:ext>
            </a:extLst>
          </p:cNvPr>
          <p:cNvSpPr/>
          <p:nvPr/>
        </p:nvSpPr>
        <p:spPr>
          <a:xfrm>
            <a:off x="6468035" y="1922929"/>
            <a:ext cx="5042647" cy="4101353"/>
          </a:xfrm>
          <a:custGeom>
            <a:avLst/>
            <a:gdLst>
              <a:gd name="connsiteX0" fmla="*/ 2487706 w 5042647"/>
              <a:gd name="connsiteY0" fmla="*/ 94130 h 4101353"/>
              <a:gd name="connsiteX1" fmla="*/ 2393577 w 5042647"/>
              <a:gd name="connsiteY1" fmla="*/ 121024 h 4101353"/>
              <a:gd name="connsiteX2" fmla="*/ 2272553 w 5042647"/>
              <a:gd name="connsiteY2" fmla="*/ 134471 h 4101353"/>
              <a:gd name="connsiteX3" fmla="*/ 2057400 w 5042647"/>
              <a:gd name="connsiteY3" fmla="*/ 174812 h 4101353"/>
              <a:gd name="connsiteX4" fmla="*/ 1963271 w 5042647"/>
              <a:gd name="connsiteY4" fmla="*/ 201706 h 4101353"/>
              <a:gd name="connsiteX5" fmla="*/ 1896036 w 5042647"/>
              <a:gd name="connsiteY5" fmla="*/ 255495 h 4101353"/>
              <a:gd name="connsiteX6" fmla="*/ 1855694 w 5042647"/>
              <a:gd name="connsiteY6" fmla="*/ 282389 h 4101353"/>
              <a:gd name="connsiteX7" fmla="*/ 1815353 w 5042647"/>
              <a:gd name="connsiteY7" fmla="*/ 295836 h 4101353"/>
              <a:gd name="connsiteX8" fmla="*/ 1734671 w 5042647"/>
              <a:gd name="connsiteY8" fmla="*/ 349624 h 4101353"/>
              <a:gd name="connsiteX9" fmla="*/ 1694330 w 5042647"/>
              <a:gd name="connsiteY9" fmla="*/ 363071 h 4101353"/>
              <a:gd name="connsiteX10" fmla="*/ 1627094 w 5042647"/>
              <a:gd name="connsiteY10" fmla="*/ 416859 h 4101353"/>
              <a:gd name="connsiteX11" fmla="*/ 1586753 w 5042647"/>
              <a:gd name="connsiteY11" fmla="*/ 430306 h 4101353"/>
              <a:gd name="connsiteX12" fmla="*/ 1559859 w 5042647"/>
              <a:gd name="connsiteY12" fmla="*/ 470647 h 4101353"/>
              <a:gd name="connsiteX13" fmla="*/ 1492624 w 5042647"/>
              <a:gd name="connsiteY13" fmla="*/ 524436 h 4101353"/>
              <a:gd name="connsiteX14" fmla="*/ 1452283 w 5042647"/>
              <a:gd name="connsiteY14" fmla="*/ 537883 h 4101353"/>
              <a:gd name="connsiteX15" fmla="*/ 1398494 w 5042647"/>
              <a:gd name="connsiteY15" fmla="*/ 605118 h 4101353"/>
              <a:gd name="connsiteX16" fmla="*/ 1317812 w 5042647"/>
              <a:gd name="connsiteY16" fmla="*/ 658906 h 4101353"/>
              <a:gd name="connsiteX17" fmla="*/ 1304365 w 5042647"/>
              <a:gd name="connsiteY17" fmla="*/ 699247 h 4101353"/>
              <a:gd name="connsiteX18" fmla="*/ 1237130 w 5042647"/>
              <a:gd name="connsiteY18" fmla="*/ 753036 h 4101353"/>
              <a:gd name="connsiteX19" fmla="*/ 1210236 w 5042647"/>
              <a:gd name="connsiteY19" fmla="*/ 793377 h 4101353"/>
              <a:gd name="connsiteX20" fmla="*/ 1183341 w 5042647"/>
              <a:gd name="connsiteY20" fmla="*/ 820271 h 4101353"/>
              <a:gd name="connsiteX21" fmla="*/ 1156447 w 5042647"/>
              <a:gd name="connsiteY21" fmla="*/ 900953 h 4101353"/>
              <a:gd name="connsiteX22" fmla="*/ 1143000 w 5042647"/>
              <a:gd name="connsiteY22" fmla="*/ 941295 h 4101353"/>
              <a:gd name="connsiteX23" fmla="*/ 1116106 w 5042647"/>
              <a:gd name="connsiteY23" fmla="*/ 981636 h 4101353"/>
              <a:gd name="connsiteX24" fmla="*/ 1089212 w 5042647"/>
              <a:gd name="connsiteY24" fmla="*/ 1062318 h 4101353"/>
              <a:gd name="connsiteX25" fmla="*/ 1075765 w 5042647"/>
              <a:gd name="connsiteY25" fmla="*/ 1102659 h 4101353"/>
              <a:gd name="connsiteX26" fmla="*/ 1048871 w 5042647"/>
              <a:gd name="connsiteY26" fmla="*/ 1210236 h 4101353"/>
              <a:gd name="connsiteX27" fmla="*/ 1035424 w 5042647"/>
              <a:gd name="connsiteY27" fmla="*/ 1250577 h 4101353"/>
              <a:gd name="connsiteX28" fmla="*/ 1008530 w 5042647"/>
              <a:gd name="connsiteY28" fmla="*/ 1344706 h 4101353"/>
              <a:gd name="connsiteX29" fmla="*/ 900953 w 5042647"/>
              <a:gd name="connsiteY29" fmla="*/ 1438836 h 4101353"/>
              <a:gd name="connsiteX30" fmla="*/ 820271 w 5042647"/>
              <a:gd name="connsiteY30" fmla="*/ 1506071 h 4101353"/>
              <a:gd name="connsiteX31" fmla="*/ 793377 w 5042647"/>
              <a:gd name="connsiteY31" fmla="*/ 1546412 h 4101353"/>
              <a:gd name="connsiteX32" fmla="*/ 766483 w 5042647"/>
              <a:gd name="connsiteY32" fmla="*/ 1627095 h 4101353"/>
              <a:gd name="connsiteX33" fmla="*/ 726141 w 5042647"/>
              <a:gd name="connsiteY33" fmla="*/ 1653989 h 4101353"/>
              <a:gd name="connsiteX34" fmla="*/ 658906 w 5042647"/>
              <a:gd name="connsiteY34" fmla="*/ 1734671 h 4101353"/>
              <a:gd name="connsiteX35" fmla="*/ 618565 w 5042647"/>
              <a:gd name="connsiteY35" fmla="*/ 1761565 h 4101353"/>
              <a:gd name="connsiteX36" fmla="*/ 591671 w 5042647"/>
              <a:gd name="connsiteY36" fmla="*/ 1801906 h 4101353"/>
              <a:gd name="connsiteX37" fmla="*/ 551330 w 5042647"/>
              <a:gd name="connsiteY37" fmla="*/ 1828800 h 4101353"/>
              <a:gd name="connsiteX38" fmla="*/ 470647 w 5042647"/>
              <a:gd name="connsiteY38" fmla="*/ 1936377 h 4101353"/>
              <a:gd name="connsiteX39" fmla="*/ 457200 w 5042647"/>
              <a:gd name="connsiteY39" fmla="*/ 1976718 h 4101353"/>
              <a:gd name="connsiteX40" fmla="*/ 403412 w 5042647"/>
              <a:gd name="connsiteY40" fmla="*/ 2057400 h 4101353"/>
              <a:gd name="connsiteX41" fmla="*/ 376518 w 5042647"/>
              <a:gd name="connsiteY41" fmla="*/ 2138083 h 4101353"/>
              <a:gd name="connsiteX42" fmla="*/ 322730 w 5042647"/>
              <a:gd name="connsiteY42" fmla="*/ 2218765 h 4101353"/>
              <a:gd name="connsiteX43" fmla="*/ 255494 w 5042647"/>
              <a:gd name="connsiteY43" fmla="*/ 2299447 h 4101353"/>
              <a:gd name="connsiteX44" fmla="*/ 228600 w 5042647"/>
              <a:gd name="connsiteY44" fmla="*/ 2326342 h 4101353"/>
              <a:gd name="connsiteX45" fmla="*/ 134471 w 5042647"/>
              <a:gd name="connsiteY45" fmla="*/ 2447365 h 4101353"/>
              <a:gd name="connsiteX46" fmla="*/ 80683 w 5042647"/>
              <a:gd name="connsiteY46" fmla="*/ 2528047 h 4101353"/>
              <a:gd name="connsiteX47" fmla="*/ 40341 w 5042647"/>
              <a:gd name="connsiteY47" fmla="*/ 2595283 h 4101353"/>
              <a:gd name="connsiteX48" fmla="*/ 13447 w 5042647"/>
              <a:gd name="connsiteY48" fmla="*/ 2689412 h 4101353"/>
              <a:gd name="connsiteX49" fmla="*/ 0 w 5042647"/>
              <a:gd name="connsiteY49" fmla="*/ 2770095 h 4101353"/>
              <a:gd name="connsiteX50" fmla="*/ 13447 w 5042647"/>
              <a:gd name="connsiteY50" fmla="*/ 2998695 h 4101353"/>
              <a:gd name="connsiteX51" fmla="*/ 40341 w 5042647"/>
              <a:gd name="connsiteY51" fmla="*/ 3092824 h 4101353"/>
              <a:gd name="connsiteX52" fmla="*/ 67236 w 5042647"/>
              <a:gd name="connsiteY52" fmla="*/ 3186953 h 4101353"/>
              <a:gd name="connsiteX53" fmla="*/ 94130 w 5042647"/>
              <a:gd name="connsiteY53" fmla="*/ 3227295 h 4101353"/>
              <a:gd name="connsiteX54" fmla="*/ 188259 w 5042647"/>
              <a:gd name="connsiteY54" fmla="*/ 3281083 h 4101353"/>
              <a:gd name="connsiteX55" fmla="*/ 242047 w 5042647"/>
              <a:gd name="connsiteY55" fmla="*/ 3321424 h 4101353"/>
              <a:gd name="connsiteX56" fmla="*/ 322730 w 5042647"/>
              <a:gd name="connsiteY56" fmla="*/ 3348318 h 4101353"/>
              <a:gd name="connsiteX57" fmla="*/ 376518 w 5042647"/>
              <a:gd name="connsiteY57" fmla="*/ 3375212 h 4101353"/>
              <a:gd name="connsiteX58" fmla="*/ 443753 w 5042647"/>
              <a:gd name="connsiteY58" fmla="*/ 3388659 h 4101353"/>
              <a:gd name="connsiteX59" fmla="*/ 591671 w 5042647"/>
              <a:gd name="connsiteY59" fmla="*/ 3415553 h 4101353"/>
              <a:gd name="connsiteX60" fmla="*/ 726141 w 5042647"/>
              <a:gd name="connsiteY60" fmla="*/ 3402106 h 4101353"/>
              <a:gd name="connsiteX61" fmla="*/ 820271 w 5042647"/>
              <a:gd name="connsiteY61" fmla="*/ 3375212 h 4101353"/>
              <a:gd name="connsiteX62" fmla="*/ 860612 w 5042647"/>
              <a:gd name="connsiteY62" fmla="*/ 3334871 h 4101353"/>
              <a:gd name="connsiteX63" fmla="*/ 914400 w 5042647"/>
              <a:gd name="connsiteY63" fmla="*/ 3254189 h 4101353"/>
              <a:gd name="connsiteX64" fmla="*/ 954741 w 5042647"/>
              <a:gd name="connsiteY64" fmla="*/ 2783542 h 4101353"/>
              <a:gd name="connsiteX65" fmla="*/ 981636 w 5042647"/>
              <a:gd name="connsiteY65" fmla="*/ 2702859 h 4101353"/>
              <a:gd name="connsiteX66" fmla="*/ 1062318 w 5042647"/>
              <a:gd name="connsiteY66" fmla="*/ 2635624 h 4101353"/>
              <a:gd name="connsiteX67" fmla="*/ 1089212 w 5042647"/>
              <a:gd name="connsiteY67" fmla="*/ 2595283 h 4101353"/>
              <a:gd name="connsiteX68" fmla="*/ 1129553 w 5042647"/>
              <a:gd name="connsiteY68" fmla="*/ 2568389 h 4101353"/>
              <a:gd name="connsiteX69" fmla="*/ 1143000 w 5042647"/>
              <a:gd name="connsiteY69" fmla="*/ 2528047 h 4101353"/>
              <a:gd name="connsiteX70" fmla="*/ 1196789 w 5042647"/>
              <a:gd name="connsiteY70" fmla="*/ 2460812 h 4101353"/>
              <a:gd name="connsiteX71" fmla="*/ 1223683 w 5042647"/>
              <a:gd name="connsiteY71" fmla="*/ 2339789 h 4101353"/>
              <a:gd name="connsiteX72" fmla="*/ 1264024 w 5042647"/>
              <a:gd name="connsiteY72" fmla="*/ 2084295 h 4101353"/>
              <a:gd name="connsiteX73" fmla="*/ 1277471 w 5042647"/>
              <a:gd name="connsiteY73" fmla="*/ 2030506 h 4101353"/>
              <a:gd name="connsiteX74" fmla="*/ 1358153 w 5042647"/>
              <a:gd name="connsiteY74" fmla="*/ 1869142 h 4101353"/>
              <a:gd name="connsiteX75" fmla="*/ 1425389 w 5042647"/>
              <a:gd name="connsiteY75" fmla="*/ 1815353 h 4101353"/>
              <a:gd name="connsiteX76" fmla="*/ 1492624 w 5042647"/>
              <a:gd name="connsiteY76" fmla="*/ 1828800 h 4101353"/>
              <a:gd name="connsiteX77" fmla="*/ 1519518 w 5042647"/>
              <a:gd name="connsiteY77" fmla="*/ 1909483 h 4101353"/>
              <a:gd name="connsiteX78" fmla="*/ 1532965 w 5042647"/>
              <a:gd name="connsiteY78" fmla="*/ 1949824 h 4101353"/>
              <a:gd name="connsiteX79" fmla="*/ 1506071 w 5042647"/>
              <a:gd name="connsiteY79" fmla="*/ 2124636 h 4101353"/>
              <a:gd name="connsiteX80" fmla="*/ 1479177 w 5042647"/>
              <a:gd name="connsiteY80" fmla="*/ 2205318 h 4101353"/>
              <a:gd name="connsiteX81" fmla="*/ 1425389 w 5042647"/>
              <a:gd name="connsiteY81" fmla="*/ 2286000 h 4101353"/>
              <a:gd name="connsiteX82" fmla="*/ 1398494 w 5042647"/>
              <a:gd name="connsiteY82" fmla="*/ 2326342 h 4101353"/>
              <a:gd name="connsiteX83" fmla="*/ 1331259 w 5042647"/>
              <a:gd name="connsiteY83" fmla="*/ 2447365 h 4101353"/>
              <a:gd name="connsiteX84" fmla="*/ 1304365 w 5042647"/>
              <a:gd name="connsiteY84" fmla="*/ 2487706 h 4101353"/>
              <a:gd name="connsiteX85" fmla="*/ 1264024 w 5042647"/>
              <a:gd name="connsiteY85" fmla="*/ 2554942 h 4101353"/>
              <a:gd name="connsiteX86" fmla="*/ 1196789 w 5042647"/>
              <a:gd name="connsiteY86" fmla="*/ 2689412 h 4101353"/>
              <a:gd name="connsiteX87" fmla="*/ 1169894 w 5042647"/>
              <a:gd name="connsiteY87" fmla="*/ 2729753 h 4101353"/>
              <a:gd name="connsiteX88" fmla="*/ 1143000 w 5042647"/>
              <a:gd name="connsiteY88" fmla="*/ 2810436 h 4101353"/>
              <a:gd name="connsiteX89" fmla="*/ 1129553 w 5042647"/>
              <a:gd name="connsiteY89" fmla="*/ 2850777 h 4101353"/>
              <a:gd name="connsiteX90" fmla="*/ 1116106 w 5042647"/>
              <a:gd name="connsiteY90" fmla="*/ 2904565 h 4101353"/>
              <a:gd name="connsiteX91" fmla="*/ 1089212 w 5042647"/>
              <a:gd name="connsiteY91" fmla="*/ 3052483 h 4101353"/>
              <a:gd name="connsiteX92" fmla="*/ 1116106 w 5042647"/>
              <a:gd name="connsiteY92" fmla="*/ 3294530 h 4101353"/>
              <a:gd name="connsiteX93" fmla="*/ 1143000 w 5042647"/>
              <a:gd name="connsiteY93" fmla="*/ 3334871 h 4101353"/>
              <a:gd name="connsiteX94" fmla="*/ 1223683 w 5042647"/>
              <a:gd name="connsiteY94" fmla="*/ 3361765 h 4101353"/>
              <a:gd name="connsiteX95" fmla="*/ 1264024 w 5042647"/>
              <a:gd name="connsiteY95" fmla="*/ 3375212 h 4101353"/>
              <a:gd name="connsiteX96" fmla="*/ 1371600 w 5042647"/>
              <a:gd name="connsiteY96" fmla="*/ 3402106 h 4101353"/>
              <a:gd name="connsiteX97" fmla="*/ 1519518 w 5042647"/>
              <a:gd name="connsiteY97" fmla="*/ 3388659 h 4101353"/>
              <a:gd name="connsiteX98" fmla="*/ 1667436 w 5042647"/>
              <a:gd name="connsiteY98" fmla="*/ 3348318 h 4101353"/>
              <a:gd name="connsiteX99" fmla="*/ 1707777 w 5042647"/>
              <a:gd name="connsiteY99" fmla="*/ 3307977 h 4101353"/>
              <a:gd name="connsiteX100" fmla="*/ 1748118 w 5042647"/>
              <a:gd name="connsiteY100" fmla="*/ 3186953 h 4101353"/>
              <a:gd name="connsiteX101" fmla="*/ 1761565 w 5042647"/>
              <a:gd name="connsiteY101" fmla="*/ 3146612 h 4101353"/>
              <a:gd name="connsiteX102" fmla="*/ 1775012 w 5042647"/>
              <a:gd name="connsiteY102" fmla="*/ 3079377 h 4101353"/>
              <a:gd name="connsiteX103" fmla="*/ 1801906 w 5042647"/>
              <a:gd name="connsiteY103" fmla="*/ 2864224 h 4101353"/>
              <a:gd name="connsiteX104" fmla="*/ 1815353 w 5042647"/>
              <a:gd name="connsiteY104" fmla="*/ 2783542 h 4101353"/>
              <a:gd name="connsiteX105" fmla="*/ 1882589 w 5042647"/>
              <a:gd name="connsiteY105" fmla="*/ 2662518 h 4101353"/>
              <a:gd name="connsiteX106" fmla="*/ 1963271 w 5042647"/>
              <a:gd name="connsiteY106" fmla="*/ 2608730 h 4101353"/>
              <a:gd name="connsiteX107" fmla="*/ 2043953 w 5042647"/>
              <a:gd name="connsiteY107" fmla="*/ 2581836 h 4101353"/>
              <a:gd name="connsiteX108" fmla="*/ 2097741 w 5042647"/>
              <a:gd name="connsiteY108" fmla="*/ 2595283 h 4101353"/>
              <a:gd name="connsiteX109" fmla="*/ 2191871 w 5042647"/>
              <a:gd name="connsiteY109" fmla="*/ 2702859 h 4101353"/>
              <a:gd name="connsiteX110" fmla="*/ 2218765 w 5042647"/>
              <a:gd name="connsiteY110" fmla="*/ 2743200 h 4101353"/>
              <a:gd name="connsiteX111" fmla="*/ 2245659 w 5042647"/>
              <a:gd name="connsiteY111" fmla="*/ 2850777 h 4101353"/>
              <a:gd name="connsiteX112" fmla="*/ 2272553 w 5042647"/>
              <a:gd name="connsiteY112" fmla="*/ 3133165 h 4101353"/>
              <a:gd name="connsiteX113" fmla="*/ 2299447 w 5042647"/>
              <a:gd name="connsiteY113" fmla="*/ 3240742 h 4101353"/>
              <a:gd name="connsiteX114" fmla="*/ 2339789 w 5042647"/>
              <a:gd name="connsiteY114" fmla="*/ 3375212 h 4101353"/>
              <a:gd name="connsiteX115" fmla="*/ 2420471 w 5042647"/>
              <a:gd name="connsiteY115" fmla="*/ 3429000 h 4101353"/>
              <a:gd name="connsiteX116" fmla="*/ 2460812 w 5042647"/>
              <a:gd name="connsiteY116" fmla="*/ 3455895 h 4101353"/>
              <a:gd name="connsiteX117" fmla="*/ 2514600 w 5042647"/>
              <a:gd name="connsiteY117" fmla="*/ 3469342 h 4101353"/>
              <a:gd name="connsiteX118" fmla="*/ 2770094 w 5042647"/>
              <a:gd name="connsiteY118" fmla="*/ 3415553 h 4101353"/>
              <a:gd name="connsiteX119" fmla="*/ 2810436 w 5042647"/>
              <a:gd name="connsiteY119" fmla="*/ 3375212 h 4101353"/>
              <a:gd name="connsiteX120" fmla="*/ 2864224 w 5042647"/>
              <a:gd name="connsiteY120" fmla="*/ 3281083 h 4101353"/>
              <a:gd name="connsiteX121" fmla="*/ 2891118 w 5042647"/>
              <a:gd name="connsiteY121" fmla="*/ 3186953 h 4101353"/>
              <a:gd name="connsiteX122" fmla="*/ 2918012 w 5042647"/>
              <a:gd name="connsiteY122" fmla="*/ 3133165 h 4101353"/>
              <a:gd name="connsiteX123" fmla="*/ 2958353 w 5042647"/>
              <a:gd name="connsiteY123" fmla="*/ 2944906 h 4101353"/>
              <a:gd name="connsiteX124" fmla="*/ 2931459 w 5042647"/>
              <a:gd name="connsiteY124" fmla="*/ 2702859 h 4101353"/>
              <a:gd name="connsiteX125" fmla="*/ 2877671 w 5042647"/>
              <a:gd name="connsiteY125" fmla="*/ 2554942 h 4101353"/>
              <a:gd name="connsiteX126" fmla="*/ 2850777 w 5042647"/>
              <a:gd name="connsiteY126" fmla="*/ 2528047 h 4101353"/>
              <a:gd name="connsiteX127" fmla="*/ 2770094 w 5042647"/>
              <a:gd name="connsiteY127" fmla="*/ 2447365 h 4101353"/>
              <a:gd name="connsiteX128" fmla="*/ 2716306 w 5042647"/>
              <a:gd name="connsiteY128" fmla="*/ 2339789 h 4101353"/>
              <a:gd name="connsiteX129" fmla="*/ 2649071 w 5042647"/>
              <a:gd name="connsiteY129" fmla="*/ 2245659 h 4101353"/>
              <a:gd name="connsiteX130" fmla="*/ 2635624 w 5042647"/>
              <a:gd name="connsiteY130" fmla="*/ 2205318 h 4101353"/>
              <a:gd name="connsiteX131" fmla="*/ 2608730 w 5042647"/>
              <a:gd name="connsiteY131" fmla="*/ 2164977 h 4101353"/>
              <a:gd name="connsiteX132" fmla="*/ 2568389 w 5042647"/>
              <a:gd name="connsiteY132" fmla="*/ 2017059 h 4101353"/>
              <a:gd name="connsiteX133" fmla="*/ 2541494 w 5042647"/>
              <a:gd name="connsiteY133" fmla="*/ 1976718 h 4101353"/>
              <a:gd name="connsiteX134" fmla="*/ 2487706 w 5042647"/>
              <a:gd name="connsiteY134" fmla="*/ 1855695 h 4101353"/>
              <a:gd name="connsiteX135" fmla="*/ 2460812 w 5042647"/>
              <a:gd name="connsiteY135" fmla="*/ 1775012 h 4101353"/>
              <a:gd name="connsiteX136" fmla="*/ 2407024 w 5042647"/>
              <a:gd name="connsiteY136" fmla="*/ 1653989 h 4101353"/>
              <a:gd name="connsiteX137" fmla="*/ 2380130 w 5042647"/>
              <a:gd name="connsiteY137" fmla="*/ 1573306 h 4101353"/>
              <a:gd name="connsiteX138" fmla="*/ 2366683 w 5042647"/>
              <a:gd name="connsiteY138" fmla="*/ 1532965 h 4101353"/>
              <a:gd name="connsiteX139" fmla="*/ 2312894 w 5042647"/>
              <a:gd name="connsiteY139" fmla="*/ 1438836 h 4101353"/>
              <a:gd name="connsiteX140" fmla="*/ 2286000 w 5042647"/>
              <a:gd name="connsiteY140" fmla="*/ 1358153 h 4101353"/>
              <a:gd name="connsiteX141" fmla="*/ 2259106 w 5042647"/>
              <a:gd name="connsiteY141" fmla="*/ 1196789 h 4101353"/>
              <a:gd name="connsiteX142" fmla="*/ 2272553 w 5042647"/>
              <a:gd name="connsiteY142" fmla="*/ 995083 h 4101353"/>
              <a:gd name="connsiteX143" fmla="*/ 2299447 w 5042647"/>
              <a:gd name="connsiteY143" fmla="*/ 900953 h 4101353"/>
              <a:gd name="connsiteX144" fmla="*/ 2312894 w 5042647"/>
              <a:gd name="connsiteY144" fmla="*/ 847165 h 4101353"/>
              <a:gd name="connsiteX145" fmla="*/ 2420471 w 5042647"/>
              <a:gd name="connsiteY145" fmla="*/ 793377 h 4101353"/>
              <a:gd name="connsiteX146" fmla="*/ 2460812 w 5042647"/>
              <a:gd name="connsiteY146" fmla="*/ 779930 h 4101353"/>
              <a:gd name="connsiteX147" fmla="*/ 2783541 w 5042647"/>
              <a:gd name="connsiteY147" fmla="*/ 793377 h 4101353"/>
              <a:gd name="connsiteX148" fmla="*/ 2904565 w 5042647"/>
              <a:gd name="connsiteY148" fmla="*/ 806824 h 4101353"/>
              <a:gd name="connsiteX149" fmla="*/ 3133165 w 5042647"/>
              <a:gd name="connsiteY149" fmla="*/ 847165 h 4101353"/>
              <a:gd name="connsiteX150" fmla="*/ 3254189 w 5042647"/>
              <a:gd name="connsiteY150" fmla="*/ 874059 h 4101353"/>
              <a:gd name="connsiteX151" fmla="*/ 3294530 w 5042647"/>
              <a:gd name="connsiteY151" fmla="*/ 887506 h 4101353"/>
              <a:gd name="connsiteX152" fmla="*/ 3388659 w 5042647"/>
              <a:gd name="connsiteY152" fmla="*/ 914400 h 4101353"/>
              <a:gd name="connsiteX153" fmla="*/ 3496236 w 5042647"/>
              <a:gd name="connsiteY153" fmla="*/ 995083 h 4101353"/>
              <a:gd name="connsiteX154" fmla="*/ 3523130 w 5042647"/>
              <a:gd name="connsiteY154" fmla="*/ 1035424 h 4101353"/>
              <a:gd name="connsiteX155" fmla="*/ 3576918 w 5042647"/>
              <a:gd name="connsiteY155" fmla="*/ 1156447 h 4101353"/>
              <a:gd name="connsiteX156" fmla="*/ 3590365 w 5042647"/>
              <a:gd name="connsiteY156" fmla="*/ 1196789 h 4101353"/>
              <a:gd name="connsiteX157" fmla="*/ 3711389 w 5042647"/>
              <a:gd name="connsiteY157" fmla="*/ 1304365 h 4101353"/>
              <a:gd name="connsiteX158" fmla="*/ 3751730 w 5042647"/>
              <a:gd name="connsiteY158" fmla="*/ 1317812 h 4101353"/>
              <a:gd name="connsiteX159" fmla="*/ 3792071 w 5042647"/>
              <a:gd name="connsiteY159" fmla="*/ 1344706 h 4101353"/>
              <a:gd name="connsiteX160" fmla="*/ 3872753 w 5042647"/>
              <a:gd name="connsiteY160" fmla="*/ 1371600 h 4101353"/>
              <a:gd name="connsiteX161" fmla="*/ 3913094 w 5042647"/>
              <a:gd name="connsiteY161" fmla="*/ 1385047 h 4101353"/>
              <a:gd name="connsiteX162" fmla="*/ 3980330 w 5042647"/>
              <a:gd name="connsiteY162" fmla="*/ 1452283 h 4101353"/>
              <a:gd name="connsiteX163" fmla="*/ 4047565 w 5042647"/>
              <a:gd name="connsiteY163" fmla="*/ 1532965 h 4101353"/>
              <a:gd name="connsiteX164" fmla="*/ 4087906 w 5042647"/>
              <a:gd name="connsiteY164" fmla="*/ 1559859 h 4101353"/>
              <a:gd name="connsiteX165" fmla="*/ 4114800 w 5042647"/>
              <a:gd name="connsiteY165" fmla="*/ 1600200 h 4101353"/>
              <a:gd name="connsiteX166" fmla="*/ 4114800 w 5042647"/>
              <a:gd name="connsiteY166" fmla="*/ 1896036 h 4101353"/>
              <a:gd name="connsiteX167" fmla="*/ 4087906 w 5042647"/>
              <a:gd name="connsiteY167" fmla="*/ 1990165 h 4101353"/>
              <a:gd name="connsiteX168" fmla="*/ 4047565 w 5042647"/>
              <a:gd name="connsiteY168" fmla="*/ 2030506 h 4101353"/>
              <a:gd name="connsiteX169" fmla="*/ 4020671 w 5042647"/>
              <a:gd name="connsiteY169" fmla="*/ 2070847 h 4101353"/>
              <a:gd name="connsiteX170" fmla="*/ 3953436 w 5042647"/>
              <a:gd name="connsiteY170" fmla="*/ 2138083 h 4101353"/>
              <a:gd name="connsiteX171" fmla="*/ 3913094 w 5042647"/>
              <a:gd name="connsiteY171" fmla="*/ 2205318 h 4101353"/>
              <a:gd name="connsiteX172" fmla="*/ 3859306 w 5042647"/>
              <a:gd name="connsiteY172" fmla="*/ 2286000 h 4101353"/>
              <a:gd name="connsiteX173" fmla="*/ 3792071 w 5042647"/>
              <a:gd name="connsiteY173" fmla="*/ 2407024 h 4101353"/>
              <a:gd name="connsiteX174" fmla="*/ 3751730 w 5042647"/>
              <a:gd name="connsiteY174" fmla="*/ 2433918 h 4101353"/>
              <a:gd name="connsiteX175" fmla="*/ 3738283 w 5042647"/>
              <a:gd name="connsiteY175" fmla="*/ 2474259 h 4101353"/>
              <a:gd name="connsiteX176" fmla="*/ 3711389 w 5042647"/>
              <a:gd name="connsiteY176" fmla="*/ 2514600 h 4101353"/>
              <a:gd name="connsiteX177" fmla="*/ 3684494 w 5042647"/>
              <a:gd name="connsiteY177" fmla="*/ 2649071 h 4101353"/>
              <a:gd name="connsiteX178" fmla="*/ 3657600 w 5042647"/>
              <a:gd name="connsiteY178" fmla="*/ 2837330 h 4101353"/>
              <a:gd name="connsiteX179" fmla="*/ 3671047 w 5042647"/>
              <a:gd name="connsiteY179" fmla="*/ 2985247 h 4101353"/>
              <a:gd name="connsiteX180" fmla="*/ 3711389 w 5042647"/>
              <a:gd name="connsiteY180" fmla="*/ 3052483 h 4101353"/>
              <a:gd name="connsiteX181" fmla="*/ 3805518 w 5042647"/>
              <a:gd name="connsiteY181" fmla="*/ 3160059 h 4101353"/>
              <a:gd name="connsiteX182" fmla="*/ 3832412 w 5042647"/>
              <a:gd name="connsiteY182" fmla="*/ 3200400 h 4101353"/>
              <a:gd name="connsiteX183" fmla="*/ 3939989 w 5042647"/>
              <a:gd name="connsiteY183" fmla="*/ 3307977 h 4101353"/>
              <a:gd name="connsiteX184" fmla="*/ 3980330 w 5042647"/>
              <a:gd name="connsiteY184" fmla="*/ 3348318 h 4101353"/>
              <a:gd name="connsiteX185" fmla="*/ 4020671 w 5042647"/>
              <a:gd name="connsiteY185" fmla="*/ 3388659 h 4101353"/>
              <a:gd name="connsiteX186" fmla="*/ 4061012 w 5042647"/>
              <a:gd name="connsiteY186" fmla="*/ 3415553 h 4101353"/>
              <a:gd name="connsiteX187" fmla="*/ 4087906 w 5042647"/>
              <a:gd name="connsiteY187" fmla="*/ 3455895 h 4101353"/>
              <a:gd name="connsiteX188" fmla="*/ 4155141 w 5042647"/>
              <a:gd name="connsiteY188" fmla="*/ 3536577 h 4101353"/>
              <a:gd name="connsiteX189" fmla="*/ 4208930 w 5042647"/>
              <a:gd name="connsiteY189" fmla="*/ 3657600 h 4101353"/>
              <a:gd name="connsiteX190" fmla="*/ 4222377 w 5042647"/>
              <a:gd name="connsiteY190" fmla="*/ 3711389 h 4101353"/>
              <a:gd name="connsiteX191" fmla="*/ 4235824 w 5042647"/>
              <a:gd name="connsiteY191" fmla="*/ 3751730 h 4101353"/>
              <a:gd name="connsiteX192" fmla="*/ 4262718 w 5042647"/>
              <a:gd name="connsiteY192" fmla="*/ 3886200 h 4101353"/>
              <a:gd name="connsiteX193" fmla="*/ 4316506 w 5042647"/>
              <a:gd name="connsiteY193" fmla="*/ 4007224 h 4101353"/>
              <a:gd name="connsiteX194" fmla="*/ 4356847 w 5042647"/>
              <a:gd name="connsiteY194" fmla="*/ 4034118 h 4101353"/>
              <a:gd name="connsiteX195" fmla="*/ 4410636 w 5042647"/>
              <a:gd name="connsiteY195" fmla="*/ 4061012 h 4101353"/>
              <a:gd name="connsiteX196" fmla="*/ 4450977 w 5042647"/>
              <a:gd name="connsiteY196" fmla="*/ 4074459 h 4101353"/>
              <a:gd name="connsiteX197" fmla="*/ 4572000 w 5042647"/>
              <a:gd name="connsiteY197" fmla="*/ 4101353 h 4101353"/>
              <a:gd name="connsiteX198" fmla="*/ 4827494 w 5042647"/>
              <a:gd name="connsiteY198" fmla="*/ 4074459 h 4101353"/>
              <a:gd name="connsiteX199" fmla="*/ 4881283 w 5042647"/>
              <a:gd name="connsiteY199" fmla="*/ 4061012 h 4101353"/>
              <a:gd name="connsiteX200" fmla="*/ 4948518 w 5042647"/>
              <a:gd name="connsiteY200" fmla="*/ 3993777 h 4101353"/>
              <a:gd name="connsiteX201" fmla="*/ 5015753 w 5042647"/>
              <a:gd name="connsiteY201" fmla="*/ 3913095 h 4101353"/>
              <a:gd name="connsiteX202" fmla="*/ 5042647 w 5042647"/>
              <a:gd name="connsiteY202" fmla="*/ 3818965 h 4101353"/>
              <a:gd name="connsiteX203" fmla="*/ 5029200 w 5042647"/>
              <a:gd name="connsiteY203" fmla="*/ 3630706 h 4101353"/>
              <a:gd name="connsiteX204" fmla="*/ 5015753 w 5042647"/>
              <a:gd name="connsiteY204" fmla="*/ 3590365 h 4101353"/>
              <a:gd name="connsiteX205" fmla="*/ 4894730 w 5042647"/>
              <a:gd name="connsiteY205" fmla="*/ 3442447 h 4101353"/>
              <a:gd name="connsiteX206" fmla="*/ 4854389 w 5042647"/>
              <a:gd name="connsiteY206" fmla="*/ 3415553 h 4101353"/>
              <a:gd name="connsiteX207" fmla="*/ 4827494 w 5042647"/>
              <a:gd name="connsiteY207" fmla="*/ 3375212 h 4101353"/>
              <a:gd name="connsiteX208" fmla="*/ 4787153 w 5042647"/>
              <a:gd name="connsiteY208" fmla="*/ 3348318 h 4101353"/>
              <a:gd name="connsiteX209" fmla="*/ 4733365 w 5042647"/>
              <a:gd name="connsiteY209" fmla="*/ 3267636 h 4101353"/>
              <a:gd name="connsiteX210" fmla="*/ 4693024 w 5042647"/>
              <a:gd name="connsiteY210" fmla="*/ 3227295 h 4101353"/>
              <a:gd name="connsiteX211" fmla="*/ 4639236 w 5042647"/>
              <a:gd name="connsiteY211" fmla="*/ 3065930 h 4101353"/>
              <a:gd name="connsiteX212" fmla="*/ 4625789 w 5042647"/>
              <a:gd name="connsiteY212" fmla="*/ 3025589 h 4101353"/>
              <a:gd name="connsiteX213" fmla="*/ 4612341 w 5042647"/>
              <a:gd name="connsiteY213" fmla="*/ 2985247 h 4101353"/>
              <a:gd name="connsiteX214" fmla="*/ 4585447 w 5042647"/>
              <a:gd name="connsiteY214" fmla="*/ 2850777 h 4101353"/>
              <a:gd name="connsiteX215" fmla="*/ 4585447 w 5042647"/>
              <a:gd name="connsiteY215" fmla="*/ 2514600 h 4101353"/>
              <a:gd name="connsiteX216" fmla="*/ 4598894 w 5042647"/>
              <a:gd name="connsiteY216" fmla="*/ 2474259 h 4101353"/>
              <a:gd name="connsiteX217" fmla="*/ 4639236 w 5042647"/>
              <a:gd name="connsiteY217" fmla="*/ 2447365 h 4101353"/>
              <a:gd name="connsiteX218" fmla="*/ 4679577 w 5042647"/>
              <a:gd name="connsiteY218" fmla="*/ 2407024 h 4101353"/>
              <a:gd name="connsiteX219" fmla="*/ 4800600 w 5042647"/>
              <a:gd name="connsiteY219" fmla="*/ 2299447 h 4101353"/>
              <a:gd name="connsiteX220" fmla="*/ 4827494 w 5042647"/>
              <a:gd name="connsiteY220" fmla="*/ 2259106 h 4101353"/>
              <a:gd name="connsiteX221" fmla="*/ 4867836 w 5042647"/>
              <a:gd name="connsiteY221" fmla="*/ 2205318 h 4101353"/>
              <a:gd name="connsiteX222" fmla="*/ 4921624 w 5042647"/>
              <a:gd name="connsiteY222" fmla="*/ 2097742 h 4101353"/>
              <a:gd name="connsiteX223" fmla="*/ 4935071 w 5042647"/>
              <a:gd name="connsiteY223" fmla="*/ 2057400 h 4101353"/>
              <a:gd name="connsiteX224" fmla="*/ 4961965 w 5042647"/>
              <a:gd name="connsiteY224" fmla="*/ 1909483 h 4101353"/>
              <a:gd name="connsiteX225" fmla="*/ 4935071 w 5042647"/>
              <a:gd name="connsiteY225" fmla="*/ 1801906 h 4101353"/>
              <a:gd name="connsiteX226" fmla="*/ 4921624 w 5042647"/>
              <a:gd name="connsiteY226" fmla="*/ 1748118 h 4101353"/>
              <a:gd name="connsiteX227" fmla="*/ 4867836 w 5042647"/>
              <a:gd name="connsiteY227" fmla="*/ 1640542 h 4101353"/>
              <a:gd name="connsiteX228" fmla="*/ 4854389 w 5042647"/>
              <a:gd name="connsiteY228" fmla="*/ 1600200 h 4101353"/>
              <a:gd name="connsiteX229" fmla="*/ 4814047 w 5042647"/>
              <a:gd name="connsiteY229" fmla="*/ 1479177 h 4101353"/>
              <a:gd name="connsiteX230" fmla="*/ 4773706 w 5042647"/>
              <a:gd name="connsiteY230" fmla="*/ 1425389 h 4101353"/>
              <a:gd name="connsiteX231" fmla="*/ 4666130 w 5042647"/>
              <a:gd name="connsiteY231" fmla="*/ 1223683 h 4101353"/>
              <a:gd name="connsiteX232" fmla="*/ 4572000 w 5042647"/>
              <a:gd name="connsiteY232" fmla="*/ 1102659 h 4101353"/>
              <a:gd name="connsiteX233" fmla="*/ 4531659 w 5042647"/>
              <a:gd name="connsiteY233" fmla="*/ 1048871 h 4101353"/>
              <a:gd name="connsiteX234" fmla="*/ 4504765 w 5042647"/>
              <a:gd name="connsiteY234" fmla="*/ 1008530 h 4101353"/>
              <a:gd name="connsiteX235" fmla="*/ 4464424 w 5042647"/>
              <a:gd name="connsiteY235" fmla="*/ 968189 h 4101353"/>
              <a:gd name="connsiteX236" fmla="*/ 4410636 w 5042647"/>
              <a:gd name="connsiteY236" fmla="*/ 887506 h 4101353"/>
              <a:gd name="connsiteX237" fmla="*/ 4383741 w 5042647"/>
              <a:gd name="connsiteY237" fmla="*/ 847165 h 4101353"/>
              <a:gd name="connsiteX238" fmla="*/ 4356847 w 5042647"/>
              <a:gd name="connsiteY238" fmla="*/ 806824 h 4101353"/>
              <a:gd name="connsiteX239" fmla="*/ 4316506 w 5042647"/>
              <a:gd name="connsiteY239" fmla="*/ 726142 h 4101353"/>
              <a:gd name="connsiteX240" fmla="*/ 4303059 w 5042647"/>
              <a:gd name="connsiteY240" fmla="*/ 685800 h 4101353"/>
              <a:gd name="connsiteX241" fmla="*/ 4208930 w 5042647"/>
              <a:gd name="connsiteY241" fmla="*/ 551330 h 4101353"/>
              <a:gd name="connsiteX242" fmla="*/ 4128247 w 5042647"/>
              <a:gd name="connsiteY242" fmla="*/ 470647 h 4101353"/>
              <a:gd name="connsiteX243" fmla="*/ 4087906 w 5042647"/>
              <a:gd name="connsiteY243" fmla="*/ 430306 h 4101353"/>
              <a:gd name="connsiteX244" fmla="*/ 4047565 w 5042647"/>
              <a:gd name="connsiteY244" fmla="*/ 403412 h 4101353"/>
              <a:gd name="connsiteX245" fmla="*/ 4007224 w 5042647"/>
              <a:gd name="connsiteY245" fmla="*/ 363071 h 4101353"/>
              <a:gd name="connsiteX246" fmla="*/ 3926541 w 5042647"/>
              <a:gd name="connsiteY246" fmla="*/ 309283 h 4101353"/>
              <a:gd name="connsiteX247" fmla="*/ 3872753 w 5042647"/>
              <a:gd name="connsiteY247" fmla="*/ 268942 h 4101353"/>
              <a:gd name="connsiteX248" fmla="*/ 3845859 w 5042647"/>
              <a:gd name="connsiteY248" fmla="*/ 242047 h 4101353"/>
              <a:gd name="connsiteX249" fmla="*/ 3805518 w 5042647"/>
              <a:gd name="connsiteY249" fmla="*/ 228600 h 4101353"/>
              <a:gd name="connsiteX250" fmla="*/ 3765177 w 5042647"/>
              <a:gd name="connsiteY250" fmla="*/ 201706 h 4101353"/>
              <a:gd name="connsiteX251" fmla="*/ 3684494 w 5042647"/>
              <a:gd name="connsiteY251" fmla="*/ 174812 h 4101353"/>
              <a:gd name="connsiteX252" fmla="*/ 3563471 w 5042647"/>
              <a:gd name="connsiteY252" fmla="*/ 94130 h 4101353"/>
              <a:gd name="connsiteX253" fmla="*/ 3523130 w 5042647"/>
              <a:gd name="connsiteY253" fmla="*/ 67236 h 4101353"/>
              <a:gd name="connsiteX254" fmla="*/ 3402106 w 5042647"/>
              <a:gd name="connsiteY254" fmla="*/ 26895 h 4101353"/>
              <a:gd name="connsiteX255" fmla="*/ 3361765 w 5042647"/>
              <a:gd name="connsiteY255" fmla="*/ 13447 h 4101353"/>
              <a:gd name="connsiteX256" fmla="*/ 3267636 w 5042647"/>
              <a:gd name="connsiteY256" fmla="*/ 0 h 4101353"/>
              <a:gd name="connsiteX257" fmla="*/ 3079377 w 5042647"/>
              <a:gd name="connsiteY257" fmla="*/ 13447 h 41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5042647" h="4101353">
                <a:moveTo>
                  <a:pt x="2487706" y="94130"/>
                </a:moveTo>
                <a:cubicBezTo>
                  <a:pt x="2456330" y="103095"/>
                  <a:pt x="2425650" y="115010"/>
                  <a:pt x="2393577" y="121024"/>
                </a:cubicBezTo>
                <a:cubicBezTo>
                  <a:pt x="2353683" y="128504"/>
                  <a:pt x="2312787" y="129107"/>
                  <a:pt x="2272553" y="134471"/>
                </a:cubicBezTo>
                <a:cubicBezTo>
                  <a:pt x="2223926" y="140955"/>
                  <a:pt x="2089269" y="166845"/>
                  <a:pt x="2057400" y="174812"/>
                </a:cubicBezTo>
                <a:cubicBezTo>
                  <a:pt x="2040166" y="179120"/>
                  <a:pt x="1982562" y="192060"/>
                  <a:pt x="1963271" y="201706"/>
                </a:cubicBezTo>
                <a:cubicBezTo>
                  <a:pt x="1908081" y="229301"/>
                  <a:pt x="1937731" y="222139"/>
                  <a:pt x="1896036" y="255495"/>
                </a:cubicBezTo>
                <a:cubicBezTo>
                  <a:pt x="1883416" y="265591"/>
                  <a:pt x="1870149" y="275161"/>
                  <a:pt x="1855694" y="282389"/>
                </a:cubicBezTo>
                <a:cubicBezTo>
                  <a:pt x="1843016" y="288728"/>
                  <a:pt x="1827744" y="288952"/>
                  <a:pt x="1815353" y="295836"/>
                </a:cubicBezTo>
                <a:cubicBezTo>
                  <a:pt x="1787098" y="311533"/>
                  <a:pt x="1765335" y="339403"/>
                  <a:pt x="1734671" y="349624"/>
                </a:cubicBezTo>
                <a:cubicBezTo>
                  <a:pt x="1721224" y="354106"/>
                  <a:pt x="1707008" y="356732"/>
                  <a:pt x="1694330" y="363071"/>
                </a:cubicBezTo>
                <a:cubicBezTo>
                  <a:pt x="1532855" y="443809"/>
                  <a:pt x="1752169" y="341815"/>
                  <a:pt x="1627094" y="416859"/>
                </a:cubicBezTo>
                <a:cubicBezTo>
                  <a:pt x="1614940" y="424152"/>
                  <a:pt x="1600200" y="425824"/>
                  <a:pt x="1586753" y="430306"/>
                </a:cubicBezTo>
                <a:cubicBezTo>
                  <a:pt x="1577788" y="443753"/>
                  <a:pt x="1569955" y="458027"/>
                  <a:pt x="1559859" y="470647"/>
                </a:cubicBezTo>
                <a:cubicBezTo>
                  <a:pt x="1543181" y="491494"/>
                  <a:pt x="1515924" y="512786"/>
                  <a:pt x="1492624" y="524436"/>
                </a:cubicBezTo>
                <a:cubicBezTo>
                  <a:pt x="1479946" y="530775"/>
                  <a:pt x="1465730" y="533401"/>
                  <a:pt x="1452283" y="537883"/>
                </a:cubicBezTo>
                <a:cubicBezTo>
                  <a:pt x="1434638" y="564350"/>
                  <a:pt x="1424044" y="585955"/>
                  <a:pt x="1398494" y="605118"/>
                </a:cubicBezTo>
                <a:cubicBezTo>
                  <a:pt x="1372636" y="624511"/>
                  <a:pt x="1317812" y="658906"/>
                  <a:pt x="1317812" y="658906"/>
                </a:cubicBezTo>
                <a:cubicBezTo>
                  <a:pt x="1313330" y="672353"/>
                  <a:pt x="1311658" y="687093"/>
                  <a:pt x="1304365" y="699247"/>
                </a:cubicBezTo>
                <a:cubicBezTo>
                  <a:pt x="1291590" y="720539"/>
                  <a:pt x="1255455" y="740819"/>
                  <a:pt x="1237130" y="753036"/>
                </a:cubicBezTo>
                <a:cubicBezTo>
                  <a:pt x="1228165" y="766483"/>
                  <a:pt x="1220332" y="780757"/>
                  <a:pt x="1210236" y="793377"/>
                </a:cubicBezTo>
                <a:cubicBezTo>
                  <a:pt x="1202316" y="803277"/>
                  <a:pt x="1189011" y="808931"/>
                  <a:pt x="1183341" y="820271"/>
                </a:cubicBezTo>
                <a:cubicBezTo>
                  <a:pt x="1170663" y="845627"/>
                  <a:pt x="1165412" y="874059"/>
                  <a:pt x="1156447" y="900953"/>
                </a:cubicBezTo>
                <a:cubicBezTo>
                  <a:pt x="1151965" y="914400"/>
                  <a:pt x="1150863" y="929501"/>
                  <a:pt x="1143000" y="941295"/>
                </a:cubicBezTo>
                <a:cubicBezTo>
                  <a:pt x="1134035" y="954742"/>
                  <a:pt x="1122670" y="966868"/>
                  <a:pt x="1116106" y="981636"/>
                </a:cubicBezTo>
                <a:cubicBezTo>
                  <a:pt x="1104592" y="1007541"/>
                  <a:pt x="1098177" y="1035424"/>
                  <a:pt x="1089212" y="1062318"/>
                </a:cubicBezTo>
                <a:cubicBezTo>
                  <a:pt x="1084730" y="1075765"/>
                  <a:pt x="1079203" y="1088908"/>
                  <a:pt x="1075765" y="1102659"/>
                </a:cubicBezTo>
                <a:cubicBezTo>
                  <a:pt x="1066800" y="1138518"/>
                  <a:pt x="1060560" y="1175170"/>
                  <a:pt x="1048871" y="1210236"/>
                </a:cubicBezTo>
                <a:cubicBezTo>
                  <a:pt x="1044389" y="1223683"/>
                  <a:pt x="1039318" y="1236948"/>
                  <a:pt x="1035424" y="1250577"/>
                </a:cubicBezTo>
                <a:cubicBezTo>
                  <a:pt x="1033991" y="1255593"/>
                  <a:pt x="1015970" y="1334786"/>
                  <a:pt x="1008530" y="1344706"/>
                </a:cubicBezTo>
                <a:cubicBezTo>
                  <a:pt x="938696" y="1437818"/>
                  <a:pt x="963164" y="1386994"/>
                  <a:pt x="900953" y="1438836"/>
                </a:cubicBezTo>
                <a:cubicBezTo>
                  <a:pt x="797415" y="1525117"/>
                  <a:pt x="920430" y="1439298"/>
                  <a:pt x="820271" y="1506071"/>
                </a:cubicBezTo>
                <a:cubicBezTo>
                  <a:pt x="811306" y="1519518"/>
                  <a:pt x="799941" y="1531644"/>
                  <a:pt x="793377" y="1546412"/>
                </a:cubicBezTo>
                <a:cubicBezTo>
                  <a:pt x="781863" y="1572318"/>
                  <a:pt x="790071" y="1611370"/>
                  <a:pt x="766483" y="1627095"/>
                </a:cubicBezTo>
                <a:lnTo>
                  <a:pt x="726141" y="1653989"/>
                </a:lnTo>
                <a:cubicBezTo>
                  <a:pt x="699697" y="1693655"/>
                  <a:pt x="697733" y="1702316"/>
                  <a:pt x="658906" y="1734671"/>
                </a:cubicBezTo>
                <a:cubicBezTo>
                  <a:pt x="646491" y="1745017"/>
                  <a:pt x="632012" y="1752600"/>
                  <a:pt x="618565" y="1761565"/>
                </a:cubicBezTo>
                <a:cubicBezTo>
                  <a:pt x="609600" y="1775012"/>
                  <a:pt x="603099" y="1790478"/>
                  <a:pt x="591671" y="1801906"/>
                </a:cubicBezTo>
                <a:cubicBezTo>
                  <a:pt x="580243" y="1813334"/>
                  <a:pt x="563950" y="1818704"/>
                  <a:pt x="551330" y="1828800"/>
                </a:cubicBezTo>
                <a:cubicBezTo>
                  <a:pt x="522370" y="1851968"/>
                  <a:pt x="478467" y="1912918"/>
                  <a:pt x="470647" y="1936377"/>
                </a:cubicBezTo>
                <a:cubicBezTo>
                  <a:pt x="466165" y="1949824"/>
                  <a:pt x="464084" y="1964327"/>
                  <a:pt x="457200" y="1976718"/>
                </a:cubicBezTo>
                <a:cubicBezTo>
                  <a:pt x="441503" y="2004973"/>
                  <a:pt x="403412" y="2057400"/>
                  <a:pt x="403412" y="2057400"/>
                </a:cubicBezTo>
                <a:cubicBezTo>
                  <a:pt x="394447" y="2084294"/>
                  <a:pt x="392243" y="2114495"/>
                  <a:pt x="376518" y="2138083"/>
                </a:cubicBezTo>
                <a:cubicBezTo>
                  <a:pt x="358589" y="2164977"/>
                  <a:pt x="345586" y="2195909"/>
                  <a:pt x="322730" y="2218765"/>
                </a:cubicBezTo>
                <a:cubicBezTo>
                  <a:pt x="226910" y="2314585"/>
                  <a:pt x="330375" y="2205846"/>
                  <a:pt x="255494" y="2299447"/>
                </a:cubicBezTo>
                <a:cubicBezTo>
                  <a:pt x="247574" y="2309347"/>
                  <a:pt x="236207" y="2316199"/>
                  <a:pt x="228600" y="2326342"/>
                </a:cubicBezTo>
                <a:cubicBezTo>
                  <a:pt x="132099" y="2455012"/>
                  <a:pt x="216592" y="2365244"/>
                  <a:pt x="134471" y="2447365"/>
                </a:cubicBezTo>
                <a:cubicBezTo>
                  <a:pt x="102497" y="2543288"/>
                  <a:pt x="147836" y="2427317"/>
                  <a:pt x="80683" y="2528047"/>
                </a:cubicBezTo>
                <a:cubicBezTo>
                  <a:pt x="10862" y="2632779"/>
                  <a:pt x="124095" y="2511532"/>
                  <a:pt x="40341" y="2595283"/>
                </a:cubicBezTo>
                <a:cubicBezTo>
                  <a:pt x="27525" y="2633731"/>
                  <a:pt x="21889" y="2647200"/>
                  <a:pt x="13447" y="2689412"/>
                </a:cubicBezTo>
                <a:cubicBezTo>
                  <a:pt x="8100" y="2716148"/>
                  <a:pt x="4482" y="2743201"/>
                  <a:pt x="0" y="2770095"/>
                </a:cubicBezTo>
                <a:cubicBezTo>
                  <a:pt x="4482" y="2846295"/>
                  <a:pt x="6210" y="2922707"/>
                  <a:pt x="13447" y="2998695"/>
                </a:cubicBezTo>
                <a:cubicBezTo>
                  <a:pt x="16449" y="3030221"/>
                  <a:pt x="31697" y="3062571"/>
                  <a:pt x="40341" y="3092824"/>
                </a:cubicBezTo>
                <a:cubicBezTo>
                  <a:pt x="46085" y="3112926"/>
                  <a:pt x="56491" y="3165462"/>
                  <a:pt x="67236" y="3186953"/>
                </a:cubicBezTo>
                <a:cubicBezTo>
                  <a:pt x="74464" y="3201408"/>
                  <a:pt x="82702" y="3215867"/>
                  <a:pt x="94130" y="3227295"/>
                </a:cubicBezTo>
                <a:cubicBezTo>
                  <a:pt x="118804" y="3251970"/>
                  <a:pt x="160136" y="3263506"/>
                  <a:pt x="188259" y="3281083"/>
                </a:cubicBezTo>
                <a:cubicBezTo>
                  <a:pt x="207264" y="3292961"/>
                  <a:pt x="222001" y="3311401"/>
                  <a:pt x="242047" y="3321424"/>
                </a:cubicBezTo>
                <a:cubicBezTo>
                  <a:pt x="267403" y="3334102"/>
                  <a:pt x="297374" y="3335640"/>
                  <a:pt x="322730" y="3348318"/>
                </a:cubicBezTo>
                <a:cubicBezTo>
                  <a:pt x="340659" y="3357283"/>
                  <a:pt x="357501" y="3368873"/>
                  <a:pt x="376518" y="3375212"/>
                </a:cubicBezTo>
                <a:cubicBezTo>
                  <a:pt x="398201" y="3382440"/>
                  <a:pt x="421580" y="3383116"/>
                  <a:pt x="443753" y="3388659"/>
                </a:cubicBezTo>
                <a:cubicBezTo>
                  <a:pt x="568127" y="3419752"/>
                  <a:pt x="343192" y="3384493"/>
                  <a:pt x="591671" y="3415553"/>
                </a:cubicBezTo>
                <a:cubicBezTo>
                  <a:pt x="636494" y="3411071"/>
                  <a:pt x="681547" y="3408477"/>
                  <a:pt x="726141" y="3402106"/>
                </a:cubicBezTo>
                <a:cubicBezTo>
                  <a:pt x="755691" y="3397885"/>
                  <a:pt x="791533" y="3384791"/>
                  <a:pt x="820271" y="3375212"/>
                </a:cubicBezTo>
                <a:cubicBezTo>
                  <a:pt x="833718" y="3361765"/>
                  <a:pt x="848937" y="3349882"/>
                  <a:pt x="860612" y="3334871"/>
                </a:cubicBezTo>
                <a:cubicBezTo>
                  <a:pt x="880456" y="3309357"/>
                  <a:pt x="914400" y="3254189"/>
                  <a:pt x="914400" y="3254189"/>
                </a:cubicBezTo>
                <a:cubicBezTo>
                  <a:pt x="988712" y="3031251"/>
                  <a:pt x="911468" y="3288387"/>
                  <a:pt x="954741" y="2783542"/>
                </a:cubicBezTo>
                <a:cubicBezTo>
                  <a:pt x="957162" y="2755296"/>
                  <a:pt x="961590" y="2722905"/>
                  <a:pt x="981636" y="2702859"/>
                </a:cubicBezTo>
                <a:cubicBezTo>
                  <a:pt x="1033405" y="2651090"/>
                  <a:pt x="1006154" y="2673067"/>
                  <a:pt x="1062318" y="2635624"/>
                </a:cubicBezTo>
                <a:cubicBezTo>
                  <a:pt x="1071283" y="2622177"/>
                  <a:pt x="1077784" y="2606711"/>
                  <a:pt x="1089212" y="2595283"/>
                </a:cubicBezTo>
                <a:cubicBezTo>
                  <a:pt x="1100640" y="2583855"/>
                  <a:pt x="1119457" y="2581009"/>
                  <a:pt x="1129553" y="2568389"/>
                </a:cubicBezTo>
                <a:cubicBezTo>
                  <a:pt x="1138408" y="2557320"/>
                  <a:pt x="1136661" y="2540725"/>
                  <a:pt x="1143000" y="2528047"/>
                </a:cubicBezTo>
                <a:cubicBezTo>
                  <a:pt x="1159964" y="2494120"/>
                  <a:pt x="1171773" y="2485827"/>
                  <a:pt x="1196789" y="2460812"/>
                </a:cubicBezTo>
                <a:cubicBezTo>
                  <a:pt x="1217367" y="2399079"/>
                  <a:pt x="1210774" y="2425846"/>
                  <a:pt x="1223683" y="2339789"/>
                </a:cubicBezTo>
                <a:cubicBezTo>
                  <a:pt x="1241882" y="2218463"/>
                  <a:pt x="1242446" y="2181398"/>
                  <a:pt x="1264024" y="2084295"/>
                </a:cubicBezTo>
                <a:cubicBezTo>
                  <a:pt x="1268033" y="2066254"/>
                  <a:pt x="1272160" y="2048208"/>
                  <a:pt x="1277471" y="2030506"/>
                </a:cubicBezTo>
                <a:cubicBezTo>
                  <a:pt x="1296220" y="1968008"/>
                  <a:pt x="1309580" y="1917716"/>
                  <a:pt x="1358153" y="1869142"/>
                </a:cubicBezTo>
                <a:cubicBezTo>
                  <a:pt x="1396475" y="1830819"/>
                  <a:pt x="1374498" y="1849279"/>
                  <a:pt x="1425389" y="1815353"/>
                </a:cubicBezTo>
                <a:cubicBezTo>
                  <a:pt x="1447801" y="1819835"/>
                  <a:pt x="1476463" y="1812639"/>
                  <a:pt x="1492624" y="1828800"/>
                </a:cubicBezTo>
                <a:cubicBezTo>
                  <a:pt x="1512670" y="1848846"/>
                  <a:pt x="1510553" y="1882589"/>
                  <a:pt x="1519518" y="1909483"/>
                </a:cubicBezTo>
                <a:lnTo>
                  <a:pt x="1532965" y="1949824"/>
                </a:lnTo>
                <a:cubicBezTo>
                  <a:pt x="1523495" y="2035050"/>
                  <a:pt x="1526622" y="2056133"/>
                  <a:pt x="1506071" y="2124636"/>
                </a:cubicBezTo>
                <a:cubicBezTo>
                  <a:pt x="1497925" y="2151789"/>
                  <a:pt x="1494902" y="2181730"/>
                  <a:pt x="1479177" y="2205318"/>
                </a:cubicBezTo>
                <a:lnTo>
                  <a:pt x="1425389" y="2286000"/>
                </a:lnTo>
                <a:lnTo>
                  <a:pt x="1398494" y="2326342"/>
                </a:lnTo>
                <a:cubicBezTo>
                  <a:pt x="1374826" y="2397347"/>
                  <a:pt x="1392910" y="2354889"/>
                  <a:pt x="1331259" y="2447365"/>
                </a:cubicBezTo>
                <a:cubicBezTo>
                  <a:pt x="1322294" y="2460812"/>
                  <a:pt x="1309476" y="2472374"/>
                  <a:pt x="1304365" y="2487706"/>
                </a:cubicBezTo>
                <a:cubicBezTo>
                  <a:pt x="1286909" y="2540075"/>
                  <a:pt x="1300941" y="2518024"/>
                  <a:pt x="1264024" y="2554942"/>
                </a:cubicBezTo>
                <a:cubicBezTo>
                  <a:pt x="1242738" y="2640086"/>
                  <a:pt x="1260828" y="2593355"/>
                  <a:pt x="1196789" y="2689412"/>
                </a:cubicBezTo>
                <a:lnTo>
                  <a:pt x="1169894" y="2729753"/>
                </a:lnTo>
                <a:lnTo>
                  <a:pt x="1143000" y="2810436"/>
                </a:lnTo>
                <a:cubicBezTo>
                  <a:pt x="1138518" y="2823883"/>
                  <a:pt x="1132991" y="2837026"/>
                  <a:pt x="1129553" y="2850777"/>
                </a:cubicBezTo>
                <a:cubicBezTo>
                  <a:pt x="1125071" y="2868706"/>
                  <a:pt x="1120115" y="2886524"/>
                  <a:pt x="1116106" y="2904565"/>
                </a:cubicBezTo>
                <a:cubicBezTo>
                  <a:pt x="1103576" y="2960949"/>
                  <a:pt x="1098943" y="2994095"/>
                  <a:pt x="1089212" y="3052483"/>
                </a:cubicBezTo>
                <a:cubicBezTo>
                  <a:pt x="1090892" y="3077684"/>
                  <a:pt x="1084024" y="3230365"/>
                  <a:pt x="1116106" y="3294530"/>
                </a:cubicBezTo>
                <a:cubicBezTo>
                  <a:pt x="1123334" y="3308985"/>
                  <a:pt x="1129295" y="3326306"/>
                  <a:pt x="1143000" y="3334871"/>
                </a:cubicBezTo>
                <a:cubicBezTo>
                  <a:pt x="1167040" y="3349896"/>
                  <a:pt x="1196789" y="3352800"/>
                  <a:pt x="1223683" y="3361765"/>
                </a:cubicBezTo>
                <a:cubicBezTo>
                  <a:pt x="1237130" y="3366247"/>
                  <a:pt x="1250273" y="3371774"/>
                  <a:pt x="1264024" y="3375212"/>
                </a:cubicBezTo>
                <a:lnTo>
                  <a:pt x="1371600" y="3402106"/>
                </a:lnTo>
                <a:cubicBezTo>
                  <a:pt x="1420906" y="3397624"/>
                  <a:pt x="1470615" y="3396381"/>
                  <a:pt x="1519518" y="3388659"/>
                </a:cubicBezTo>
                <a:cubicBezTo>
                  <a:pt x="1577145" y="3379560"/>
                  <a:pt x="1616457" y="3365311"/>
                  <a:pt x="1667436" y="3348318"/>
                </a:cubicBezTo>
                <a:cubicBezTo>
                  <a:pt x="1680883" y="3334871"/>
                  <a:pt x="1698542" y="3324601"/>
                  <a:pt x="1707777" y="3307977"/>
                </a:cubicBezTo>
                <a:cubicBezTo>
                  <a:pt x="1707779" y="3307973"/>
                  <a:pt x="1741394" y="3207125"/>
                  <a:pt x="1748118" y="3186953"/>
                </a:cubicBezTo>
                <a:cubicBezTo>
                  <a:pt x="1752600" y="3173506"/>
                  <a:pt x="1758785" y="3160511"/>
                  <a:pt x="1761565" y="3146612"/>
                </a:cubicBezTo>
                <a:cubicBezTo>
                  <a:pt x="1766047" y="3124200"/>
                  <a:pt x="1771780" y="3102003"/>
                  <a:pt x="1775012" y="3079377"/>
                </a:cubicBezTo>
                <a:cubicBezTo>
                  <a:pt x="1785233" y="3007828"/>
                  <a:pt x="1790024" y="2935516"/>
                  <a:pt x="1801906" y="2864224"/>
                </a:cubicBezTo>
                <a:cubicBezTo>
                  <a:pt x="1806388" y="2837330"/>
                  <a:pt x="1808740" y="2809993"/>
                  <a:pt x="1815353" y="2783542"/>
                </a:cubicBezTo>
                <a:cubicBezTo>
                  <a:pt x="1831840" y="2717592"/>
                  <a:pt x="1833216" y="2700919"/>
                  <a:pt x="1882589" y="2662518"/>
                </a:cubicBezTo>
                <a:cubicBezTo>
                  <a:pt x="1908103" y="2642674"/>
                  <a:pt x="1932607" y="2618951"/>
                  <a:pt x="1963271" y="2608730"/>
                </a:cubicBezTo>
                <a:lnTo>
                  <a:pt x="2043953" y="2581836"/>
                </a:lnTo>
                <a:cubicBezTo>
                  <a:pt x="2061882" y="2586318"/>
                  <a:pt x="2080754" y="2588003"/>
                  <a:pt x="2097741" y="2595283"/>
                </a:cubicBezTo>
                <a:cubicBezTo>
                  <a:pt x="2150037" y="2617695"/>
                  <a:pt x="2158999" y="2653551"/>
                  <a:pt x="2191871" y="2702859"/>
                </a:cubicBezTo>
                <a:lnTo>
                  <a:pt x="2218765" y="2743200"/>
                </a:lnTo>
                <a:cubicBezTo>
                  <a:pt x="2232927" y="2785688"/>
                  <a:pt x="2239932" y="2801143"/>
                  <a:pt x="2245659" y="2850777"/>
                </a:cubicBezTo>
                <a:cubicBezTo>
                  <a:pt x="2256497" y="2944709"/>
                  <a:pt x="2254009" y="3040446"/>
                  <a:pt x="2272553" y="3133165"/>
                </a:cubicBezTo>
                <a:cubicBezTo>
                  <a:pt x="2299891" y="3269856"/>
                  <a:pt x="2271881" y="3144262"/>
                  <a:pt x="2299447" y="3240742"/>
                </a:cubicBezTo>
                <a:cubicBezTo>
                  <a:pt x="2305780" y="3262907"/>
                  <a:pt x="2328509" y="3367692"/>
                  <a:pt x="2339789" y="3375212"/>
                </a:cubicBezTo>
                <a:lnTo>
                  <a:pt x="2420471" y="3429000"/>
                </a:lnTo>
                <a:cubicBezTo>
                  <a:pt x="2433918" y="3437965"/>
                  <a:pt x="2445133" y="3451975"/>
                  <a:pt x="2460812" y="3455895"/>
                </a:cubicBezTo>
                <a:lnTo>
                  <a:pt x="2514600" y="3469342"/>
                </a:lnTo>
                <a:cubicBezTo>
                  <a:pt x="2726754" y="3439033"/>
                  <a:pt x="2644003" y="3465990"/>
                  <a:pt x="2770094" y="3415553"/>
                </a:cubicBezTo>
                <a:cubicBezTo>
                  <a:pt x="2783541" y="3402106"/>
                  <a:pt x="2798261" y="3389821"/>
                  <a:pt x="2810436" y="3375212"/>
                </a:cubicBezTo>
                <a:cubicBezTo>
                  <a:pt x="2830296" y="3351381"/>
                  <a:pt x="2852619" y="3308160"/>
                  <a:pt x="2864224" y="3281083"/>
                </a:cubicBezTo>
                <a:cubicBezTo>
                  <a:pt x="2896733" y="3205229"/>
                  <a:pt x="2857000" y="3277936"/>
                  <a:pt x="2891118" y="3186953"/>
                </a:cubicBezTo>
                <a:cubicBezTo>
                  <a:pt x="2898156" y="3168184"/>
                  <a:pt x="2911673" y="3152182"/>
                  <a:pt x="2918012" y="3133165"/>
                </a:cubicBezTo>
                <a:cubicBezTo>
                  <a:pt x="2940350" y="3066151"/>
                  <a:pt x="2947068" y="3012616"/>
                  <a:pt x="2958353" y="2944906"/>
                </a:cubicBezTo>
                <a:cubicBezTo>
                  <a:pt x="2918841" y="2826369"/>
                  <a:pt x="2968462" y="2986546"/>
                  <a:pt x="2931459" y="2702859"/>
                </a:cubicBezTo>
                <a:cubicBezTo>
                  <a:pt x="2922476" y="2633992"/>
                  <a:pt x="2915523" y="2602257"/>
                  <a:pt x="2877671" y="2554942"/>
                </a:cubicBezTo>
                <a:cubicBezTo>
                  <a:pt x="2869751" y="2545042"/>
                  <a:pt x="2858893" y="2537787"/>
                  <a:pt x="2850777" y="2528047"/>
                </a:cubicBezTo>
                <a:cubicBezTo>
                  <a:pt x="2788232" y="2452992"/>
                  <a:pt x="2838103" y="2492703"/>
                  <a:pt x="2770094" y="2447365"/>
                </a:cubicBezTo>
                <a:cubicBezTo>
                  <a:pt x="2752165" y="2411506"/>
                  <a:pt x="2740360" y="2371862"/>
                  <a:pt x="2716306" y="2339789"/>
                </a:cubicBezTo>
                <a:cubicBezTo>
                  <a:pt x="2707172" y="2327610"/>
                  <a:pt x="2658901" y="2265320"/>
                  <a:pt x="2649071" y="2245659"/>
                </a:cubicBezTo>
                <a:cubicBezTo>
                  <a:pt x="2642732" y="2232981"/>
                  <a:pt x="2641963" y="2217996"/>
                  <a:pt x="2635624" y="2205318"/>
                </a:cubicBezTo>
                <a:cubicBezTo>
                  <a:pt x="2628396" y="2190863"/>
                  <a:pt x="2615958" y="2179432"/>
                  <a:pt x="2608730" y="2164977"/>
                </a:cubicBezTo>
                <a:cubicBezTo>
                  <a:pt x="2591482" y="2130482"/>
                  <a:pt x="2578151" y="2031701"/>
                  <a:pt x="2568389" y="2017059"/>
                </a:cubicBezTo>
                <a:lnTo>
                  <a:pt x="2541494" y="1976718"/>
                </a:lnTo>
                <a:cubicBezTo>
                  <a:pt x="2509489" y="1880704"/>
                  <a:pt x="2530325" y="1919624"/>
                  <a:pt x="2487706" y="1855695"/>
                </a:cubicBezTo>
                <a:cubicBezTo>
                  <a:pt x="2478741" y="1828801"/>
                  <a:pt x="2476537" y="1798600"/>
                  <a:pt x="2460812" y="1775012"/>
                </a:cubicBezTo>
                <a:cubicBezTo>
                  <a:pt x="2418193" y="1711084"/>
                  <a:pt x="2439028" y="1750002"/>
                  <a:pt x="2407024" y="1653989"/>
                </a:cubicBezTo>
                <a:lnTo>
                  <a:pt x="2380130" y="1573306"/>
                </a:lnTo>
                <a:cubicBezTo>
                  <a:pt x="2375648" y="1559859"/>
                  <a:pt x="2374546" y="1544759"/>
                  <a:pt x="2366683" y="1532965"/>
                </a:cubicBezTo>
                <a:cubicBezTo>
                  <a:pt x="2342427" y="1496580"/>
                  <a:pt x="2329953" y="1481484"/>
                  <a:pt x="2312894" y="1438836"/>
                </a:cubicBezTo>
                <a:cubicBezTo>
                  <a:pt x="2302365" y="1412515"/>
                  <a:pt x="2290661" y="1386116"/>
                  <a:pt x="2286000" y="1358153"/>
                </a:cubicBezTo>
                <a:lnTo>
                  <a:pt x="2259106" y="1196789"/>
                </a:lnTo>
                <a:cubicBezTo>
                  <a:pt x="2263588" y="1129554"/>
                  <a:pt x="2265499" y="1062097"/>
                  <a:pt x="2272553" y="995083"/>
                </a:cubicBezTo>
                <a:cubicBezTo>
                  <a:pt x="2276056" y="961806"/>
                  <a:pt x="2290420" y="932549"/>
                  <a:pt x="2299447" y="900953"/>
                </a:cubicBezTo>
                <a:cubicBezTo>
                  <a:pt x="2304524" y="883183"/>
                  <a:pt x="2304629" y="863695"/>
                  <a:pt x="2312894" y="847165"/>
                </a:cubicBezTo>
                <a:cubicBezTo>
                  <a:pt x="2331670" y="809614"/>
                  <a:pt x="2390739" y="803288"/>
                  <a:pt x="2420471" y="793377"/>
                </a:cubicBezTo>
                <a:lnTo>
                  <a:pt x="2460812" y="779930"/>
                </a:lnTo>
                <a:lnTo>
                  <a:pt x="2783541" y="793377"/>
                </a:lnTo>
                <a:cubicBezTo>
                  <a:pt x="2824056" y="795832"/>
                  <a:pt x="2864289" y="801790"/>
                  <a:pt x="2904565" y="806824"/>
                </a:cubicBezTo>
                <a:cubicBezTo>
                  <a:pt x="3010758" y="820098"/>
                  <a:pt x="3015479" y="823628"/>
                  <a:pt x="3133165" y="847165"/>
                </a:cubicBezTo>
                <a:cubicBezTo>
                  <a:pt x="3179377" y="856407"/>
                  <a:pt x="3209881" y="861400"/>
                  <a:pt x="3254189" y="874059"/>
                </a:cubicBezTo>
                <a:cubicBezTo>
                  <a:pt x="3267818" y="877953"/>
                  <a:pt x="3280901" y="883612"/>
                  <a:pt x="3294530" y="887506"/>
                </a:cubicBezTo>
                <a:cubicBezTo>
                  <a:pt x="3412724" y="921276"/>
                  <a:pt x="3291935" y="882159"/>
                  <a:pt x="3388659" y="914400"/>
                </a:cubicBezTo>
                <a:cubicBezTo>
                  <a:pt x="3425524" y="938977"/>
                  <a:pt x="3467809" y="959550"/>
                  <a:pt x="3496236" y="995083"/>
                </a:cubicBezTo>
                <a:cubicBezTo>
                  <a:pt x="3506332" y="1007703"/>
                  <a:pt x="3516566" y="1020656"/>
                  <a:pt x="3523130" y="1035424"/>
                </a:cubicBezTo>
                <a:cubicBezTo>
                  <a:pt x="3587139" y="1179445"/>
                  <a:pt x="3516053" y="1065150"/>
                  <a:pt x="3576918" y="1156447"/>
                </a:cubicBezTo>
                <a:cubicBezTo>
                  <a:pt x="3581400" y="1169894"/>
                  <a:pt x="3581663" y="1185600"/>
                  <a:pt x="3590365" y="1196789"/>
                </a:cubicBezTo>
                <a:cubicBezTo>
                  <a:pt x="3613047" y="1225951"/>
                  <a:pt x="3668903" y="1283122"/>
                  <a:pt x="3711389" y="1304365"/>
                </a:cubicBezTo>
                <a:cubicBezTo>
                  <a:pt x="3724067" y="1310704"/>
                  <a:pt x="3739052" y="1311473"/>
                  <a:pt x="3751730" y="1317812"/>
                </a:cubicBezTo>
                <a:cubicBezTo>
                  <a:pt x="3766185" y="1325040"/>
                  <a:pt x="3777303" y="1338142"/>
                  <a:pt x="3792071" y="1344706"/>
                </a:cubicBezTo>
                <a:cubicBezTo>
                  <a:pt x="3817976" y="1356220"/>
                  <a:pt x="3845859" y="1362635"/>
                  <a:pt x="3872753" y="1371600"/>
                </a:cubicBezTo>
                <a:lnTo>
                  <a:pt x="3913094" y="1385047"/>
                </a:lnTo>
                <a:cubicBezTo>
                  <a:pt x="3935506" y="1407459"/>
                  <a:pt x="3962749" y="1425911"/>
                  <a:pt x="3980330" y="1452283"/>
                </a:cubicBezTo>
                <a:cubicBezTo>
                  <a:pt x="4006774" y="1491949"/>
                  <a:pt x="4008738" y="1500610"/>
                  <a:pt x="4047565" y="1532965"/>
                </a:cubicBezTo>
                <a:cubicBezTo>
                  <a:pt x="4059980" y="1543311"/>
                  <a:pt x="4074459" y="1550894"/>
                  <a:pt x="4087906" y="1559859"/>
                </a:cubicBezTo>
                <a:cubicBezTo>
                  <a:pt x="4096871" y="1573306"/>
                  <a:pt x="4107573" y="1585745"/>
                  <a:pt x="4114800" y="1600200"/>
                </a:cubicBezTo>
                <a:cubicBezTo>
                  <a:pt x="4156898" y="1684398"/>
                  <a:pt x="4118864" y="1849301"/>
                  <a:pt x="4114800" y="1896036"/>
                </a:cubicBezTo>
                <a:cubicBezTo>
                  <a:pt x="4114352" y="1901191"/>
                  <a:pt x="4094591" y="1980137"/>
                  <a:pt x="4087906" y="1990165"/>
                </a:cubicBezTo>
                <a:cubicBezTo>
                  <a:pt x="4077357" y="2005988"/>
                  <a:pt x="4059739" y="2015897"/>
                  <a:pt x="4047565" y="2030506"/>
                </a:cubicBezTo>
                <a:cubicBezTo>
                  <a:pt x="4037219" y="2042921"/>
                  <a:pt x="4031313" y="2058684"/>
                  <a:pt x="4020671" y="2070847"/>
                </a:cubicBezTo>
                <a:cubicBezTo>
                  <a:pt x="3999800" y="2094700"/>
                  <a:pt x="3953436" y="2138083"/>
                  <a:pt x="3953436" y="2138083"/>
                </a:cubicBezTo>
                <a:cubicBezTo>
                  <a:pt x="3927724" y="2215218"/>
                  <a:pt x="3957396" y="2146249"/>
                  <a:pt x="3913094" y="2205318"/>
                </a:cubicBezTo>
                <a:cubicBezTo>
                  <a:pt x="3893700" y="2231176"/>
                  <a:pt x="3859306" y="2286000"/>
                  <a:pt x="3859306" y="2286000"/>
                </a:cubicBezTo>
                <a:cubicBezTo>
                  <a:pt x="3845293" y="2328039"/>
                  <a:pt x="3831704" y="2380602"/>
                  <a:pt x="3792071" y="2407024"/>
                </a:cubicBezTo>
                <a:lnTo>
                  <a:pt x="3751730" y="2433918"/>
                </a:lnTo>
                <a:cubicBezTo>
                  <a:pt x="3747248" y="2447365"/>
                  <a:pt x="3744622" y="2461581"/>
                  <a:pt x="3738283" y="2474259"/>
                </a:cubicBezTo>
                <a:cubicBezTo>
                  <a:pt x="3731055" y="2488714"/>
                  <a:pt x="3716142" y="2499153"/>
                  <a:pt x="3711389" y="2514600"/>
                </a:cubicBezTo>
                <a:cubicBezTo>
                  <a:pt x="3697946" y="2558290"/>
                  <a:pt x="3690959" y="2603819"/>
                  <a:pt x="3684494" y="2649071"/>
                </a:cubicBezTo>
                <a:lnTo>
                  <a:pt x="3657600" y="2837330"/>
                </a:lnTo>
                <a:cubicBezTo>
                  <a:pt x="3662082" y="2886636"/>
                  <a:pt x="3664045" y="2936236"/>
                  <a:pt x="3671047" y="2985247"/>
                </a:cubicBezTo>
                <a:cubicBezTo>
                  <a:pt x="3678610" y="3038185"/>
                  <a:pt x="3683320" y="3015058"/>
                  <a:pt x="3711389" y="3052483"/>
                </a:cubicBezTo>
                <a:cubicBezTo>
                  <a:pt x="3789832" y="3157072"/>
                  <a:pt x="3730438" y="3110006"/>
                  <a:pt x="3805518" y="3160059"/>
                </a:cubicBezTo>
                <a:cubicBezTo>
                  <a:pt x="3814483" y="3173506"/>
                  <a:pt x="3821770" y="3188237"/>
                  <a:pt x="3832412" y="3200400"/>
                </a:cubicBezTo>
                <a:cubicBezTo>
                  <a:pt x="3832436" y="3200428"/>
                  <a:pt x="3925630" y="3293618"/>
                  <a:pt x="3939989" y="3307977"/>
                </a:cubicBezTo>
                <a:lnTo>
                  <a:pt x="3980330" y="3348318"/>
                </a:lnTo>
                <a:cubicBezTo>
                  <a:pt x="3993777" y="3361765"/>
                  <a:pt x="4004848" y="3378110"/>
                  <a:pt x="4020671" y="3388659"/>
                </a:cubicBezTo>
                <a:lnTo>
                  <a:pt x="4061012" y="3415553"/>
                </a:lnTo>
                <a:cubicBezTo>
                  <a:pt x="4069977" y="3429000"/>
                  <a:pt x="4077560" y="3443479"/>
                  <a:pt x="4087906" y="3455895"/>
                </a:cubicBezTo>
                <a:cubicBezTo>
                  <a:pt x="4118066" y="3492088"/>
                  <a:pt x="4136062" y="3493650"/>
                  <a:pt x="4155141" y="3536577"/>
                </a:cubicBezTo>
                <a:cubicBezTo>
                  <a:pt x="4219151" y="3680598"/>
                  <a:pt x="4148065" y="3566303"/>
                  <a:pt x="4208930" y="3657600"/>
                </a:cubicBezTo>
                <a:cubicBezTo>
                  <a:pt x="4213412" y="3675530"/>
                  <a:pt x="4217300" y="3693619"/>
                  <a:pt x="4222377" y="3711389"/>
                </a:cubicBezTo>
                <a:cubicBezTo>
                  <a:pt x="4226271" y="3725018"/>
                  <a:pt x="4232637" y="3737919"/>
                  <a:pt x="4235824" y="3751730"/>
                </a:cubicBezTo>
                <a:cubicBezTo>
                  <a:pt x="4246103" y="3796270"/>
                  <a:pt x="4248263" y="3842835"/>
                  <a:pt x="4262718" y="3886200"/>
                </a:cubicBezTo>
                <a:cubicBezTo>
                  <a:pt x="4276033" y="3926145"/>
                  <a:pt x="4284541" y="3975259"/>
                  <a:pt x="4316506" y="4007224"/>
                </a:cubicBezTo>
                <a:cubicBezTo>
                  <a:pt x="4327934" y="4018652"/>
                  <a:pt x="4342815" y="4026100"/>
                  <a:pt x="4356847" y="4034118"/>
                </a:cubicBezTo>
                <a:cubicBezTo>
                  <a:pt x="4374252" y="4044063"/>
                  <a:pt x="4392211" y="4053116"/>
                  <a:pt x="4410636" y="4061012"/>
                </a:cubicBezTo>
                <a:cubicBezTo>
                  <a:pt x="4423664" y="4066596"/>
                  <a:pt x="4437348" y="4070565"/>
                  <a:pt x="4450977" y="4074459"/>
                </a:cubicBezTo>
                <a:cubicBezTo>
                  <a:pt x="4495288" y="4087119"/>
                  <a:pt x="4525785" y="4092110"/>
                  <a:pt x="4572000" y="4101353"/>
                </a:cubicBezTo>
                <a:cubicBezTo>
                  <a:pt x="4665542" y="4093558"/>
                  <a:pt x="4738307" y="4090675"/>
                  <a:pt x="4827494" y="4074459"/>
                </a:cubicBezTo>
                <a:cubicBezTo>
                  <a:pt x="4845677" y="4071153"/>
                  <a:pt x="4863353" y="4065494"/>
                  <a:pt x="4881283" y="4061012"/>
                </a:cubicBezTo>
                <a:cubicBezTo>
                  <a:pt x="4955242" y="4011706"/>
                  <a:pt x="4892489" y="4061012"/>
                  <a:pt x="4948518" y="3993777"/>
                </a:cubicBezTo>
                <a:cubicBezTo>
                  <a:pt x="5034799" y="3890239"/>
                  <a:pt x="4948980" y="4013254"/>
                  <a:pt x="5015753" y="3913095"/>
                </a:cubicBezTo>
                <a:cubicBezTo>
                  <a:pt x="5022094" y="3894072"/>
                  <a:pt x="5042647" y="3835849"/>
                  <a:pt x="5042647" y="3818965"/>
                </a:cubicBezTo>
                <a:cubicBezTo>
                  <a:pt x="5042647" y="3756052"/>
                  <a:pt x="5036551" y="3693188"/>
                  <a:pt x="5029200" y="3630706"/>
                </a:cubicBezTo>
                <a:cubicBezTo>
                  <a:pt x="5027544" y="3616629"/>
                  <a:pt x="5022637" y="3602756"/>
                  <a:pt x="5015753" y="3590365"/>
                </a:cubicBezTo>
                <a:cubicBezTo>
                  <a:pt x="4990298" y="3544547"/>
                  <a:pt x="4939797" y="3472492"/>
                  <a:pt x="4894730" y="3442447"/>
                </a:cubicBezTo>
                <a:lnTo>
                  <a:pt x="4854389" y="3415553"/>
                </a:lnTo>
                <a:cubicBezTo>
                  <a:pt x="4845424" y="3402106"/>
                  <a:pt x="4838922" y="3386640"/>
                  <a:pt x="4827494" y="3375212"/>
                </a:cubicBezTo>
                <a:cubicBezTo>
                  <a:pt x="4816066" y="3363784"/>
                  <a:pt x="4797795" y="3360481"/>
                  <a:pt x="4787153" y="3348318"/>
                </a:cubicBezTo>
                <a:cubicBezTo>
                  <a:pt x="4765868" y="3323993"/>
                  <a:pt x="4756221" y="3290492"/>
                  <a:pt x="4733365" y="3267636"/>
                </a:cubicBezTo>
                <a:lnTo>
                  <a:pt x="4693024" y="3227295"/>
                </a:lnTo>
                <a:lnTo>
                  <a:pt x="4639236" y="3065930"/>
                </a:lnTo>
                <a:lnTo>
                  <a:pt x="4625789" y="3025589"/>
                </a:lnTo>
                <a:cubicBezTo>
                  <a:pt x="4621306" y="3012142"/>
                  <a:pt x="4615779" y="2998999"/>
                  <a:pt x="4612341" y="2985247"/>
                </a:cubicBezTo>
                <a:cubicBezTo>
                  <a:pt x="4592281" y="2905008"/>
                  <a:pt x="4601932" y="2949689"/>
                  <a:pt x="4585447" y="2850777"/>
                </a:cubicBezTo>
                <a:cubicBezTo>
                  <a:pt x="4572210" y="2678696"/>
                  <a:pt x="4563129" y="2681982"/>
                  <a:pt x="4585447" y="2514600"/>
                </a:cubicBezTo>
                <a:cubicBezTo>
                  <a:pt x="4587320" y="2500550"/>
                  <a:pt x="4590039" y="2485327"/>
                  <a:pt x="4598894" y="2474259"/>
                </a:cubicBezTo>
                <a:cubicBezTo>
                  <a:pt x="4608990" y="2461639"/>
                  <a:pt x="4626820" y="2457711"/>
                  <a:pt x="4639236" y="2447365"/>
                </a:cubicBezTo>
                <a:cubicBezTo>
                  <a:pt x="4653845" y="2435191"/>
                  <a:pt x="4664968" y="2419198"/>
                  <a:pt x="4679577" y="2407024"/>
                </a:cubicBezTo>
                <a:cubicBezTo>
                  <a:pt x="4740208" y="2356498"/>
                  <a:pt x="4735217" y="2397521"/>
                  <a:pt x="4800600" y="2299447"/>
                </a:cubicBezTo>
                <a:cubicBezTo>
                  <a:pt x="4809565" y="2286000"/>
                  <a:pt x="4818100" y="2272257"/>
                  <a:pt x="4827494" y="2259106"/>
                </a:cubicBezTo>
                <a:cubicBezTo>
                  <a:pt x="4840521" y="2240869"/>
                  <a:pt x="4856952" y="2224909"/>
                  <a:pt x="4867836" y="2205318"/>
                </a:cubicBezTo>
                <a:cubicBezTo>
                  <a:pt x="4977500" y="2007926"/>
                  <a:pt x="4829942" y="2235265"/>
                  <a:pt x="4921624" y="2097742"/>
                </a:cubicBezTo>
                <a:cubicBezTo>
                  <a:pt x="4926106" y="2084295"/>
                  <a:pt x="4931633" y="2071151"/>
                  <a:pt x="4935071" y="2057400"/>
                </a:cubicBezTo>
                <a:cubicBezTo>
                  <a:pt x="4944468" y="2019811"/>
                  <a:pt x="4955970" y="1945451"/>
                  <a:pt x="4961965" y="1909483"/>
                </a:cubicBezTo>
                <a:cubicBezTo>
                  <a:pt x="4937936" y="1837395"/>
                  <a:pt x="4956707" y="1899269"/>
                  <a:pt x="4935071" y="1801906"/>
                </a:cubicBezTo>
                <a:cubicBezTo>
                  <a:pt x="4931062" y="1783865"/>
                  <a:pt x="4928732" y="1765178"/>
                  <a:pt x="4921624" y="1748118"/>
                </a:cubicBezTo>
                <a:cubicBezTo>
                  <a:pt x="4906204" y="1711111"/>
                  <a:pt x="4880514" y="1678576"/>
                  <a:pt x="4867836" y="1640542"/>
                </a:cubicBezTo>
                <a:cubicBezTo>
                  <a:pt x="4863354" y="1627095"/>
                  <a:pt x="4858283" y="1613829"/>
                  <a:pt x="4854389" y="1600200"/>
                </a:cubicBezTo>
                <a:cubicBezTo>
                  <a:pt x="4840054" y="1550030"/>
                  <a:pt x="4841316" y="1528261"/>
                  <a:pt x="4814047" y="1479177"/>
                </a:cubicBezTo>
                <a:cubicBezTo>
                  <a:pt x="4803163" y="1459586"/>
                  <a:pt x="4784590" y="1444980"/>
                  <a:pt x="4773706" y="1425389"/>
                </a:cubicBezTo>
                <a:cubicBezTo>
                  <a:pt x="4696215" y="1285904"/>
                  <a:pt x="4826761" y="1430208"/>
                  <a:pt x="4666130" y="1223683"/>
                </a:cubicBezTo>
                <a:lnTo>
                  <a:pt x="4572000" y="1102659"/>
                </a:lnTo>
                <a:cubicBezTo>
                  <a:pt x="4558335" y="1084895"/>
                  <a:pt x="4544091" y="1067519"/>
                  <a:pt x="4531659" y="1048871"/>
                </a:cubicBezTo>
                <a:cubicBezTo>
                  <a:pt x="4522694" y="1035424"/>
                  <a:pt x="4515111" y="1020945"/>
                  <a:pt x="4504765" y="1008530"/>
                </a:cubicBezTo>
                <a:cubicBezTo>
                  <a:pt x="4492591" y="993921"/>
                  <a:pt x="4476099" y="983200"/>
                  <a:pt x="4464424" y="968189"/>
                </a:cubicBezTo>
                <a:cubicBezTo>
                  <a:pt x="4444580" y="942675"/>
                  <a:pt x="4428566" y="914400"/>
                  <a:pt x="4410636" y="887506"/>
                </a:cubicBezTo>
                <a:lnTo>
                  <a:pt x="4383741" y="847165"/>
                </a:lnTo>
                <a:cubicBezTo>
                  <a:pt x="4374776" y="833718"/>
                  <a:pt x="4361958" y="822156"/>
                  <a:pt x="4356847" y="806824"/>
                </a:cubicBezTo>
                <a:cubicBezTo>
                  <a:pt x="4338289" y="751151"/>
                  <a:pt x="4351263" y="778277"/>
                  <a:pt x="4316506" y="726142"/>
                </a:cubicBezTo>
                <a:cubicBezTo>
                  <a:pt x="4312024" y="712695"/>
                  <a:pt x="4309943" y="698191"/>
                  <a:pt x="4303059" y="685800"/>
                </a:cubicBezTo>
                <a:cubicBezTo>
                  <a:pt x="4293468" y="668535"/>
                  <a:pt x="4229400" y="574074"/>
                  <a:pt x="4208930" y="551330"/>
                </a:cubicBezTo>
                <a:cubicBezTo>
                  <a:pt x="4183486" y="523059"/>
                  <a:pt x="4155141" y="497541"/>
                  <a:pt x="4128247" y="470647"/>
                </a:cubicBezTo>
                <a:cubicBezTo>
                  <a:pt x="4114800" y="457200"/>
                  <a:pt x="4103729" y="440855"/>
                  <a:pt x="4087906" y="430306"/>
                </a:cubicBezTo>
                <a:cubicBezTo>
                  <a:pt x="4074459" y="421341"/>
                  <a:pt x="4059980" y="413758"/>
                  <a:pt x="4047565" y="403412"/>
                </a:cubicBezTo>
                <a:cubicBezTo>
                  <a:pt x="4032956" y="391238"/>
                  <a:pt x="4022235" y="374746"/>
                  <a:pt x="4007224" y="363071"/>
                </a:cubicBezTo>
                <a:cubicBezTo>
                  <a:pt x="3981710" y="343227"/>
                  <a:pt x="3952399" y="328677"/>
                  <a:pt x="3926541" y="309283"/>
                </a:cubicBezTo>
                <a:cubicBezTo>
                  <a:pt x="3908612" y="295836"/>
                  <a:pt x="3889970" y="283290"/>
                  <a:pt x="3872753" y="268942"/>
                </a:cubicBezTo>
                <a:cubicBezTo>
                  <a:pt x="3863013" y="260826"/>
                  <a:pt x="3856730" y="248570"/>
                  <a:pt x="3845859" y="242047"/>
                </a:cubicBezTo>
                <a:cubicBezTo>
                  <a:pt x="3833705" y="234754"/>
                  <a:pt x="3818196" y="234939"/>
                  <a:pt x="3805518" y="228600"/>
                </a:cubicBezTo>
                <a:cubicBezTo>
                  <a:pt x="3791063" y="221372"/>
                  <a:pt x="3779945" y="208270"/>
                  <a:pt x="3765177" y="201706"/>
                </a:cubicBezTo>
                <a:cubicBezTo>
                  <a:pt x="3739271" y="190192"/>
                  <a:pt x="3684494" y="174812"/>
                  <a:pt x="3684494" y="174812"/>
                </a:cubicBezTo>
                <a:lnTo>
                  <a:pt x="3563471" y="94130"/>
                </a:lnTo>
                <a:cubicBezTo>
                  <a:pt x="3550024" y="85165"/>
                  <a:pt x="3538462" y="72347"/>
                  <a:pt x="3523130" y="67236"/>
                </a:cubicBezTo>
                <a:lnTo>
                  <a:pt x="3402106" y="26895"/>
                </a:lnTo>
                <a:cubicBezTo>
                  <a:pt x="3388659" y="22412"/>
                  <a:pt x="3375797" y="15452"/>
                  <a:pt x="3361765" y="13447"/>
                </a:cubicBezTo>
                <a:lnTo>
                  <a:pt x="3267636" y="0"/>
                </a:lnTo>
                <a:cubicBezTo>
                  <a:pt x="3180518" y="29038"/>
                  <a:pt x="3241469" y="13447"/>
                  <a:pt x="3079377" y="1344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C947F9-7401-3126-E5DC-E74879B9088F}"/>
              </a:ext>
            </a:extLst>
          </p:cNvPr>
          <p:cNvSpPr txBox="1"/>
          <p:nvPr/>
        </p:nvSpPr>
        <p:spPr>
          <a:xfrm>
            <a:off x="7839635" y="1519518"/>
            <a:ext cx="7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2085E8-19A9-ACC6-BF8F-80C91B408812}"/>
              </a:ext>
            </a:extLst>
          </p:cNvPr>
          <p:cNvSpPr txBox="1"/>
          <p:nvPr/>
        </p:nvSpPr>
        <p:spPr>
          <a:xfrm>
            <a:off x="9406393" y="1378528"/>
            <a:ext cx="7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B565298-A9E6-EF05-3A9D-EC45B81202F9}"/>
              </a:ext>
            </a:extLst>
          </p:cNvPr>
          <p:cNvSpPr txBox="1"/>
          <p:nvPr/>
        </p:nvSpPr>
        <p:spPr>
          <a:xfrm>
            <a:off x="8733450" y="1577090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82A0262-C6E1-DB0F-0090-63A43A26FFA8}"/>
              </a:ext>
            </a:extLst>
          </p:cNvPr>
          <p:cNvSpPr txBox="1"/>
          <p:nvPr/>
        </p:nvSpPr>
        <p:spPr>
          <a:xfrm>
            <a:off x="9499158" y="156946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B13CE-27ED-68AC-03A4-40FE82AD5593}"/>
              </a:ext>
            </a:extLst>
          </p:cNvPr>
          <p:cNvSpPr txBox="1"/>
          <p:nvPr/>
        </p:nvSpPr>
        <p:spPr>
          <a:xfrm>
            <a:off x="9137208" y="2279785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4CB2387-4C84-427C-A869-80B89C0D40B9}"/>
              </a:ext>
            </a:extLst>
          </p:cNvPr>
          <p:cNvSpPr txBox="1"/>
          <p:nvPr/>
        </p:nvSpPr>
        <p:spPr>
          <a:xfrm>
            <a:off x="7435877" y="2400902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C1986B6-1424-3F4B-503A-B39D4CDC6854}"/>
              </a:ext>
            </a:extLst>
          </p:cNvPr>
          <p:cNvSpPr txBox="1"/>
          <p:nvPr/>
        </p:nvSpPr>
        <p:spPr>
          <a:xfrm>
            <a:off x="8201585" y="239327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C7ADC9-F446-CA88-A137-CC167413C47D}"/>
              </a:ext>
            </a:extLst>
          </p:cNvPr>
          <p:cNvSpPr txBox="1"/>
          <p:nvPr/>
        </p:nvSpPr>
        <p:spPr>
          <a:xfrm>
            <a:off x="7839635" y="310359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4C82818-5EFC-E3F1-B864-0B24285A4A06}"/>
              </a:ext>
            </a:extLst>
          </p:cNvPr>
          <p:cNvSpPr txBox="1"/>
          <p:nvPr/>
        </p:nvSpPr>
        <p:spPr>
          <a:xfrm>
            <a:off x="6919164" y="3493701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D89B60F-7917-B8FB-BBC7-1E63C26DC470}"/>
              </a:ext>
            </a:extLst>
          </p:cNvPr>
          <p:cNvSpPr txBox="1"/>
          <p:nvPr/>
        </p:nvSpPr>
        <p:spPr>
          <a:xfrm>
            <a:off x="7684872" y="348607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DE7B3BBF-27C0-2353-AE3F-68A90DE5FD0D}"/>
              </a:ext>
            </a:extLst>
          </p:cNvPr>
          <p:cNvSpPr txBox="1"/>
          <p:nvPr/>
        </p:nvSpPr>
        <p:spPr>
          <a:xfrm>
            <a:off x="7322922" y="419639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5774DE9-CD63-BB7E-D4C9-414F59D0D9EC}"/>
              </a:ext>
            </a:extLst>
          </p:cNvPr>
          <p:cNvSpPr txBox="1"/>
          <p:nvPr/>
        </p:nvSpPr>
        <p:spPr>
          <a:xfrm>
            <a:off x="6402451" y="44749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E24935C-E093-F441-979C-1E6E5980E9F6}"/>
              </a:ext>
            </a:extLst>
          </p:cNvPr>
          <p:cNvSpPr txBox="1"/>
          <p:nvPr/>
        </p:nvSpPr>
        <p:spPr>
          <a:xfrm>
            <a:off x="7168159" y="446728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F7EC93D-CE6D-6660-51D3-BE8125683053}"/>
              </a:ext>
            </a:extLst>
          </p:cNvPr>
          <p:cNvSpPr txBox="1"/>
          <p:nvPr/>
        </p:nvSpPr>
        <p:spPr>
          <a:xfrm>
            <a:off x="6806209" y="517760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E105676-3170-A820-35D7-B3BD16D97DD4}"/>
              </a:ext>
            </a:extLst>
          </p:cNvPr>
          <p:cNvSpPr txBox="1"/>
          <p:nvPr/>
        </p:nvSpPr>
        <p:spPr>
          <a:xfrm>
            <a:off x="7952685" y="3493701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0CC3D55C-8211-19A3-722F-ECD3DA374F07}"/>
              </a:ext>
            </a:extLst>
          </p:cNvPr>
          <p:cNvSpPr txBox="1"/>
          <p:nvPr/>
        </p:nvSpPr>
        <p:spPr>
          <a:xfrm>
            <a:off x="8718393" y="348607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CCC6F73-7B0A-7F35-3C81-2F01D340DDC4}"/>
              </a:ext>
            </a:extLst>
          </p:cNvPr>
          <p:cNvSpPr txBox="1"/>
          <p:nvPr/>
        </p:nvSpPr>
        <p:spPr>
          <a:xfrm>
            <a:off x="8356443" y="419639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51B81E7F-8744-3124-9942-2916F08F777F}"/>
              </a:ext>
            </a:extLst>
          </p:cNvPr>
          <p:cNvSpPr txBox="1"/>
          <p:nvPr/>
        </p:nvSpPr>
        <p:spPr>
          <a:xfrm>
            <a:off x="7455952" y="4463970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66E9468-D1F6-086C-0B02-870707B02C61}"/>
              </a:ext>
            </a:extLst>
          </p:cNvPr>
          <p:cNvSpPr txBox="1"/>
          <p:nvPr/>
        </p:nvSpPr>
        <p:spPr>
          <a:xfrm>
            <a:off x="8221660" y="445634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7D3A52EC-BF40-60A0-E4D6-197A4B8F8C52}"/>
              </a:ext>
            </a:extLst>
          </p:cNvPr>
          <p:cNvSpPr txBox="1"/>
          <p:nvPr/>
        </p:nvSpPr>
        <p:spPr>
          <a:xfrm>
            <a:off x="7859710" y="5166665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3644E88-D199-47CC-407C-6CFBCAE925D2}"/>
              </a:ext>
            </a:extLst>
          </p:cNvPr>
          <p:cNvSpPr txBox="1"/>
          <p:nvPr/>
        </p:nvSpPr>
        <p:spPr>
          <a:xfrm>
            <a:off x="9990012" y="258556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BE42E0E-7766-4616-01C2-5CB2C5712AA7}"/>
              </a:ext>
            </a:extLst>
          </p:cNvPr>
          <p:cNvSpPr txBox="1"/>
          <p:nvPr/>
        </p:nvSpPr>
        <p:spPr>
          <a:xfrm>
            <a:off x="10755720" y="257794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FA85706E-D4D0-C945-AADF-B36DD7E16999}"/>
              </a:ext>
            </a:extLst>
          </p:cNvPr>
          <p:cNvSpPr txBox="1"/>
          <p:nvPr/>
        </p:nvSpPr>
        <p:spPr>
          <a:xfrm>
            <a:off x="10393770" y="328826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6EBE350-C332-B8AB-881F-615004D69BE5}"/>
              </a:ext>
            </a:extLst>
          </p:cNvPr>
          <p:cNvSpPr txBox="1"/>
          <p:nvPr/>
        </p:nvSpPr>
        <p:spPr>
          <a:xfrm>
            <a:off x="10563233" y="35070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1C1D65A5-C215-C8CA-9010-A05614EE527D}"/>
              </a:ext>
            </a:extLst>
          </p:cNvPr>
          <p:cNvSpPr txBox="1"/>
          <p:nvPr/>
        </p:nvSpPr>
        <p:spPr>
          <a:xfrm>
            <a:off x="11328941" y="349938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26198A8C-62A4-A419-B141-DC14C4806D98}"/>
              </a:ext>
            </a:extLst>
          </p:cNvPr>
          <p:cNvSpPr txBox="1"/>
          <p:nvPr/>
        </p:nvSpPr>
        <p:spPr>
          <a:xfrm>
            <a:off x="10966991" y="420970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9DAAB4A-9BB4-2CB6-F7AE-28849962A215}"/>
              </a:ext>
            </a:extLst>
          </p:cNvPr>
          <p:cNvSpPr txBox="1"/>
          <p:nvPr/>
        </p:nvSpPr>
        <p:spPr>
          <a:xfrm>
            <a:off x="9954224" y="436193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2B380B6-9ACC-0C47-1856-54507D7C0675}"/>
              </a:ext>
            </a:extLst>
          </p:cNvPr>
          <p:cNvSpPr txBox="1"/>
          <p:nvPr/>
        </p:nvSpPr>
        <p:spPr>
          <a:xfrm>
            <a:off x="10719932" y="435431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181F4A9-8351-CFC3-1346-951EA9D94148}"/>
              </a:ext>
            </a:extLst>
          </p:cNvPr>
          <p:cNvSpPr txBox="1"/>
          <p:nvPr/>
        </p:nvSpPr>
        <p:spPr>
          <a:xfrm>
            <a:off x="10357982" y="5064632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03679D4-5D26-2B7E-4653-FE4DFEEA0AB9}"/>
              </a:ext>
            </a:extLst>
          </p:cNvPr>
          <p:cNvSpPr txBox="1"/>
          <p:nvPr/>
        </p:nvSpPr>
        <p:spPr>
          <a:xfrm>
            <a:off x="10579816" y="535053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7B61EAB9-7BEB-EE2B-36C3-1B148801AB5B}"/>
              </a:ext>
            </a:extLst>
          </p:cNvPr>
          <p:cNvSpPr txBox="1"/>
          <p:nvPr/>
        </p:nvSpPr>
        <p:spPr>
          <a:xfrm>
            <a:off x="11345524" y="5342909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F9E4D33-E188-D617-B187-BF593113A612}"/>
              </a:ext>
            </a:extLst>
          </p:cNvPr>
          <p:cNvSpPr txBox="1"/>
          <p:nvPr/>
        </p:nvSpPr>
        <p:spPr>
          <a:xfrm>
            <a:off x="10983574" y="605322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27FD948-E74A-9B52-AD2D-48696E7A5318}"/>
              </a:ext>
            </a:extLst>
          </p:cNvPr>
          <p:cNvSpPr txBox="1"/>
          <p:nvPr/>
        </p:nvSpPr>
        <p:spPr>
          <a:xfrm>
            <a:off x="8479435" y="447591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FFA0E8F-EF85-7765-0390-04F61F9BFAA8}"/>
              </a:ext>
            </a:extLst>
          </p:cNvPr>
          <p:cNvSpPr txBox="1"/>
          <p:nvPr/>
        </p:nvSpPr>
        <p:spPr>
          <a:xfrm>
            <a:off x="9245143" y="4468289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F4E1300-D094-8160-14E6-B7C8DE682CB3}"/>
              </a:ext>
            </a:extLst>
          </p:cNvPr>
          <p:cNvSpPr txBox="1"/>
          <p:nvPr/>
        </p:nvSpPr>
        <p:spPr>
          <a:xfrm>
            <a:off x="8883193" y="51786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587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2976-EA9A-F51E-03FA-F961C2105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E622ABEA-17AD-23C8-E5A5-568323EC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Recorrido Inorden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EE09AD8-AB17-B646-B88D-87104F73EF58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1C927C-6CD0-BE7E-212D-545FDBBB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45" y="1713781"/>
            <a:ext cx="9644509" cy="416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072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82D8-CE68-5E57-B91C-DCA0364B2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A18E40A7-49A5-2053-5F8D-424AFAE4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Recorrido en Preorden</a:t>
            </a:r>
            <a:br>
              <a:rPr lang="es-MX" sz="4000" dirty="0"/>
            </a:br>
            <a:endParaRPr lang="es-MX" sz="4000" dirty="0"/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E8978AC3-5624-F396-B5D7-C82BCE397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991360"/>
            <a:ext cx="6201355" cy="38203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sz="2800" dirty="0"/>
              <a:t>Examinar la raíz. 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Recorrer el subárbol izquierdo en preorden.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Recorrer el subárbol derecho en preorden.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A5B0DEF-02D4-03AC-DFE1-8B464D2BD2AF}"/>
              </a:ext>
            </a:extLst>
          </p:cNvPr>
          <p:cNvSpPr txBox="1"/>
          <p:nvPr/>
        </p:nvSpPr>
        <p:spPr>
          <a:xfrm>
            <a:off x="1957396" y="5032829"/>
            <a:ext cx="439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/>
                <a:latin typeface="Arial" panose="020B0604020202020204" pitchFamily="34" charset="0"/>
              </a:rPr>
              <a:t>Preorden:ABDGEHICFJK</a:t>
            </a:r>
            <a:endParaRPr lang="es-MX" sz="2400" dirty="0">
              <a:effectLst/>
              <a:latin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491E874-85CC-8050-40B5-8E33091711D9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0788D1-3784-AA27-7E4E-BB1E749C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5" y="1713781"/>
            <a:ext cx="4731026" cy="4191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27EDEB6-BC0E-B636-88CF-E641DAF69C7E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4CFFE8CE-E189-BA4B-C859-BC16DF2D015E}"/>
              </a:ext>
            </a:extLst>
          </p:cNvPr>
          <p:cNvSpPr/>
          <p:nvPr/>
        </p:nvSpPr>
        <p:spPr>
          <a:xfrm>
            <a:off x="6468035" y="1922929"/>
            <a:ext cx="5042647" cy="4101353"/>
          </a:xfrm>
          <a:custGeom>
            <a:avLst/>
            <a:gdLst>
              <a:gd name="connsiteX0" fmla="*/ 2487706 w 5042647"/>
              <a:gd name="connsiteY0" fmla="*/ 94130 h 4101353"/>
              <a:gd name="connsiteX1" fmla="*/ 2393577 w 5042647"/>
              <a:gd name="connsiteY1" fmla="*/ 121024 h 4101353"/>
              <a:gd name="connsiteX2" fmla="*/ 2272553 w 5042647"/>
              <a:gd name="connsiteY2" fmla="*/ 134471 h 4101353"/>
              <a:gd name="connsiteX3" fmla="*/ 2057400 w 5042647"/>
              <a:gd name="connsiteY3" fmla="*/ 174812 h 4101353"/>
              <a:gd name="connsiteX4" fmla="*/ 1963271 w 5042647"/>
              <a:gd name="connsiteY4" fmla="*/ 201706 h 4101353"/>
              <a:gd name="connsiteX5" fmla="*/ 1896036 w 5042647"/>
              <a:gd name="connsiteY5" fmla="*/ 255495 h 4101353"/>
              <a:gd name="connsiteX6" fmla="*/ 1855694 w 5042647"/>
              <a:gd name="connsiteY6" fmla="*/ 282389 h 4101353"/>
              <a:gd name="connsiteX7" fmla="*/ 1815353 w 5042647"/>
              <a:gd name="connsiteY7" fmla="*/ 295836 h 4101353"/>
              <a:gd name="connsiteX8" fmla="*/ 1734671 w 5042647"/>
              <a:gd name="connsiteY8" fmla="*/ 349624 h 4101353"/>
              <a:gd name="connsiteX9" fmla="*/ 1694330 w 5042647"/>
              <a:gd name="connsiteY9" fmla="*/ 363071 h 4101353"/>
              <a:gd name="connsiteX10" fmla="*/ 1627094 w 5042647"/>
              <a:gd name="connsiteY10" fmla="*/ 416859 h 4101353"/>
              <a:gd name="connsiteX11" fmla="*/ 1586753 w 5042647"/>
              <a:gd name="connsiteY11" fmla="*/ 430306 h 4101353"/>
              <a:gd name="connsiteX12" fmla="*/ 1559859 w 5042647"/>
              <a:gd name="connsiteY12" fmla="*/ 470647 h 4101353"/>
              <a:gd name="connsiteX13" fmla="*/ 1492624 w 5042647"/>
              <a:gd name="connsiteY13" fmla="*/ 524436 h 4101353"/>
              <a:gd name="connsiteX14" fmla="*/ 1452283 w 5042647"/>
              <a:gd name="connsiteY14" fmla="*/ 537883 h 4101353"/>
              <a:gd name="connsiteX15" fmla="*/ 1398494 w 5042647"/>
              <a:gd name="connsiteY15" fmla="*/ 605118 h 4101353"/>
              <a:gd name="connsiteX16" fmla="*/ 1317812 w 5042647"/>
              <a:gd name="connsiteY16" fmla="*/ 658906 h 4101353"/>
              <a:gd name="connsiteX17" fmla="*/ 1304365 w 5042647"/>
              <a:gd name="connsiteY17" fmla="*/ 699247 h 4101353"/>
              <a:gd name="connsiteX18" fmla="*/ 1237130 w 5042647"/>
              <a:gd name="connsiteY18" fmla="*/ 753036 h 4101353"/>
              <a:gd name="connsiteX19" fmla="*/ 1210236 w 5042647"/>
              <a:gd name="connsiteY19" fmla="*/ 793377 h 4101353"/>
              <a:gd name="connsiteX20" fmla="*/ 1183341 w 5042647"/>
              <a:gd name="connsiteY20" fmla="*/ 820271 h 4101353"/>
              <a:gd name="connsiteX21" fmla="*/ 1156447 w 5042647"/>
              <a:gd name="connsiteY21" fmla="*/ 900953 h 4101353"/>
              <a:gd name="connsiteX22" fmla="*/ 1143000 w 5042647"/>
              <a:gd name="connsiteY22" fmla="*/ 941295 h 4101353"/>
              <a:gd name="connsiteX23" fmla="*/ 1116106 w 5042647"/>
              <a:gd name="connsiteY23" fmla="*/ 981636 h 4101353"/>
              <a:gd name="connsiteX24" fmla="*/ 1089212 w 5042647"/>
              <a:gd name="connsiteY24" fmla="*/ 1062318 h 4101353"/>
              <a:gd name="connsiteX25" fmla="*/ 1075765 w 5042647"/>
              <a:gd name="connsiteY25" fmla="*/ 1102659 h 4101353"/>
              <a:gd name="connsiteX26" fmla="*/ 1048871 w 5042647"/>
              <a:gd name="connsiteY26" fmla="*/ 1210236 h 4101353"/>
              <a:gd name="connsiteX27" fmla="*/ 1035424 w 5042647"/>
              <a:gd name="connsiteY27" fmla="*/ 1250577 h 4101353"/>
              <a:gd name="connsiteX28" fmla="*/ 1008530 w 5042647"/>
              <a:gd name="connsiteY28" fmla="*/ 1344706 h 4101353"/>
              <a:gd name="connsiteX29" fmla="*/ 900953 w 5042647"/>
              <a:gd name="connsiteY29" fmla="*/ 1438836 h 4101353"/>
              <a:gd name="connsiteX30" fmla="*/ 820271 w 5042647"/>
              <a:gd name="connsiteY30" fmla="*/ 1506071 h 4101353"/>
              <a:gd name="connsiteX31" fmla="*/ 793377 w 5042647"/>
              <a:gd name="connsiteY31" fmla="*/ 1546412 h 4101353"/>
              <a:gd name="connsiteX32" fmla="*/ 766483 w 5042647"/>
              <a:gd name="connsiteY32" fmla="*/ 1627095 h 4101353"/>
              <a:gd name="connsiteX33" fmla="*/ 726141 w 5042647"/>
              <a:gd name="connsiteY33" fmla="*/ 1653989 h 4101353"/>
              <a:gd name="connsiteX34" fmla="*/ 658906 w 5042647"/>
              <a:gd name="connsiteY34" fmla="*/ 1734671 h 4101353"/>
              <a:gd name="connsiteX35" fmla="*/ 618565 w 5042647"/>
              <a:gd name="connsiteY35" fmla="*/ 1761565 h 4101353"/>
              <a:gd name="connsiteX36" fmla="*/ 591671 w 5042647"/>
              <a:gd name="connsiteY36" fmla="*/ 1801906 h 4101353"/>
              <a:gd name="connsiteX37" fmla="*/ 551330 w 5042647"/>
              <a:gd name="connsiteY37" fmla="*/ 1828800 h 4101353"/>
              <a:gd name="connsiteX38" fmla="*/ 470647 w 5042647"/>
              <a:gd name="connsiteY38" fmla="*/ 1936377 h 4101353"/>
              <a:gd name="connsiteX39" fmla="*/ 457200 w 5042647"/>
              <a:gd name="connsiteY39" fmla="*/ 1976718 h 4101353"/>
              <a:gd name="connsiteX40" fmla="*/ 403412 w 5042647"/>
              <a:gd name="connsiteY40" fmla="*/ 2057400 h 4101353"/>
              <a:gd name="connsiteX41" fmla="*/ 376518 w 5042647"/>
              <a:gd name="connsiteY41" fmla="*/ 2138083 h 4101353"/>
              <a:gd name="connsiteX42" fmla="*/ 322730 w 5042647"/>
              <a:gd name="connsiteY42" fmla="*/ 2218765 h 4101353"/>
              <a:gd name="connsiteX43" fmla="*/ 255494 w 5042647"/>
              <a:gd name="connsiteY43" fmla="*/ 2299447 h 4101353"/>
              <a:gd name="connsiteX44" fmla="*/ 228600 w 5042647"/>
              <a:gd name="connsiteY44" fmla="*/ 2326342 h 4101353"/>
              <a:gd name="connsiteX45" fmla="*/ 134471 w 5042647"/>
              <a:gd name="connsiteY45" fmla="*/ 2447365 h 4101353"/>
              <a:gd name="connsiteX46" fmla="*/ 80683 w 5042647"/>
              <a:gd name="connsiteY46" fmla="*/ 2528047 h 4101353"/>
              <a:gd name="connsiteX47" fmla="*/ 40341 w 5042647"/>
              <a:gd name="connsiteY47" fmla="*/ 2595283 h 4101353"/>
              <a:gd name="connsiteX48" fmla="*/ 13447 w 5042647"/>
              <a:gd name="connsiteY48" fmla="*/ 2689412 h 4101353"/>
              <a:gd name="connsiteX49" fmla="*/ 0 w 5042647"/>
              <a:gd name="connsiteY49" fmla="*/ 2770095 h 4101353"/>
              <a:gd name="connsiteX50" fmla="*/ 13447 w 5042647"/>
              <a:gd name="connsiteY50" fmla="*/ 2998695 h 4101353"/>
              <a:gd name="connsiteX51" fmla="*/ 40341 w 5042647"/>
              <a:gd name="connsiteY51" fmla="*/ 3092824 h 4101353"/>
              <a:gd name="connsiteX52" fmla="*/ 67236 w 5042647"/>
              <a:gd name="connsiteY52" fmla="*/ 3186953 h 4101353"/>
              <a:gd name="connsiteX53" fmla="*/ 94130 w 5042647"/>
              <a:gd name="connsiteY53" fmla="*/ 3227295 h 4101353"/>
              <a:gd name="connsiteX54" fmla="*/ 188259 w 5042647"/>
              <a:gd name="connsiteY54" fmla="*/ 3281083 h 4101353"/>
              <a:gd name="connsiteX55" fmla="*/ 242047 w 5042647"/>
              <a:gd name="connsiteY55" fmla="*/ 3321424 h 4101353"/>
              <a:gd name="connsiteX56" fmla="*/ 322730 w 5042647"/>
              <a:gd name="connsiteY56" fmla="*/ 3348318 h 4101353"/>
              <a:gd name="connsiteX57" fmla="*/ 376518 w 5042647"/>
              <a:gd name="connsiteY57" fmla="*/ 3375212 h 4101353"/>
              <a:gd name="connsiteX58" fmla="*/ 443753 w 5042647"/>
              <a:gd name="connsiteY58" fmla="*/ 3388659 h 4101353"/>
              <a:gd name="connsiteX59" fmla="*/ 591671 w 5042647"/>
              <a:gd name="connsiteY59" fmla="*/ 3415553 h 4101353"/>
              <a:gd name="connsiteX60" fmla="*/ 726141 w 5042647"/>
              <a:gd name="connsiteY60" fmla="*/ 3402106 h 4101353"/>
              <a:gd name="connsiteX61" fmla="*/ 820271 w 5042647"/>
              <a:gd name="connsiteY61" fmla="*/ 3375212 h 4101353"/>
              <a:gd name="connsiteX62" fmla="*/ 860612 w 5042647"/>
              <a:gd name="connsiteY62" fmla="*/ 3334871 h 4101353"/>
              <a:gd name="connsiteX63" fmla="*/ 914400 w 5042647"/>
              <a:gd name="connsiteY63" fmla="*/ 3254189 h 4101353"/>
              <a:gd name="connsiteX64" fmla="*/ 954741 w 5042647"/>
              <a:gd name="connsiteY64" fmla="*/ 2783542 h 4101353"/>
              <a:gd name="connsiteX65" fmla="*/ 981636 w 5042647"/>
              <a:gd name="connsiteY65" fmla="*/ 2702859 h 4101353"/>
              <a:gd name="connsiteX66" fmla="*/ 1062318 w 5042647"/>
              <a:gd name="connsiteY66" fmla="*/ 2635624 h 4101353"/>
              <a:gd name="connsiteX67" fmla="*/ 1089212 w 5042647"/>
              <a:gd name="connsiteY67" fmla="*/ 2595283 h 4101353"/>
              <a:gd name="connsiteX68" fmla="*/ 1129553 w 5042647"/>
              <a:gd name="connsiteY68" fmla="*/ 2568389 h 4101353"/>
              <a:gd name="connsiteX69" fmla="*/ 1143000 w 5042647"/>
              <a:gd name="connsiteY69" fmla="*/ 2528047 h 4101353"/>
              <a:gd name="connsiteX70" fmla="*/ 1196789 w 5042647"/>
              <a:gd name="connsiteY70" fmla="*/ 2460812 h 4101353"/>
              <a:gd name="connsiteX71" fmla="*/ 1223683 w 5042647"/>
              <a:gd name="connsiteY71" fmla="*/ 2339789 h 4101353"/>
              <a:gd name="connsiteX72" fmla="*/ 1264024 w 5042647"/>
              <a:gd name="connsiteY72" fmla="*/ 2084295 h 4101353"/>
              <a:gd name="connsiteX73" fmla="*/ 1277471 w 5042647"/>
              <a:gd name="connsiteY73" fmla="*/ 2030506 h 4101353"/>
              <a:gd name="connsiteX74" fmla="*/ 1358153 w 5042647"/>
              <a:gd name="connsiteY74" fmla="*/ 1869142 h 4101353"/>
              <a:gd name="connsiteX75" fmla="*/ 1425389 w 5042647"/>
              <a:gd name="connsiteY75" fmla="*/ 1815353 h 4101353"/>
              <a:gd name="connsiteX76" fmla="*/ 1492624 w 5042647"/>
              <a:gd name="connsiteY76" fmla="*/ 1828800 h 4101353"/>
              <a:gd name="connsiteX77" fmla="*/ 1519518 w 5042647"/>
              <a:gd name="connsiteY77" fmla="*/ 1909483 h 4101353"/>
              <a:gd name="connsiteX78" fmla="*/ 1532965 w 5042647"/>
              <a:gd name="connsiteY78" fmla="*/ 1949824 h 4101353"/>
              <a:gd name="connsiteX79" fmla="*/ 1506071 w 5042647"/>
              <a:gd name="connsiteY79" fmla="*/ 2124636 h 4101353"/>
              <a:gd name="connsiteX80" fmla="*/ 1479177 w 5042647"/>
              <a:gd name="connsiteY80" fmla="*/ 2205318 h 4101353"/>
              <a:gd name="connsiteX81" fmla="*/ 1425389 w 5042647"/>
              <a:gd name="connsiteY81" fmla="*/ 2286000 h 4101353"/>
              <a:gd name="connsiteX82" fmla="*/ 1398494 w 5042647"/>
              <a:gd name="connsiteY82" fmla="*/ 2326342 h 4101353"/>
              <a:gd name="connsiteX83" fmla="*/ 1331259 w 5042647"/>
              <a:gd name="connsiteY83" fmla="*/ 2447365 h 4101353"/>
              <a:gd name="connsiteX84" fmla="*/ 1304365 w 5042647"/>
              <a:gd name="connsiteY84" fmla="*/ 2487706 h 4101353"/>
              <a:gd name="connsiteX85" fmla="*/ 1264024 w 5042647"/>
              <a:gd name="connsiteY85" fmla="*/ 2554942 h 4101353"/>
              <a:gd name="connsiteX86" fmla="*/ 1196789 w 5042647"/>
              <a:gd name="connsiteY86" fmla="*/ 2689412 h 4101353"/>
              <a:gd name="connsiteX87" fmla="*/ 1169894 w 5042647"/>
              <a:gd name="connsiteY87" fmla="*/ 2729753 h 4101353"/>
              <a:gd name="connsiteX88" fmla="*/ 1143000 w 5042647"/>
              <a:gd name="connsiteY88" fmla="*/ 2810436 h 4101353"/>
              <a:gd name="connsiteX89" fmla="*/ 1129553 w 5042647"/>
              <a:gd name="connsiteY89" fmla="*/ 2850777 h 4101353"/>
              <a:gd name="connsiteX90" fmla="*/ 1116106 w 5042647"/>
              <a:gd name="connsiteY90" fmla="*/ 2904565 h 4101353"/>
              <a:gd name="connsiteX91" fmla="*/ 1089212 w 5042647"/>
              <a:gd name="connsiteY91" fmla="*/ 3052483 h 4101353"/>
              <a:gd name="connsiteX92" fmla="*/ 1116106 w 5042647"/>
              <a:gd name="connsiteY92" fmla="*/ 3294530 h 4101353"/>
              <a:gd name="connsiteX93" fmla="*/ 1143000 w 5042647"/>
              <a:gd name="connsiteY93" fmla="*/ 3334871 h 4101353"/>
              <a:gd name="connsiteX94" fmla="*/ 1223683 w 5042647"/>
              <a:gd name="connsiteY94" fmla="*/ 3361765 h 4101353"/>
              <a:gd name="connsiteX95" fmla="*/ 1264024 w 5042647"/>
              <a:gd name="connsiteY95" fmla="*/ 3375212 h 4101353"/>
              <a:gd name="connsiteX96" fmla="*/ 1371600 w 5042647"/>
              <a:gd name="connsiteY96" fmla="*/ 3402106 h 4101353"/>
              <a:gd name="connsiteX97" fmla="*/ 1519518 w 5042647"/>
              <a:gd name="connsiteY97" fmla="*/ 3388659 h 4101353"/>
              <a:gd name="connsiteX98" fmla="*/ 1667436 w 5042647"/>
              <a:gd name="connsiteY98" fmla="*/ 3348318 h 4101353"/>
              <a:gd name="connsiteX99" fmla="*/ 1707777 w 5042647"/>
              <a:gd name="connsiteY99" fmla="*/ 3307977 h 4101353"/>
              <a:gd name="connsiteX100" fmla="*/ 1748118 w 5042647"/>
              <a:gd name="connsiteY100" fmla="*/ 3186953 h 4101353"/>
              <a:gd name="connsiteX101" fmla="*/ 1761565 w 5042647"/>
              <a:gd name="connsiteY101" fmla="*/ 3146612 h 4101353"/>
              <a:gd name="connsiteX102" fmla="*/ 1775012 w 5042647"/>
              <a:gd name="connsiteY102" fmla="*/ 3079377 h 4101353"/>
              <a:gd name="connsiteX103" fmla="*/ 1801906 w 5042647"/>
              <a:gd name="connsiteY103" fmla="*/ 2864224 h 4101353"/>
              <a:gd name="connsiteX104" fmla="*/ 1815353 w 5042647"/>
              <a:gd name="connsiteY104" fmla="*/ 2783542 h 4101353"/>
              <a:gd name="connsiteX105" fmla="*/ 1882589 w 5042647"/>
              <a:gd name="connsiteY105" fmla="*/ 2662518 h 4101353"/>
              <a:gd name="connsiteX106" fmla="*/ 1963271 w 5042647"/>
              <a:gd name="connsiteY106" fmla="*/ 2608730 h 4101353"/>
              <a:gd name="connsiteX107" fmla="*/ 2043953 w 5042647"/>
              <a:gd name="connsiteY107" fmla="*/ 2581836 h 4101353"/>
              <a:gd name="connsiteX108" fmla="*/ 2097741 w 5042647"/>
              <a:gd name="connsiteY108" fmla="*/ 2595283 h 4101353"/>
              <a:gd name="connsiteX109" fmla="*/ 2191871 w 5042647"/>
              <a:gd name="connsiteY109" fmla="*/ 2702859 h 4101353"/>
              <a:gd name="connsiteX110" fmla="*/ 2218765 w 5042647"/>
              <a:gd name="connsiteY110" fmla="*/ 2743200 h 4101353"/>
              <a:gd name="connsiteX111" fmla="*/ 2245659 w 5042647"/>
              <a:gd name="connsiteY111" fmla="*/ 2850777 h 4101353"/>
              <a:gd name="connsiteX112" fmla="*/ 2272553 w 5042647"/>
              <a:gd name="connsiteY112" fmla="*/ 3133165 h 4101353"/>
              <a:gd name="connsiteX113" fmla="*/ 2299447 w 5042647"/>
              <a:gd name="connsiteY113" fmla="*/ 3240742 h 4101353"/>
              <a:gd name="connsiteX114" fmla="*/ 2339789 w 5042647"/>
              <a:gd name="connsiteY114" fmla="*/ 3375212 h 4101353"/>
              <a:gd name="connsiteX115" fmla="*/ 2420471 w 5042647"/>
              <a:gd name="connsiteY115" fmla="*/ 3429000 h 4101353"/>
              <a:gd name="connsiteX116" fmla="*/ 2460812 w 5042647"/>
              <a:gd name="connsiteY116" fmla="*/ 3455895 h 4101353"/>
              <a:gd name="connsiteX117" fmla="*/ 2514600 w 5042647"/>
              <a:gd name="connsiteY117" fmla="*/ 3469342 h 4101353"/>
              <a:gd name="connsiteX118" fmla="*/ 2770094 w 5042647"/>
              <a:gd name="connsiteY118" fmla="*/ 3415553 h 4101353"/>
              <a:gd name="connsiteX119" fmla="*/ 2810436 w 5042647"/>
              <a:gd name="connsiteY119" fmla="*/ 3375212 h 4101353"/>
              <a:gd name="connsiteX120" fmla="*/ 2864224 w 5042647"/>
              <a:gd name="connsiteY120" fmla="*/ 3281083 h 4101353"/>
              <a:gd name="connsiteX121" fmla="*/ 2891118 w 5042647"/>
              <a:gd name="connsiteY121" fmla="*/ 3186953 h 4101353"/>
              <a:gd name="connsiteX122" fmla="*/ 2918012 w 5042647"/>
              <a:gd name="connsiteY122" fmla="*/ 3133165 h 4101353"/>
              <a:gd name="connsiteX123" fmla="*/ 2958353 w 5042647"/>
              <a:gd name="connsiteY123" fmla="*/ 2944906 h 4101353"/>
              <a:gd name="connsiteX124" fmla="*/ 2931459 w 5042647"/>
              <a:gd name="connsiteY124" fmla="*/ 2702859 h 4101353"/>
              <a:gd name="connsiteX125" fmla="*/ 2877671 w 5042647"/>
              <a:gd name="connsiteY125" fmla="*/ 2554942 h 4101353"/>
              <a:gd name="connsiteX126" fmla="*/ 2850777 w 5042647"/>
              <a:gd name="connsiteY126" fmla="*/ 2528047 h 4101353"/>
              <a:gd name="connsiteX127" fmla="*/ 2770094 w 5042647"/>
              <a:gd name="connsiteY127" fmla="*/ 2447365 h 4101353"/>
              <a:gd name="connsiteX128" fmla="*/ 2716306 w 5042647"/>
              <a:gd name="connsiteY128" fmla="*/ 2339789 h 4101353"/>
              <a:gd name="connsiteX129" fmla="*/ 2649071 w 5042647"/>
              <a:gd name="connsiteY129" fmla="*/ 2245659 h 4101353"/>
              <a:gd name="connsiteX130" fmla="*/ 2635624 w 5042647"/>
              <a:gd name="connsiteY130" fmla="*/ 2205318 h 4101353"/>
              <a:gd name="connsiteX131" fmla="*/ 2608730 w 5042647"/>
              <a:gd name="connsiteY131" fmla="*/ 2164977 h 4101353"/>
              <a:gd name="connsiteX132" fmla="*/ 2568389 w 5042647"/>
              <a:gd name="connsiteY132" fmla="*/ 2017059 h 4101353"/>
              <a:gd name="connsiteX133" fmla="*/ 2541494 w 5042647"/>
              <a:gd name="connsiteY133" fmla="*/ 1976718 h 4101353"/>
              <a:gd name="connsiteX134" fmla="*/ 2487706 w 5042647"/>
              <a:gd name="connsiteY134" fmla="*/ 1855695 h 4101353"/>
              <a:gd name="connsiteX135" fmla="*/ 2460812 w 5042647"/>
              <a:gd name="connsiteY135" fmla="*/ 1775012 h 4101353"/>
              <a:gd name="connsiteX136" fmla="*/ 2407024 w 5042647"/>
              <a:gd name="connsiteY136" fmla="*/ 1653989 h 4101353"/>
              <a:gd name="connsiteX137" fmla="*/ 2380130 w 5042647"/>
              <a:gd name="connsiteY137" fmla="*/ 1573306 h 4101353"/>
              <a:gd name="connsiteX138" fmla="*/ 2366683 w 5042647"/>
              <a:gd name="connsiteY138" fmla="*/ 1532965 h 4101353"/>
              <a:gd name="connsiteX139" fmla="*/ 2312894 w 5042647"/>
              <a:gd name="connsiteY139" fmla="*/ 1438836 h 4101353"/>
              <a:gd name="connsiteX140" fmla="*/ 2286000 w 5042647"/>
              <a:gd name="connsiteY140" fmla="*/ 1358153 h 4101353"/>
              <a:gd name="connsiteX141" fmla="*/ 2259106 w 5042647"/>
              <a:gd name="connsiteY141" fmla="*/ 1196789 h 4101353"/>
              <a:gd name="connsiteX142" fmla="*/ 2272553 w 5042647"/>
              <a:gd name="connsiteY142" fmla="*/ 995083 h 4101353"/>
              <a:gd name="connsiteX143" fmla="*/ 2299447 w 5042647"/>
              <a:gd name="connsiteY143" fmla="*/ 900953 h 4101353"/>
              <a:gd name="connsiteX144" fmla="*/ 2312894 w 5042647"/>
              <a:gd name="connsiteY144" fmla="*/ 847165 h 4101353"/>
              <a:gd name="connsiteX145" fmla="*/ 2420471 w 5042647"/>
              <a:gd name="connsiteY145" fmla="*/ 793377 h 4101353"/>
              <a:gd name="connsiteX146" fmla="*/ 2460812 w 5042647"/>
              <a:gd name="connsiteY146" fmla="*/ 779930 h 4101353"/>
              <a:gd name="connsiteX147" fmla="*/ 2783541 w 5042647"/>
              <a:gd name="connsiteY147" fmla="*/ 793377 h 4101353"/>
              <a:gd name="connsiteX148" fmla="*/ 2904565 w 5042647"/>
              <a:gd name="connsiteY148" fmla="*/ 806824 h 4101353"/>
              <a:gd name="connsiteX149" fmla="*/ 3133165 w 5042647"/>
              <a:gd name="connsiteY149" fmla="*/ 847165 h 4101353"/>
              <a:gd name="connsiteX150" fmla="*/ 3254189 w 5042647"/>
              <a:gd name="connsiteY150" fmla="*/ 874059 h 4101353"/>
              <a:gd name="connsiteX151" fmla="*/ 3294530 w 5042647"/>
              <a:gd name="connsiteY151" fmla="*/ 887506 h 4101353"/>
              <a:gd name="connsiteX152" fmla="*/ 3388659 w 5042647"/>
              <a:gd name="connsiteY152" fmla="*/ 914400 h 4101353"/>
              <a:gd name="connsiteX153" fmla="*/ 3496236 w 5042647"/>
              <a:gd name="connsiteY153" fmla="*/ 995083 h 4101353"/>
              <a:gd name="connsiteX154" fmla="*/ 3523130 w 5042647"/>
              <a:gd name="connsiteY154" fmla="*/ 1035424 h 4101353"/>
              <a:gd name="connsiteX155" fmla="*/ 3576918 w 5042647"/>
              <a:gd name="connsiteY155" fmla="*/ 1156447 h 4101353"/>
              <a:gd name="connsiteX156" fmla="*/ 3590365 w 5042647"/>
              <a:gd name="connsiteY156" fmla="*/ 1196789 h 4101353"/>
              <a:gd name="connsiteX157" fmla="*/ 3711389 w 5042647"/>
              <a:gd name="connsiteY157" fmla="*/ 1304365 h 4101353"/>
              <a:gd name="connsiteX158" fmla="*/ 3751730 w 5042647"/>
              <a:gd name="connsiteY158" fmla="*/ 1317812 h 4101353"/>
              <a:gd name="connsiteX159" fmla="*/ 3792071 w 5042647"/>
              <a:gd name="connsiteY159" fmla="*/ 1344706 h 4101353"/>
              <a:gd name="connsiteX160" fmla="*/ 3872753 w 5042647"/>
              <a:gd name="connsiteY160" fmla="*/ 1371600 h 4101353"/>
              <a:gd name="connsiteX161" fmla="*/ 3913094 w 5042647"/>
              <a:gd name="connsiteY161" fmla="*/ 1385047 h 4101353"/>
              <a:gd name="connsiteX162" fmla="*/ 3980330 w 5042647"/>
              <a:gd name="connsiteY162" fmla="*/ 1452283 h 4101353"/>
              <a:gd name="connsiteX163" fmla="*/ 4047565 w 5042647"/>
              <a:gd name="connsiteY163" fmla="*/ 1532965 h 4101353"/>
              <a:gd name="connsiteX164" fmla="*/ 4087906 w 5042647"/>
              <a:gd name="connsiteY164" fmla="*/ 1559859 h 4101353"/>
              <a:gd name="connsiteX165" fmla="*/ 4114800 w 5042647"/>
              <a:gd name="connsiteY165" fmla="*/ 1600200 h 4101353"/>
              <a:gd name="connsiteX166" fmla="*/ 4114800 w 5042647"/>
              <a:gd name="connsiteY166" fmla="*/ 1896036 h 4101353"/>
              <a:gd name="connsiteX167" fmla="*/ 4087906 w 5042647"/>
              <a:gd name="connsiteY167" fmla="*/ 1990165 h 4101353"/>
              <a:gd name="connsiteX168" fmla="*/ 4047565 w 5042647"/>
              <a:gd name="connsiteY168" fmla="*/ 2030506 h 4101353"/>
              <a:gd name="connsiteX169" fmla="*/ 4020671 w 5042647"/>
              <a:gd name="connsiteY169" fmla="*/ 2070847 h 4101353"/>
              <a:gd name="connsiteX170" fmla="*/ 3953436 w 5042647"/>
              <a:gd name="connsiteY170" fmla="*/ 2138083 h 4101353"/>
              <a:gd name="connsiteX171" fmla="*/ 3913094 w 5042647"/>
              <a:gd name="connsiteY171" fmla="*/ 2205318 h 4101353"/>
              <a:gd name="connsiteX172" fmla="*/ 3859306 w 5042647"/>
              <a:gd name="connsiteY172" fmla="*/ 2286000 h 4101353"/>
              <a:gd name="connsiteX173" fmla="*/ 3792071 w 5042647"/>
              <a:gd name="connsiteY173" fmla="*/ 2407024 h 4101353"/>
              <a:gd name="connsiteX174" fmla="*/ 3751730 w 5042647"/>
              <a:gd name="connsiteY174" fmla="*/ 2433918 h 4101353"/>
              <a:gd name="connsiteX175" fmla="*/ 3738283 w 5042647"/>
              <a:gd name="connsiteY175" fmla="*/ 2474259 h 4101353"/>
              <a:gd name="connsiteX176" fmla="*/ 3711389 w 5042647"/>
              <a:gd name="connsiteY176" fmla="*/ 2514600 h 4101353"/>
              <a:gd name="connsiteX177" fmla="*/ 3684494 w 5042647"/>
              <a:gd name="connsiteY177" fmla="*/ 2649071 h 4101353"/>
              <a:gd name="connsiteX178" fmla="*/ 3657600 w 5042647"/>
              <a:gd name="connsiteY178" fmla="*/ 2837330 h 4101353"/>
              <a:gd name="connsiteX179" fmla="*/ 3671047 w 5042647"/>
              <a:gd name="connsiteY179" fmla="*/ 2985247 h 4101353"/>
              <a:gd name="connsiteX180" fmla="*/ 3711389 w 5042647"/>
              <a:gd name="connsiteY180" fmla="*/ 3052483 h 4101353"/>
              <a:gd name="connsiteX181" fmla="*/ 3805518 w 5042647"/>
              <a:gd name="connsiteY181" fmla="*/ 3160059 h 4101353"/>
              <a:gd name="connsiteX182" fmla="*/ 3832412 w 5042647"/>
              <a:gd name="connsiteY182" fmla="*/ 3200400 h 4101353"/>
              <a:gd name="connsiteX183" fmla="*/ 3939989 w 5042647"/>
              <a:gd name="connsiteY183" fmla="*/ 3307977 h 4101353"/>
              <a:gd name="connsiteX184" fmla="*/ 3980330 w 5042647"/>
              <a:gd name="connsiteY184" fmla="*/ 3348318 h 4101353"/>
              <a:gd name="connsiteX185" fmla="*/ 4020671 w 5042647"/>
              <a:gd name="connsiteY185" fmla="*/ 3388659 h 4101353"/>
              <a:gd name="connsiteX186" fmla="*/ 4061012 w 5042647"/>
              <a:gd name="connsiteY186" fmla="*/ 3415553 h 4101353"/>
              <a:gd name="connsiteX187" fmla="*/ 4087906 w 5042647"/>
              <a:gd name="connsiteY187" fmla="*/ 3455895 h 4101353"/>
              <a:gd name="connsiteX188" fmla="*/ 4155141 w 5042647"/>
              <a:gd name="connsiteY188" fmla="*/ 3536577 h 4101353"/>
              <a:gd name="connsiteX189" fmla="*/ 4208930 w 5042647"/>
              <a:gd name="connsiteY189" fmla="*/ 3657600 h 4101353"/>
              <a:gd name="connsiteX190" fmla="*/ 4222377 w 5042647"/>
              <a:gd name="connsiteY190" fmla="*/ 3711389 h 4101353"/>
              <a:gd name="connsiteX191" fmla="*/ 4235824 w 5042647"/>
              <a:gd name="connsiteY191" fmla="*/ 3751730 h 4101353"/>
              <a:gd name="connsiteX192" fmla="*/ 4262718 w 5042647"/>
              <a:gd name="connsiteY192" fmla="*/ 3886200 h 4101353"/>
              <a:gd name="connsiteX193" fmla="*/ 4316506 w 5042647"/>
              <a:gd name="connsiteY193" fmla="*/ 4007224 h 4101353"/>
              <a:gd name="connsiteX194" fmla="*/ 4356847 w 5042647"/>
              <a:gd name="connsiteY194" fmla="*/ 4034118 h 4101353"/>
              <a:gd name="connsiteX195" fmla="*/ 4410636 w 5042647"/>
              <a:gd name="connsiteY195" fmla="*/ 4061012 h 4101353"/>
              <a:gd name="connsiteX196" fmla="*/ 4450977 w 5042647"/>
              <a:gd name="connsiteY196" fmla="*/ 4074459 h 4101353"/>
              <a:gd name="connsiteX197" fmla="*/ 4572000 w 5042647"/>
              <a:gd name="connsiteY197" fmla="*/ 4101353 h 4101353"/>
              <a:gd name="connsiteX198" fmla="*/ 4827494 w 5042647"/>
              <a:gd name="connsiteY198" fmla="*/ 4074459 h 4101353"/>
              <a:gd name="connsiteX199" fmla="*/ 4881283 w 5042647"/>
              <a:gd name="connsiteY199" fmla="*/ 4061012 h 4101353"/>
              <a:gd name="connsiteX200" fmla="*/ 4948518 w 5042647"/>
              <a:gd name="connsiteY200" fmla="*/ 3993777 h 4101353"/>
              <a:gd name="connsiteX201" fmla="*/ 5015753 w 5042647"/>
              <a:gd name="connsiteY201" fmla="*/ 3913095 h 4101353"/>
              <a:gd name="connsiteX202" fmla="*/ 5042647 w 5042647"/>
              <a:gd name="connsiteY202" fmla="*/ 3818965 h 4101353"/>
              <a:gd name="connsiteX203" fmla="*/ 5029200 w 5042647"/>
              <a:gd name="connsiteY203" fmla="*/ 3630706 h 4101353"/>
              <a:gd name="connsiteX204" fmla="*/ 5015753 w 5042647"/>
              <a:gd name="connsiteY204" fmla="*/ 3590365 h 4101353"/>
              <a:gd name="connsiteX205" fmla="*/ 4894730 w 5042647"/>
              <a:gd name="connsiteY205" fmla="*/ 3442447 h 4101353"/>
              <a:gd name="connsiteX206" fmla="*/ 4854389 w 5042647"/>
              <a:gd name="connsiteY206" fmla="*/ 3415553 h 4101353"/>
              <a:gd name="connsiteX207" fmla="*/ 4827494 w 5042647"/>
              <a:gd name="connsiteY207" fmla="*/ 3375212 h 4101353"/>
              <a:gd name="connsiteX208" fmla="*/ 4787153 w 5042647"/>
              <a:gd name="connsiteY208" fmla="*/ 3348318 h 4101353"/>
              <a:gd name="connsiteX209" fmla="*/ 4733365 w 5042647"/>
              <a:gd name="connsiteY209" fmla="*/ 3267636 h 4101353"/>
              <a:gd name="connsiteX210" fmla="*/ 4693024 w 5042647"/>
              <a:gd name="connsiteY210" fmla="*/ 3227295 h 4101353"/>
              <a:gd name="connsiteX211" fmla="*/ 4639236 w 5042647"/>
              <a:gd name="connsiteY211" fmla="*/ 3065930 h 4101353"/>
              <a:gd name="connsiteX212" fmla="*/ 4625789 w 5042647"/>
              <a:gd name="connsiteY212" fmla="*/ 3025589 h 4101353"/>
              <a:gd name="connsiteX213" fmla="*/ 4612341 w 5042647"/>
              <a:gd name="connsiteY213" fmla="*/ 2985247 h 4101353"/>
              <a:gd name="connsiteX214" fmla="*/ 4585447 w 5042647"/>
              <a:gd name="connsiteY214" fmla="*/ 2850777 h 4101353"/>
              <a:gd name="connsiteX215" fmla="*/ 4585447 w 5042647"/>
              <a:gd name="connsiteY215" fmla="*/ 2514600 h 4101353"/>
              <a:gd name="connsiteX216" fmla="*/ 4598894 w 5042647"/>
              <a:gd name="connsiteY216" fmla="*/ 2474259 h 4101353"/>
              <a:gd name="connsiteX217" fmla="*/ 4639236 w 5042647"/>
              <a:gd name="connsiteY217" fmla="*/ 2447365 h 4101353"/>
              <a:gd name="connsiteX218" fmla="*/ 4679577 w 5042647"/>
              <a:gd name="connsiteY218" fmla="*/ 2407024 h 4101353"/>
              <a:gd name="connsiteX219" fmla="*/ 4800600 w 5042647"/>
              <a:gd name="connsiteY219" fmla="*/ 2299447 h 4101353"/>
              <a:gd name="connsiteX220" fmla="*/ 4827494 w 5042647"/>
              <a:gd name="connsiteY220" fmla="*/ 2259106 h 4101353"/>
              <a:gd name="connsiteX221" fmla="*/ 4867836 w 5042647"/>
              <a:gd name="connsiteY221" fmla="*/ 2205318 h 4101353"/>
              <a:gd name="connsiteX222" fmla="*/ 4921624 w 5042647"/>
              <a:gd name="connsiteY222" fmla="*/ 2097742 h 4101353"/>
              <a:gd name="connsiteX223" fmla="*/ 4935071 w 5042647"/>
              <a:gd name="connsiteY223" fmla="*/ 2057400 h 4101353"/>
              <a:gd name="connsiteX224" fmla="*/ 4961965 w 5042647"/>
              <a:gd name="connsiteY224" fmla="*/ 1909483 h 4101353"/>
              <a:gd name="connsiteX225" fmla="*/ 4935071 w 5042647"/>
              <a:gd name="connsiteY225" fmla="*/ 1801906 h 4101353"/>
              <a:gd name="connsiteX226" fmla="*/ 4921624 w 5042647"/>
              <a:gd name="connsiteY226" fmla="*/ 1748118 h 4101353"/>
              <a:gd name="connsiteX227" fmla="*/ 4867836 w 5042647"/>
              <a:gd name="connsiteY227" fmla="*/ 1640542 h 4101353"/>
              <a:gd name="connsiteX228" fmla="*/ 4854389 w 5042647"/>
              <a:gd name="connsiteY228" fmla="*/ 1600200 h 4101353"/>
              <a:gd name="connsiteX229" fmla="*/ 4814047 w 5042647"/>
              <a:gd name="connsiteY229" fmla="*/ 1479177 h 4101353"/>
              <a:gd name="connsiteX230" fmla="*/ 4773706 w 5042647"/>
              <a:gd name="connsiteY230" fmla="*/ 1425389 h 4101353"/>
              <a:gd name="connsiteX231" fmla="*/ 4666130 w 5042647"/>
              <a:gd name="connsiteY231" fmla="*/ 1223683 h 4101353"/>
              <a:gd name="connsiteX232" fmla="*/ 4572000 w 5042647"/>
              <a:gd name="connsiteY232" fmla="*/ 1102659 h 4101353"/>
              <a:gd name="connsiteX233" fmla="*/ 4531659 w 5042647"/>
              <a:gd name="connsiteY233" fmla="*/ 1048871 h 4101353"/>
              <a:gd name="connsiteX234" fmla="*/ 4504765 w 5042647"/>
              <a:gd name="connsiteY234" fmla="*/ 1008530 h 4101353"/>
              <a:gd name="connsiteX235" fmla="*/ 4464424 w 5042647"/>
              <a:gd name="connsiteY235" fmla="*/ 968189 h 4101353"/>
              <a:gd name="connsiteX236" fmla="*/ 4410636 w 5042647"/>
              <a:gd name="connsiteY236" fmla="*/ 887506 h 4101353"/>
              <a:gd name="connsiteX237" fmla="*/ 4383741 w 5042647"/>
              <a:gd name="connsiteY237" fmla="*/ 847165 h 4101353"/>
              <a:gd name="connsiteX238" fmla="*/ 4356847 w 5042647"/>
              <a:gd name="connsiteY238" fmla="*/ 806824 h 4101353"/>
              <a:gd name="connsiteX239" fmla="*/ 4316506 w 5042647"/>
              <a:gd name="connsiteY239" fmla="*/ 726142 h 4101353"/>
              <a:gd name="connsiteX240" fmla="*/ 4303059 w 5042647"/>
              <a:gd name="connsiteY240" fmla="*/ 685800 h 4101353"/>
              <a:gd name="connsiteX241" fmla="*/ 4208930 w 5042647"/>
              <a:gd name="connsiteY241" fmla="*/ 551330 h 4101353"/>
              <a:gd name="connsiteX242" fmla="*/ 4128247 w 5042647"/>
              <a:gd name="connsiteY242" fmla="*/ 470647 h 4101353"/>
              <a:gd name="connsiteX243" fmla="*/ 4087906 w 5042647"/>
              <a:gd name="connsiteY243" fmla="*/ 430306 h 4101353"/>
              <a:gd name="connsiteX244" fmla="*/ 4047565 w 5042647"/>
              <a:gd name="connsiteY244" fmla="*/ 403412 h 4101353"/>
              <a:gd name="connsiteX245" fmla="*/ 4007224 w 5042647"/>
              <a:gd name="connsiteY245" fmla="*/ 363071 h 4101353"/>
              <a:gd name="connsiteX246" fmla="*/ 3926541 w 5042647"/>
              <a:gd name="connsiteY246" fmla="*/ 309283 h 4101353"/>
              <a:gd name="connsiteX247" fmla="*/ 3872753 w 5042647"/>
              <a:gd name="connsiteY247" fmla="*/ 268942 h 4101353"/>
              <a:gd name="connsiteX248" fmla="*/ 3845859 w 5042647"/>
              <a:gd name="connsiteY248" fmla="*/ 242047 h 4101353"/>
              <a:gd name="connsiteX249" fmla="*/ 3805518 w 5042647"/>
              <a:gd name="connsiteY249" fmla="*/ 228600 h 4101353"/>
              <a:gd name="connsiteX250" fmla="*/ 3765177 w 5042647"/>
              <a:gd name="connsiteY250" fmla="*/ 201706 h 4101353"/>
              <a:gd name="connsiteX251" fmla="*/ 3684494 w 5042647"/>
              <a:gd name="connsiteY251" fmla="*/ 174812 h 4101353"/>
              <a:gd name="connsiteX252" fmla="*/ 3563471 w 5042647"/>
              <a:gd name="connsiteY252" fmla="*/ 94130 h 4101353"/>
              <a:gd name="connsiteX253" fmla="*/ 3523130 w 5042647"/>
              <a:gd name="connsiteY253" fmla="*/ 67236 h 4101353"/>
              <a:gd name="connsiteX254" fmla="*/ 3402106 w 5042647"/>
              <a:gd name="connsiteY254" fmla="*/ 26895 h 4101353"/>
              <a:gd name="connsiteX255" fmla="*/ 3361765 w 5042647"/>
              <a:gd name="connsiteY255" fmla="*/ 13447 h 4101353"/>
              <a:gd name="connsiteX256" fmla="*/ 3267636 w 5042647"/>
              <a:gd name="connsiteY256" fmla="*/ 0 h 4101353"/>
              <a:gd name="connsiteX257" fmla="*/ 3079377 w 5042647"/>
              <a:gd name="connsiteY257" fmla="*/ 13447 h 41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5042647" h="4101353">
                <a:moveTo>
                  <a:pt x="2487706" y="94130"/>
                </a:moveTo>
                <a:cubicBezTo>
                  <a:pt x="2456330" y="103095"/>
                  <a:pt x="2425650" y="115010"/>
                  <a:pt x="2393577" y="121024"/>
                </a:cubicBezTo>
                <a:cubicBezTo>
                  <a:pt x="2353683" y="128504"/>
                  <a:pt x="2312787" y="129107"/>
                  <a:pt x="2272553" y="134471"/>
                </a:cubicBezTo>
                <a:cubicBezTo>
                  <a:pt x="2223926" y="140955"/>
                  <a:pt x="2089269" y="166845"/>
                  <a:pt x="2057400" y="174812"/>
                </a:cubicBezTo>
                <a:cubicBezTo>
                  <a:pt x="2040166" y="179120"/>
                  <a:pt x="1982562" y="192060"/>
                  <a:pt x="1963271" y="201706"/>
                </a:cubicBezTo>
                <a:cubicBezTo>
                  <a:pt x="1908081" y="229301"/>
                  <a:pt x="1937731" y="222139"/>
                  <a:pt x="1896036" y="255495"/>
                </a:cubicBezTo>
                <a:cubicBezTo>
                  <a:pt x="1883416" y="265591"/>
                  <a:pt x="1870149" y="275161"/>
                  <a:pt x="1855694" y="282389"/>
                </a:cubicBezTo>
                <a:cubicBezTo>
                  <a:pt x="1843016" y="288728"/>
                  <a:pt x="1827744" y="288952"/>
                  <a:pt x="1815353" y="295836"/>
                </a:cubicBezTo>
                <a:cubicBezTo>
                  <a:pt x="1787098" y="311533"/>
                  <a:pt x="1765335" y="339403"/>
                  <a:pt x="1734671" y="349624"/>
                </a:cubicBezTo>
                <a:cubicBezTo>
                  <a:pt x="1721224" y="354106"/>
                  <a:pt x="1707008" y="356732"/>
                  <a:pt x="1694330" y="363071"/>
                </a:cubicBezTo>
                <a:cubicBezTo>
                  <a:pt x="1532855" y="443809"/>
                  <a:pt x="1752169" y="341815"/>
                  <a:pt x="1627094" y="416859"/>
                </a:cubicBezTo>
                <a:cubicBezTo>
                  <a:pt x="1614940" y="424152"/>
                  <a:pt x="1600200" y="425824"/>
                  <a:pt x="1586753" y="430306"/>
                </a:cubicBezTo>
                <a:cubicBezTo>
                  <a:pt x="1577788" y="443753"/>
                  <a:pt x="1569955" y="458027"/>
                  <a:pt x="1559859" y="470647"/>
                </a:cubicBezTo>
                <a:cubicBezTo>
                  <a:pt x="1543181" y="491494"/>
                  <a:pt x="1515924" y="512786"/>
                  <a:pt x="1492624" y="524436"/>
                </a:cubicBezTo>
                <a:cubicBezTo>
                  <a:pt x="1479946" y="530775"/>
                  <a:pt x="1465730" y="533401"/>
                  <a:pt x="1452283" y="537883"/>
                </a:cubicBezTo>
                <a:cubicBezTo>
                  <a:pt x="1434638" y="564350"/>
                  <a:pt x="1424044" y="585955"/>
                  <a:pt x="1398494" y="605118"/>
                </a:cubicBezTo>
                <a:cubicBezTo>
                  <a:pt x="1372636" y="624511"/>
                  <a:pt x="1317812" y="658906"/>
                  <a:pt x="1317812" y="658906"/>
                </a:cubicBezTo>
                <a:cubicBezTo>
                  <a:pt x="1313330" y="672353"/>
                  <a:pt x="1311658" y="687093"/>
                  <a:pt x="1304365" y="699247"/>
                </a:cubicBezTo>
                <a:cubicBezTo>
                  <a:pt x="1291590" y="720539"/>
                  <a:pt x="1255455" y="740819"/>
                  <a:pt x="1237130" y="753036"/>
                </a:cubicBezTo>
                <a:cubicBezTo>
                  <a:pt x="1228165" y="766483"/>
                  <a:pt x="1220332" y="780757"/>
                  <a:pt x="1210236" y="793377"/>
                </a:cubicBezTo>
                <a:cubicBezTo>
                  <a:pt x="1202316" y="803277"/>
                  <a:pt x="1189011" y="808931"/>
                  <a:pt x="1183341" y="820271"/>
                </a:cubicBezTo>
                <a:cubicBezTo>
                  <a:pt x="1170663" y="845627"/>
                  <a:pt x="1165412" y="874059"/>
                  <a:pt x="1156447" y="900953"/>
                </a:cubicBezTo>
                <a:cubicBezTo>
                  <a:pt x="1151965" y="914400"/>
                  <a:pt x="1150863" y="929501"/>
                  <a:pt x="1143000" y="941295"/>
                </a:cubicBezTo>
                <a:cubicBezTo>
                  <a:pt x="1134035" y="954742"/>
                  <a:pt x="1122670" y="966868"/>
                  <a:pt x="1116106" y="981636"/>
                </a:cubicBezTo>
                <a:cubicBezTo>
                  <a:pt x="1104592" y="1007541"/>
                  <a:pt x="1098177" y="1035424"/>
                  <a:pt x="1089212" y="1062318"/>
                </a:cubicBezTo>
                <a:cubicBezTo>
                  <a:pt x="1084730" y="1075765"/>
                  <a:pt x="1079203" y="1088908"/>
                  <a:pt x="1075765" y="1102659"/>
                </a:cubicBezTo>
                <a:cubicBezTo>
                  <a:pt x="1066800" y="1138518"/>
                  <a:pt x="1060560" y="1175170"/>
                  <a:pt x="1048871" y="1210236"/>
                </a:cubicBezTo>
                <a:cubicBezTo>
                  <a:pt x="1044389" y="1223683"/>
                  <a:pt x="1039318" y="1236948"/>
                  <a:pt x="1035424" y="1250577"/>
                </a:cubicBezTo>
                <a:cubicBezTo>
                  <a:pt x="1033991" y="1255593"/>
                  <a:pt x="1015970" y="1334786"/>
                  <a:pt x="1008530" y="1344706"/>
                </a:cubicBezTo>
                <a:cubicBezTo>
                  <a:pt x="938696" y="1437818"/>
                  <a:pt x="963164" y="1386994"/>
                  <a:pt x="900953" y="1438836"/>
                </a:cubicBezTo>
                <a:cubicBezTo>
                  <a:pt x="797415" y="1525117"/>
                  <a:pt x="920430" y="1439298"/>
                  <a:pt x="820271" y="1506071"/>
                </a:cubicBezTo>
                <a:cubicBezTo>
                  <a:pt x="811306" y="1519518"/>
                  <a:pt x="799941" y="1531644"/>
                  <a:pt x="793377" y="1546412"/>
                </a:cubicBezTo>
                <a:cubicBezTo>
                  <a:pt x="781863" y="1572318"/>
                  <a:pt x="790071" y="1611370"/>
                  <a:pt x="766483" y="1627095"/>
                </a:cubicBezTo>
                <a:lnTo>
                  <a:pt x="726141" y="1653989"/>
                </a:lnTo>
                <a:cubicBezTo>
                  <a:pt x="699697" y="1693655"/>
                  <a:pt x="697733" y="1702316"/>
                  <a:pt x="658906" y="1734671"/>
                </a:cubicBezTo>
                <a:cubicBezTo>
                  <a:pt x="646491" y="1745017"/>
                  <a:pt x="632012" y="1752600"/>
                  <a:pt x="618565" y="1761565"/>
                </a:cubicBezTo>
                <a:cubicBezTo>
                  <a:pt x="609600" y="1775012"/>
                  <a:pt x="603099" y="1790478"/>
                  <a:pt x="591671" y="1801906"/>
                </a:cubicBezTo>
                <a:cubicBezTo>
                  <a:pt x="580243" y="1813334"/>
                  <a:pt x="563950" y="1818704"/>
                  <a:pt x="551330" y="1828800"/>
                </a:cubicBezTo>
                <a:cubicBezTo>
                  <a:pt x="522370" y="1851968"/>
                  <a:pt x="478467" y="1912918"/>
                  <a:pt x="470647" y="1936377"/>
                </a:cubicBezTo>
                <a:cubicBezTo>
                  <a:pt x="466165" y="1949824"/>
                  <a:pt x="464084" y="1964327"/>
                  <a:pt x="457200" y="1976718"/>
                </a:cubicBezTo>
                <a:cubicBezTo>
                  <a:pt x="441503" y="2004973"/>
                  <a:pt x="403412" y="2057400"/>
                  <a:pt x="403412" y="2057400"/>
                </a:cubicBezTo>
                <a:cubicBezTo>
                  <a:pt x="394447" y="2084294"/>
                  <a:pt x="392243" y="2114495"/>
                  <a:pt x="376518" y="2138083"/>
                </a:cubicBezTo>
                <a:cubicBezTo>
                  <a:pt x="358589" y="2164977"/>
                  <a:pt x="345586" y="2195909"/>
                  <a:pt x="322730" y="2218765"/>
                </a:cubicBezTo>
                <a:cubicBezTo>
                  <a:pt x="226910" y="2314585"/>
                  <a:pt x="330375" y="2205846"/>
                  <a:pt x="255494" y="2299447"/>
                </a:cubicBezTo>
                <a:cubicBezTo>
                  <a:pt x="247574" y="2309347"/>
                  <a:pt x="236207" y="2316199"/>
                  <a:pt x="228600" y="2326342"/>
                </a:cubicBezTo>
                <a:cubicBezTo>
                  <a:pt x="132099" y="2455012"/>
                  <a:pt x="216592" y="2365244"/>
                  <a:pt x="134471" y="2447365"/>
                </a:cubicBezTo>
                <a:cubicBezTo>
                  <a:pt x="102497" y="2543288"/>
                  <a:pt x="147836" y="2427317"/>
                  <a:pt x="80683" y="2528047"/>
                </a:cubicBezTo>
                <a:cubicBezTo>
                  <a:pt x="10862" y="2632779"/>
                  <a:pt x="124095" y="2511532"/>
                  <a:pt x="40341" y="2595283"/>
                </a:cubicBezTo>
                <a:cubicBezTo>
                  <a:pt x="27525" y="2633731"/>
                  <a:pt x="21889" y="2647200"/>
                  <a:pt x="13447" y="2689412"/>
                </a:cubicBezTo>
                <a:cubicBezTo>
                  <a:pt x="8100" y="2716148"/>
                  <a:pt x="4482" y="2743201"/>
                  <a:pt x="0" y="2770095"/>
                </a:cubicBezTo>
                <a:cubicBezTo>
                  <a:pt x="4482" y="2846295"/>
                  <a:pt x="6210" y="2922707"/>
                  <a:pt x="13447" y="2998695"/>
                </a:cubicBezTo>
                <a:cubicBezTo>
                  <a:pt x="16449" y="3030221"/>
                  <a:pt x="31697" y="3062571"/>
                  <a:pt x="40341" y="3092824"/>
                </a:cubicBezTo>
                <a:cubicBezTo>
                  <a:pt x="46085" y="3112926"/>
                  <a:pt x="56491" y="3165462"/>
                  <a:pt x="67236" y="3186953"/>
                </a:cubicBezTo>
                <a:cubicBezTo>
                  <a:pt x="74464" y="3201408"/>
                  <a:pt x="82702" y="3215867"/>
                  <a:pt x="94130" y="3227295"/>
                </a:cubicBezTo>
                <a:cubicBezTo>
                  <a:pt x="118804" y="3251970"/>
                  <a:pt x="160136" y="3263506"/>
                  <a:pt x="188259" y="3281083"/>
                </a:cubicBezTo>
                <a:cubicBezTo>
                  <a:pt x="207264" y="3292961"/>
                  <a:pt x="222001" y="3311401"/>
                  <a:pt x="242047" y="3321424"/>
                </a:cubicBezTo>
                <a:cubicBezTo>
                  <a:pt x="267403" y="3334102"/>
                  <a:pt x="297374" y="3335640"/>
                  <a:pt x="322730" y="3348318"/>
                </a:cubicBezTo>
                <a:cubicBezTo>
                  <a:pt x="340659" y="3357283"/>
                  <a:pt x="357501" y="3368873"/>
                  <a:pt x="376518" y="3375212"/>
                </a:cubicBezTo>
                <a:cubicBezTo>
                  <a:pt x="398201" y="3382440"/>
                  <a:pt x="421580" y="3383116"/>
                  <a:pt x="443753" y="3388659"/>
                </a:cubicBezTo>
                <a:cubicBezTo>
                  <a:pt x="568127" y="3419752"/>
                  <a:pt x="343192" y="3384493"/>
                  <a:pt x="591671" y="3415553"/>
                </a:cubicBezTo>
                <a:cubicBezTo>
                  <a:pt x="636494" y="3411071"/>
                  <a:pt x="681547" y="3408477"/>
                  <a:pt x="726141" y="3402106"/>
                </a:cubicBezTo>
                <a:cubicBezTo>
                  <a:pt x="755691" y="3397885"/>
                  <a:pt x="791533" y="3384791"/>
                  <a:pt x="820271" y="3375212"/>
                </a:cubicBezTo>
                <a:cubicBezTo>
                  <a:pt x="833718" y="3361765"/>
                  <a:pt x="848937" y="3349882"/>
                  <a:pt x="860612" y="3334871"/>
                </a:cubicBezTo>
                <a:cubicBezTo>
                  <a:pt x="880456" y="3309357"/>
                  <a:pt x="914400" y="3254189"/>
                  <a:pt x="914400" y="3254189"/>
                </a:cubicBezTo>
                <a:cubicBezTo>
                  <a:pt x="988712" y="3031251"/>
                  <a:pt x="911468" y="3288387"/>
                  <a:pt x="954741" y="2783542"/>
                </a:cubicBezTo>
                <a:cubicBezTo>
                  <a:pt x="957162" y="2755296"/>
                  <a:pt x="961590" y="2722905"/>
                  <a:pt x="981636" y="2702859"/>
                </a:cubicBezTo>
                <a:cubicBezTo>
                  <a:pt x="1033405" y="2651090"/>
                  <a:pt x="1006154" y="2673067"/>
                  <a:pt x="1062318" y="2635624"/>
                </a:cubicBezTo>
                <a:cubicBezTo>
                  <a:pt x="1071283" y="2622177"/>
                  <a:pt x="1077784" y="2606711"/>
                  <a:pt x="1089212" y="2595283"/>
                </a:cubicBezTo>
                <a:cubicBezTo>
                  <a:pt x="1100640" y="2583855"/>
                  <a:pt x="1119457" y="2581009"/>
                  <a:pt x="1129553" y="2568389"/>
                </a:cubicBezTo>
                <a:cubicBezTo>
                  <a:pt x="1138408" y="2557320"/>
                  <a:pt x="1136661" y="2540725"/>
                  <a:pt x="1143000" y="2528047"/>
                </a:cubicBezTo>
                <a:cubicBezTo>
                  <a:pt x="1159964" y="2494120"/>
                  <a:pt x="1171773" y="2485827"/>
                  <a:pt x="1196789" y="2460812"/>
                </a:cubicBezTo>
                <a:cubicBezTo>
                  <a:pt x="1217367" y="2399079"/>
                  <a:pt x="1210774" y="2425846"/>
                  <a:pt x="1223683" y="2339789"/>
                </a:cubicBezTo>
                <a:cubicBezTo>
                  <a:pt x="1241882" y="2218463"/>
                  <a:pt x="1242446" y="2181398"/>
                  <a:pt x="1264024" y="2084295"/>
                </a:cubicBezTo>
                <a:cubicBezTo>
                  <a:pt x="1268033" y="2066254"/>
                  <a:pt x="1272160" y="2048208"/>
                  <a:pt x="1277471" y="2030506"/>
                </a:cubicBezTo>
                <a:cubicBezTo>
                  <a:pt x="1296220" y="1968008"/>
                  <a:pt x="1309580" y="1917716"/>
                  <a:pt x="1358153" y="1869142"/>
                </a:cubicBezTo>
                <a:cubicBezTo>
                  <a:pt x="1396475" y="1830819"/>
                  <a:pt x="1374498" y="1849279"/>
                  <a:pt x="1425389" y="1815353"/>
                </a:cubicBezTo>
                <a:cubicBezTo>
                  <a:pt x="1447801" y="1819835"/>
                  <a:pt x="1476463" y="1812639"/>
                  <a:pt x="1492624" y="1828800"/>
                </a:cubicBezTo>
                <a:cubicBezTo>
                  <a:pt x="1512670" y="1848846"/>
                  <a:pt x="1510553" y="1882589"/>
                  <a:pt x="1519518" y="1909483"/>
                </a:cubicBezTo>
                <a:lnTo>
                  <a:pt x="1532965" y="1949824"/>
                </a:lnTo>
                <a:cubicBezTo>
                  <a:pt x="1523495" y="2035050"/>
                  <a:pt x="1526622" y="2056133"/>
                  <a:pt x="1506071" y="2124636"/>
                </a:cubicBezTo>
                <a:cubicBezTo>
                  <a:pt x="1497925" y="2151789"/>
                  <a:pt x="1494902" y="2181730"/>
                  <a:pt x="1479177" y="2205318"/>
                </a:cubicBezTo>
                <a:lnTo>
                  <a:pt x="1425389" y="2286000"/>
                </a:lnTo>
                <a:lnTo>
                  <a:pt x="1398494" y="2326342"/>
                </a:lnTo>
                <a:cubicBezTo>
                  <a:pt x="1374826" y="2397347"/>
                  <a:pt x="1392910" y="2354889"/>
                  <a:pt x="1331259" y="2447365"/>
                </a:cubicBezTo>
                <a:cubicBezTo>
                  <a:pt x="1322294" y="2460812"/>
                  <a:pt x="1309476" y="2472374"/>
                  <a:pt x="1304365" y="2487706"/>
                </a:cubicBezTo>
                <a:cubicBezTo>
                  <a:pt x="1286909" y="2540075"/>
                  <a:pt x="1300941" y="2518024"/>
                  <a:pt x="1264024" y="2554942"/>
                </a:cubicBezTo>
                <a:cubicBezTo>
                  <a:pt x="1242738" y="2640086"/>
                  <a:pt x="1260828" y="2593355"/>
                  <a:pt x="1196789" y="2689412"/>
                </a:cubicBezTo>
                <a:lnTo>
                  <a:pt x="1169894" y="2729753"/>
                </a:lnTo>
                <a:lnTo>
                  <a:pt x="1143000" y="2810436"/>
                </a:lnTo>
                <a:cubicBezTo>
                  <a:pt x="1138518" y="2823883"/>
                  <a:pt x="1132991" y="2837026"/>
                  <a:pt x="1129553" y="2850777"/>
                </a:cubicBezTo>
                <a:cubicBezTo>
                  <a:pt x="1125071" y="2868706"/>
                  <a:pt x="1120115" y="2886524"/>
                  <a:pt x="1116106" y="2904565"/>
                </a:cubicBezTo>
                <a:cubicBezTo>
                  <a:pt x="1103576" y="2960949"/>
                  <a:pt x="1098943" y="2994095"/>
                  <a:pt x="1089212" y="3052483"/>
                </a:cubicBezTo>
                <a:cubicBezTo>
                  <a:pt x="1090892" y="3077684"/>
                  <a:pt x="1084024" y="3230365"/>
                  <a:pt x="1116106" y="3294530"/>
                </a:cubicBezTo>
                <a:cubicBezTo>
                  <a:pt x="1123334" y="3308985"/>
                  <a:pt x="1129295" y="3326306"/>
                  <a:pt x="1143000" y="3334871"/>
                </a:cubicBezTo>
                <a:cubicBezTo>
                  <a:pt x="1167040" y="3349896"/>
                  <a:pt x="1196789" y="3352800"/>
                  <a:pt x="1223683" y="3361765"/>
                </a:cubicBezTo>
                <a:cubicBezTo>
                  <a:pt x="1237130" y="3366247"/>
                  <a:pt x="1250273" y="3371774"/>
                  <a:pt x="1264024" y="3375212"/>
                </a:cubicBezTo>
                <a:lnTo>
                  <a:pt x="1371600" y="3402106"/>
                </a:lnTo>
                <a:cubicBezTo>
                  <a:pt x="1420906" y="3397624"/>
                  <a:pt x="1470615" y="3396381"/>
                  <a:pt x="1519518" y="3388659"/>
                </a:cubicBezTo>
                <a:cubicBezTo>
                  <a:pt x="1577145" y="3379560"/>
                  <a:pt x="1616457" y="3365311"/>
                  <a:pt x="1667436" y="3348318"/>
                </a:cubicBezTo>
                <a:cubicBezTo>
                  <a:pt x="1680883" y="3334871"/>
                  <a:pt x="1698542" y="3324601"/>
                  <a:pt x="1707777" y="3307977"/>
                </a:cubicBezTo>
                <a:cubicBezTo>
                  <a:pt x="1707779" y="3307973"/>
                  <a:pt x="1741394" y="3207125"/>
                  <a:pt x="1748118" y="3186953"/>
                </a:cubicBezTo>
                <a:cubicBezTo>
                  <a:pt x="1752600" y="3173506"/>
                  <a:pt x="1758785" y="3160511"/>
                  <a:pt x="1761565" y="3146612"/>
                </a:cubicBezTo>
                <a:cubicBezTo>
                  <a:pt x="1766047" y="3124200"/>
                  <a:pt x="1771780" y="3102003"/>
                  <a:pt x="1775012" y="3079377"/>
                </a:cubicBezTo>
                <a:cubicBezTo>
                  <a:pt x="1785233" y="3007828"/>
                  <a:pt x="1790024" y="2935516"/>
                  <a:pt x="1801906" y="2864224"/>
                </a:cubicBezTo>
                <a:cubicBezTo>
                  <a:pt x="1806388" y="2837330"/>
                  <a:pt x="1808740" y="2809993"/>
                  <a:pt x="1815353" y="2783542"/>
                </a:cubicBezTo>
                <a:cubicBezTo>
                  <a:pt x="1831840" y="2717592"/>
                  <a:pt x="1833216" y="2700919"/>
                  <a:pt x="1882589" y="2662518"/>
                </a:cubicBezTo>
                <a:cubicBezTo>
                  <a:pt x="1908103" y="2642674"/>
                  <a:pt x="1932607" y="2618951"/>
                  <a:pt x="1963271" y="2608730"/>
                </a:cubicBezTo>
                <a:lnTo>
                  <a:pt x="2043953" y="2581836"/>
                </a:lnTo>
                <a:cubicBezTo>
                  <a:pt x="2061882" y="2586318"/>
                  <a:pt x="2080754" y="2588003"/>
                  <a:pt x="2097741" y="2595283"/>
                </a:cubicBezTo>
                <a:cubicBezTo>
                  <a:pt x="2150037" y="2617695"/>
                  <a:pt x="2158999" y="2653551"/>
                  <a:pt x="2191871" y="2702859"/>
                </a:cubicBezTo>
                <a:lnTo>
                  <a:pt x="2218765" y="2743200"/>
                </a:lnTo>
                <a:cubicBezTo>
                  <a:pt x="2232927" y="2785688"/>
                  <a:pt x="2239932" y="2801143"/>
                  <a:pt x="2245659" y="2850777"/>
                </a:cubicBezTo>
                <a:cubicBezTo>
                  <a:pt x="2256497" y="2944709"/>
                  <a:pt x="2254009" y="3040446"/>
                  <a:pt x="2272553" y="3133165"/>
                </a:cubicBezTo>
                <a:cubicBezTo>
                  <a:pt x="2299891" y="3269856"/>
                  <a:pt x="2271881" y="3144262"/>
                  <a:pt x="2299447" y="3240742"/>
                </a:cubicBezTo>
                <a:cubicBezTo>
                  <a:pt x="2305780" y="3262907"/>
                  <a:pt x="2328509" y="3367692"/>
                  <a:pt x="2339789" y="3375212"/>
                </a:cubicBezTo>
                <a:lnTo>
                  <a:pt x="2420471" y="3429000"/>
                </a:lnTo>
                <a:cubicBezTo>
                  <a:pt x="2433918" y="3437965"/>
                  <a:pt x="2445133" y="3451975"/>
                  <a:pt x="2460812" y="3455895"/>
                </a:cubicBezTo>
                <a:lnTo>
                  <a:pt x="2514600" y="3469342"/>
                </a:lnTo>
                <a:cubicBezTo>
                  <a:pt x="2726754" y="3439033"/>
                  <a:pt x="2644003" y="3465990"/>
                  <a:pt x="2770094" y="3415553"/>
                </a:cubicBezTo>
                <a:cubicBezTo>
                  <a:pt x="2783541" y="3402106"/>
                  <a:pt x="2798261" y="3389821"/>
                  <a:pt x="2810436" y="3375212"/>
                </a:cubicBezTo>
                <a:cubicBezTo>
                  <a:pt x="2830296" y="3351381"/>
                  <a:pt x="2852619" y="3308160"/>
                  <a:pt x="2864224" y="3281083"/>
                </a:cubicBezTo>
                <a:cubicBezTo>
                  <a:pt x="2896733" y="3205229"/>
                  <a:pt x="2857000" y="3277936"/>
                  <a:pt x="2891118" y="3186953"/>
                </a:cubicBezTo>
                <a:cubicBezTo>
                  <a:pt x="2898156" y="3168184"/>
                  <a:pt x="2911673" y="3152182"/>
                  <a:pt x="2918012" y="3133165"/>
                </a:cubicBezTo>
                <a:cubicBezTo>
                  <a:pt x="2940350" y="3066151"/>
                  <a:pt x="2947068" y="3012616"/>
                  <a:pt x="2958353" y="2944906"/>
                </a:cubicBezTo>
                <a:cubicBezTo>
                  <a:pt x="2918841" y="2826369"/>
                  <a:pt x="2968462" y="2986546"/>
                  <a:pt x="2931459" y="2702859"/>
                </a:cubicBezTo>
                <a:cubicBezTo>
                  <a:pt x="2922476" y="2633992"/>
                  <a:pt x="2915523" y="2602257"/>
                  <a:pt x="2877671" y="2554942"/>
                </a:cubicBezTo>
                <a:cubicBezTo>
                  <a:pt x="2869751" y="2545042"/>
                  <a:pt x="2858893" y="2537787"/>
                  <a:pt x="2850777" y="2528047"/>
                </a:cubicBezTo>
                <a:cubicBezTo>
                  <a:pt x="2788232" y="2452992"/>
                  <a:pt x="2838103" y="2492703"/>
                  <a:pt x="2770094" y="2447365"/>
                </a:cubicBezTo>
                <a:cubicBezTo>
                  <a:pt x="2752165" y="2411506"/>
                  <a:pt x="2740360" y="2371862"/>
                  <a:pt x="2716306" y="2339789"/>
                </a:cubicBezTo>
                <a:cubicBezTo>
                  <a:pt x="2707172" y="2327610"/>
                  <a:pt x="2658901" y="2265320"/>
                  <a:pt x="2649071" y="2245659"/>
                </a:cubicBezTo>
                <a:cubicBezTo>
                  <a:pt x="2642732" y="2232981"/>
                  <a:pt x="2641963" y="2217996"/>
                  <a:pt x="2635624" y="2205318"/>
                </a:cubicBezTo>
                <a:cubicBezTo>
                  <a:pt x="2628396" y="2190863"/>
                  <a:pt x="2615958" y="2179432"/>
                  <a:pt x="2608730" y="2164977"/>
                </a:cubicBezTo>
                <a:cubicBezTo>
                  <a:pt x="2591482" y="2130482"/>
                  <a:pt x="2578151" y="2031701"/>
                  <a:pt x="2568389" y="2017059"/>
                </a:cubicBezTo>
                <a:lnTo>
                  <a:pt x="2541494" y="1976718"/>
                </a:lnTo>
                <a:cubicBezTo>
                  <a:pt x="2509489" y="1880704"/>
                  <a:pt x="2530325" y="1919624"/>
                  <a:pt x="2487706" y="1855695"/>
                </a:cubicBezTo>
                <a:cubicBezTo>
                  <a:pt x="2478741" y="1828801"/>
                  <a:pt x="2476537" y="1798600"/>
                  <a:pt x="2460812" y="1775012"/>
                </a:cubicBezTo>
                <a:cubicBezTo>
                  <a:pt x="2418193" y="1711084"/>
                  <a:pt x="2439028" y="1750002"/>
                  <a:pt x="2407024" y="1653989"/>
                </a:cubicBezTo>
                <a:lnTo>
                  <a:pt x="2380130" y="1573306"/>
                </a:lnTo>
                <a:cubicBezTo>
                  <a:pt x="2375648" y="1559859"/>
                  <a:pt x="2374546" y="1544759"/>
                  <a:pt x="2366683" y="1532965"/>
                </a:cubicBezTo>
                <a:cubicBezTo>
                  <a:pt x="2342427" y="1496580"/>
                  <a:pt x="2329953" y="1481484"/>
                  <a:pt x="2312894" y="1438836"/>
                </a:cubicBezTo>
                <a:cubicBezTo>
                  <a:pt x="2302365" y="1412515"/>
                  <a:pt x="2290661" y="1386116"/>
                  <a:pt x="2286000" y="1358153"/>
                </a:cubicBezTo>
                <a:lnTo>
                  <a:pt x="2259106" y="1196789"/>
                </a:lnTo>
                <a:cubicBezTo>
                  <a:pt x="2263588" y="1129554"/>
                  <a:pt x="2265499" y="1062097"/>
                  <a:pt x="2272553" y="995083"/>
                </a:cubicBezTo>
                <a:cubicBezTo>
                  <a:pt x="2276056" y="961806"/>
                  <a:pt x="2290420" y="932549"/>
                  <a:pt x="2299447" y="900953"/>
                </a:cubicBezTo>
                <a:cubicBezTo>
                  <a:pt x="2304524" y="883183"/>
                  <a:pt x="2304629" y="863695"/>
                  <a:pt x="2312894" y="847165"/>
                </a:cubicBezTo>
                <a:cubicBezTo>
                  <a:pt x="2331670" y="809614"/>
                  <a:pt x="2390739" y="803288"/>
                  <a:pt x="2420471" y="793377"/>
                </a:cubicBezTo>
                <a:lnTo>
                  <a:pt x="2460812" y="779930"/>
                </a:lnTo>
                <a:lnTo>
                  <a:pt x="2783541" y="793377"/>
                </a:lnTo>
                <a:cubicBezTo>
                  <a:pt x="2824056" y="795832"/>
                  <a:pt x="2864289" y="801790"/>
                  <a:pt x="2904565" y="806824"/>
                </a:cubicBezTo>
                <a:cubicBezTo>
                  <a:pt x="3010758" y="820098"/>
                  <a:pt x="3015479" y="823628"/>
                  <a:pt x="3133165" y="847165"/>
                </a:cubicBezTo>
                <a:cubicBezTo>
                  <a:pt x="3179377" y="856407"/>
                  <a:pt x="3209881" y="861400"/>
                  <a:pt x="3254189" y="874059"/>
                </a:cubicBezTo>
                <a:cubicBezTo>
                  <a:pt x="3267818" y="877953"/>
                  <a:pt x="3280901" y="883612"/>
                  <a:pt x="3294530" y="887506"/>
                </a:cubicBezTo>
                <a:cubicBezTo>
                  <a:pt x="3412724" y="921276"/>
                  <a:pt x="3291935" y="882159"/>
                  <a:pt x="3388659" y="914400"/>
                </a:cubicBezTo>
                <a:cubicBezTo>
                  <a:pt x="3425524" y="938977"/>
                  <a:pt x="3467809" y="959550"/>
                  <a:pt x="3496236" y="995083"/>
                </a:cubicBezTo>
                <a:cubicBezTo>
                  <a:pt x="3506332" y="1007703"/>
                  <a:pt x="3516566" y="1020656"/>
                  <a:pt x="3523130" y="1035424"/>
                </a:cubicBezTo>
                <a:cubicBezTo>
                  <a:pt x="3587139" y="1179445"/>
                  <a:pt x="3516053" y="1065150"/>
                  <a:pt x="3576918" y="1156447"/>
                </a:cubicBezTo>
                <a:cubicBezTo>
                  <a:pt x="3581400" y="1169894"/>
                  <a:pt x="3581663" y="1185600"/>
                  <a:pt x="3590365" y="1196789"/>
                </a:cubicBezTo>
                <a:cubicBezTo>
                  <a:pt x="3613047" y="1225951"/>
                  <a:pt x="3668903" y="1283122"/>
                  <a:pt x="3711389" y="1304365"/>
                </a:cubicBezTo>
                <a:cubicBezTo>
                  <a:pt x="3724067" y="1310704"/>
                  <a:pt x="3739052" y="1311473"/>
                  <a:pt x="3751730" y="1317812"/>
                </a:cubicBezTo>
                <a:cubicBezTo>
                  <a:pt x="3766185" y="1325040"/>
                  <a:pt x="3777303" y="1338142"/>
                  <a:pt x="3792071" y="1344706"/>
                </a:cubicBezTo>
                <a:cubicBezTo>
                  <a:pt x="3817976" y="1356220"/>
                  <a:pt x="3845859" y="1362635"/>
                  <a:pt x="3872753" y="1371600"/>
                </a:cubicBezTo>
                <a:lnTo>
                  <a:pt x="3913094" y="1385047"/>
                </a:lnTo>
                <a:cubicBezTo>
                  <a:pt x="3935506" y="1407459"/>
                  <a:pt x="3962749" y="1425911"/>
                  <a:pt x="3980330" y="1452283"/>
                </a:cubicBezTo>
                <a:cubicBezTo>
                  <a:pt x="4006774" y="1491949"/>
                  <a:pt x="4008738" y="1500610"/>
                  <a:pt x="4047565" y="1532965"/>
                </a:cubicBezTo>
                <a:cubicBezTo>
                  <a:pt x="4059980" y="1543311"/>
                  <a:pt x="4074459" y="1550894"/>
                  <a:pt x="4087906" y="1559859"/>
                </a:cubicBezTo>
                <a:cubicBezTo>
                  <a:pt x="4096871" y="1573306"/>
                  <a:pt x="4107573" y="1585745"/>
                  <a:pt x="4114800" y="1600200"/>
                </a:cubicBezTo>
                <a:cubicBezTo>
                  <a:pt x="4156898" y="1684398"/>
                  <a:pt x="4118864" y="1849301"/>
                  <a:pt x="4114800" y="1896036"/>
                </a:cubicBezTo>
                <a:cubicBezTo>
                  <a:pt x="4114352" y="1901191"/>
                  <a:pt x="4094591" y="1980137"/>
                  <a:pt x="4087906" y="1990165"/>
                </a:cubicBezTo>
                <a:cubicBezTo>
                  <a:pt x="4077357" y="2005988"/>
                  <a:pt x="4059739" y="2015897"/>
                  <a:pt x="4047565" y="2030506"/>
                </a:cubicBezTo>
                <a:cubicBezTo>
                  <a:pt x="4037219" y="2042921"/>
                  <a:pt x="4031313" y="2058684"/>
                  <a:pt x="4020671" y="2070847"/>
                </a:cubicBezTo>
                <a:cubicBezTo>
                  <a:pt x="3999800" y="2094700"/>
                  <a:pt x="3953436" y="2138083"/>
                  <a:pt x="3953436" y="2138083"/>
                </a:cubicBezTo>
                <a:cubicBezTo>
                  <a:pt x="3927724" y="2215218"/>
                  <a:pt x="3957396" y="2146249"/>
                  <a:pt x="3913094" y="2205318"/>
                </a:cubicBezTo>
                <a:cubicBezTo>
                  <a:pt x="3893700" y="2231176"/>
                  <a:pt x="3859306" y="2286000"/>
                  <a:pt x="3859306" y="2286000"/>
                </a:cubicBezTo>
                <a:cubicBezTo>
                  <a:pt x="3845293" y="2328039"/>
                  <a:pt x="3831704" y="2380602"/>
                  <a:pt x="3792071" y="2407024"/>
                </a:cubicBezTo>
                <a:lnTo>
                  <a:pt x="3751730" y="2433918"/>
                </a:lnTo>
                <a:cubicBezTo>
                  <a:pt x="3747248" y="2447365"/>
                  <a:pt x="3744622" y="2461581"/>
                  <a:pt x="3738283" y="2474259"/>
                </a:cubicBezTo>
                <a:cubicBezTo>
                  <a:pt x="3731055" y="2488714"/>
                  <a:pt x="3716142" y="2499153"/>
                  <a:pt x="3711389" y="2514600"/>
                </a:cubicBezTo>
                <a:cubicBezTo>
                  <a:pt x="3697946" y="2558290"/>
                  <a:pt x="3690959" y="2603819"/>
                  <a:pt x="3684494" y="2649071"/>
                </a:cubicBezTo>
                <a:lnTo>
                  <a:pt x="3657600" y="2837330"/>
                </a:lnTo>
                <a:cubicBezTo>
                  <a:pt x="3662082" y="2886636"/>
                  <a:pt x="3664045" y="2936236"/>
                  <a:pt x="3671047" y="2985247"/>
                </a:cubicBezTo>
                <a:cubicBezTo>
                  <a:pt x="3678610" y="3038185"/>
                  <a:pt x="3683320" y="3015058"/>
                  <a:pt x="3711389" y="3052483"/>
                </a:cubicBezTo>
                <a:cubicBezTo>
                  <a:pt x="3789832" y="3157072"/>
                  <a:pt x="3730438" y="3110006"/>
                  <a:pt x="3805518" y="3160059"/>
                </a:cubicBezTo>
                <a:cubicBezTo>
                  <a:pt x="3814483" y="3173506"/>
                  <a:pt x="3821770" y="3188237"/>
                  <a:pt x="3832412" y="3200400"/>
                </a:cubicBezTo>
                <a:cubicBezTo>
                  <a:pt x="3832436" y="3200428"/>
                  <a:pt x="3925630" y="3293618"/>
                  <a:pt x="3939989" y="3307977"/>
                </a:cubicBezTo>
                <a:lnTo>
                  <a:pt x="3980330" y="3348318"/>
                </a:lnTo>
                <a:cubicBezTo>
                  <a:pt x="3993777" y="3361765"/>
                  <a:pt x="4004848" y="3378110"/>
                  <a:pt x="4020671" y="3388659"/>
                </a:cubicBezTo>
                <a:lnTo>
                  <a:pt x="4061012" y="3415553"/>
                </a:lnTo>
                <a:cubicBezTo>
                  <a:pt x="4069977" y="3429000"/>
                  <a:pt x="4077560" y="3443479"/>
                  <a:pt x="4087906" y="3455895"/>
                </a:cubicBezTo>
                <a:cubicBezTo>
                  <a:pt x="4118066" y="3492088"/>
                  <a:pt x="4136062" y="3493650"/>
                  <a:pt x="4155141" y="3536577"/>
                </a:cubicBezTo>
                <a:cubicBezTo>
                  <a:pt x="4219151" y="3680598"/>
                  <a:pt x="4148065" y="3566303"/>
                  <a:pt x="4208930" y="3657600"/>
                </a:cubicBezTo>
                <a:cubicBezTo>
                  <a:pt x="4213412" y="3675530"/>
                  <a:pt x="4217300" y="3693619"/>
                  <a:pt x="4222377" y="3711389"/>
                </a:cubicBezTo>
                <a:cubicBezTo>
                  <a:pt x="4226271" y="3725018"/>
                  <a:pt x="4232637" y="3737919"/>
                  <a:pt x="4235824" y="3751730"/>
                </a:cubicBezTo>
                <a:cubicBezTo>
                  <a:pt x="4246103" y="3796270"/>
                  <a:pt x="4248263" y="3842835"/>
                  <a:pt x="4262718" y="3886200"/>
                </a:cubicBezTo>
                <a:cubicBezTo>
                  <a:pt x="4276033" y="3926145"/>
                  <a:pt x="4284541" y="3975259"/>
                  <a:pt x="4316506" y="4007224"/>
                </a:cubicBezTo>
                <a:cubicBezTo>
                  <a:pt x="4327934" y="4018652"/>
                  <a:pt x="4342815" y="4026100"/>
                  <a:pt x="4356847" y="4034118"/>
                </a:cubicBezTo>
                <a:cubicBezTo>
                  <a:pt x="4374252" y="4044063"/>
                  <a:pt x="4392211" y="4053116"/>
                  <a:pt x="4410636" y="4061012"/>
                </a:cubicBezTo>
                <a:cubicBezTo>
                  <a:pt x="4423664" y="4066596"/>
                  <a:pt x="4437348" y="4070565"/>
                  <a:pt x="4450977" y="4074459"/>
                </a:cubicBezTo>
                <a:cubicBezTo>
                  <a:pt x="4495288" y="4087119"/>
                  <a:pt x="4525785" y="4092110"/>
                  <a:pt x="4572000" y="4101353"/>
                </a:cubicBezTo>
                <a:cubicBezTo>
                  <a:pt x="4665542" y="4093558"/>
                  <a:pt x="4738307" y="4090675"/>
                  <a:pt x="4827494" y="4074459"/>
                </a:cubicBezTo>
                <a:cubicBezTo>
                  <a:pt x="4845677" y="4071153"/>
                  <a:pt x="4863353" y="4065494"/>
                  <a:pt x="4881283" y="4061012"/>
                </a:cubicBezTo>
                <a:cubicBezTo>
                  <a:pt x="4955242" y="4011706"/>
                  <a:pt x="4892489" y="4061012"/>
                  <a:pt x="4948518" y="3993777"/>
                </a:cubicBezTo>
                <a:cubicBezTo>
                  <a:pt x="5034799" y="3890239"/>
                  <a:pt x="4948980" y="4013254"/>
                  <a:pt x="5015753" y="3913095"/>
                </a:cubicBezTo>
                <a:cubicBezTo>
                  <a:pt x="5022094" y="3894072"/>
                  <a:pt x="5042647" y="3835849"/>
                  <a:pt x="5042647" y="3818965"/>
                </a:cubicBezTo>
                <a:cubicBezTo>
                  <a:pt x="5042647" y="3756052"/>
                  <a:pt x="5036551" y="3693188"/>
                  <a:pt x="5029200" y="3630706"/>
                </a:cubicBezTo>
                <a:cubicBezTo>
                  <a:pt x="5027544" y="3616629"/>
                  <a:pt x="5022637" y="3602756"/>
                  <a:pt x="5015753" y="3590365"/>
                </a:cubicBezTo>
                <a:cubicBezTo>
                  <a:pt x="4990298" y="3544547"/>
                  <a:pt x="4939797" y="3472492"/>
                  <a:pt x="4894730" y="3442447"/>
                </a:cubicBezTo>
                <a:lnTo>
                  <a:pt x="4854389" y="3415553"/>
                </a:lnTo>
                <a:cubicBezTo>
                  <a:pt x="4845424" y="3402106"/>
                  <a:pt x="4838922" y="3386640"/>
                  <a:pt x="4827494" y="3375212"/>
                </a:cubicBezTo>
                <a:cubicBezTo>
                  <a:pt x="4816066" y="3363784"/>
                  <a:pt x="4797795" y="3360481"/>
                  <a:pt x="4787153" y="3348318"/>
                </a:cubicBezTo>
                <a:cubicBezTo>
                  <a:pt x="4765868" y="3323993"/>
                  <a:pt x="4756221" y="3290492"/>
                  <a:pt x="4733365" y="3267636"/>
                </a:cubicBezTo>
                <a:lnTo>
                  <a:pt x="4693024" y="3227295"/>
                </a:lnTo>
                <a:lnTo>
                  <a:pt x="4639236" y="3065930"/>
                </a:lnTo>
                <a:lnTo>
                  <a:pt x="4625789" y="3025589"/>
                </a:lnTo>
                <a:cubicBezTo>
                  <a:pt x="4621306" y="3012142"/>
                  <a:pt x="4615779" y="2998999"/>
                  <a:pt x="4612341" y="2985247"/>
                </a:cubicBezTo>
                <a:cubicBezTo>
                  <a:pt x="4592281" y="2905008"/>
                  <a:pt x="4601932" y="2949689"/>
                  <a:pt x="4585447" y="2850777"/>
                </a:cubicBezTo>
                <a:cubicBezTo>
                  <a:pt x="4572210" y="2678696"/>
                  <a:pt x="4563129" y="2681982"/>
                  <a:pt x="4585447" y="2514600"/>
                </a:cubicBezTo>
                <a:cubicBezTo>
                  <a:pt x="4587320" y="2500550"/>
                  <a:pt x="4590039" y="2485327"/>
                  <a:pt x="4598894" y="2474259"/>
                </a:cubicBezTo>
                <a:cubicBezTo>
                  <a:pt x="4608990" y="2461639"/>
                  <a:pt x="4626820" y="2457711"/>
                  <a:pt x="4639236" y="2447365"/>
                </a:cubicBezTo>
                <a:cubicBezTo>
                  <a:pt x="4653845" y="2435191"/>
                  <a:pt x="4664968" y="2419198"/>
                  <a:pt x="4679577" y="2407024"/>
                </a:cubicBezTo>
                <a:cubicBezTo>
                  <a:pt x="4740208" y="2356498"/>
                  <a:pt x="4735217" y="2397521"/>
                  <a:pt x="4800600" y="2299447"/>
                </a:cubicBezTo>
                <a:cubicBezTo>
                  <a:pt x="4809565" y="2286000"/>
                  <a:pt x="4818100" y="2272257"/>
                  <a:pt x="4827494" y="2259106"/>
                </a:cubicBezTo>
                <a:cubicBezTo>
                  <a:pt x="4840521" y="2240869"/>
                  <a:pt x="4856952" y="2224909"/>
                  <a:pt x="4867836" y="2205318"/>
                </a:cubicBezTo>
                <a:cubicBezTo>
                  <a:pt x="4977500" y="2007926"/>
                  <a:pt x="4829942" y="2235265"/>
                  <a:pt x="4921624" y="2097742"/>
                </a:cubicBezTo>
                <a:cubicBezTo>
                  <a:pt x="4926106" y="2084295"/>
                  <a:pt x="4931633" y="2071151"/>
                  <a:pt x="4935071" y="2057400"/>
                </a:cubicBezTo>
                <a:cubicBezTo>
                  <a:pt x="4944468" y="2019811"/>
                  <a:pt x="4955970" y="1945451"/>
                  <a:pt x="4961965" y="1909483"/>
                </a:cubicBezTo>
                <a:cubicBezTo>
                  <a:pt x="4937936" y="1837395"/>
                  <a:pt x="4956707" y="1899269"/>
                  <a:pt x="4935071" y="1801906"/>
                </a:cubicBezTo>
                <a:cubicBezTo>
                  <a:pt x="4931062" y="1783865"/>
                  <a:pt x="4928732" y="1765178"/>
                  <a:pt x="4921624" y="1748118"/>
                </a:cubicBezTo>
                <a:cubicBezTo>
                  <a:pt x="4906204" y="1711111"/>
                  <a:pt x="4880514" y="1678576"/>
                  <a:pt x="4867836" y="1640542"/>
                </a:cubicBezTo>
                <a:cubicBezTo>
                  <a:pt x="4863354" y="1627095"/>
                  <a:pt x="4858283" y="1613829"/>
                  <a:pt x="4854389" y="1600200"/>
                </a:cubicBezTo>
                <a:cubicBezTo>
                  <a:pt x="4840054" y="1550030"/>
                  <a:pt x="4841316" y="1528261"/>
                  <a:pt x="4814047" y="1479177"/>
                </a:cubicBezTo>
                <a:cubicBezTo>
                  <a:pt x="4803163" y="1459586"/>
                  <a:pt x="4784590" y="1444980"/>
                  <a:pt x="4773706" y="1425389"/>
                </a:cubicBezTo>
                <a:cubicBezTo>
                  <a:pt x="4696215" y="1285904"/>
                  <a:pt x="4826761" y="1430208"/>
                  <a:pt x="4666130" y="1223683"/>
                </a:cubicBezTo>
                <a:lnTo>
                  <a:pt x="4572000" y="1102659"/>
                </a:lnTo>
                <a:cubicBezTo>
                  <a:pt x="4558335" y="1084895"/>
                  <a:pt x="4544091" y="1067519"/>
                  <a:pt x="4531659" y="1048871"/>
                </a:cubicBezTo>
                <a:cubicBezTo>
                  <a:pt x="4522694" y="1035424"/>
                  <a:pt x="4515111" y="1020945"/>
                  <a:pt x="4504765" y="1008530"/>
                </a:cubicBezTo>
                <a:cubicBezTo>
                  <a:pt x="4492591" y="993921"/>
                  <a:pt x="4476099" y="983200"/>
                  <a:pt x="4464424" y="968189"/>
                </a:cubicBezTo>
                <a:cubicBezTo>
                  <a:pt x="4444580" y="942675"/>
                  <a:pt x="4428566" y="914400"/>
                  <a:pt x="4410636" y="887506"/>
                </a:cubicBezTo>
                <a:lnTo>
                  <a:pt x="4383741" y="847165"/>
                </a:lnTo>
                <a:cubicBezTo>
                  <a:pt x="4374776" y="833718"/>
                  <a:pt x="4361958" y="822156"/>
                  <a:pt x="4356847" y="806824"/>
                </a:cubicBezTo>
                <a:cubicBezTo>
                  <a:pt x="4338289" y="751151"/>
                  <a:pt x="4351263" y="778277"/>
                  <a:pt x="4316506" y="726142"/>
                </a:cubicBezTo>
                <a:cubicBezTo>
                  <a:pt x="4312024" y="712695"/>
                  <a:pt x="4309943" y="698191"/>
                  <a:pt x="4303059" y="685800"/>
                </a:cubicBezTo>
                <a:cubicBezTo>
                  <a:pt x="4293468" y="668535"/>
                  <a:pt x="4229400" y="574074"/>
                  <a:pt x="4208930" y="551330"/>
                </a:cubicBezTo>
                <a:cubicBezTo>
                  <a:pt x="4183486" y="523059"/>
                  <a:pt x="4155141" y="497541"/>
                  <a:pt x="4128247" y="470647"/>
                </a:cubicBezTo>
                <a:cubicBezTo>
                  <a:pt x="4114800" y="457200"/>
                  <a:pt x="4103729" y="440855"/>
                  <a:pt x="4087906" y="430306"/>
                </a:cubicBezTo>
                <a:cubicBezTo>
                  <a:pt x="4074459" y="421341"/>
                  <a:pt x="4059980" y="413758"/>
                  <a:pt x="4047565" y="403412"/>
                </a:cubicBezTo>
                <a:cubicBezTo>
                  <a:pt x="4032956" y="391238"/>
                  <a:pt x="4022235" y="374746"/>
                  <a:pt x="4007224" y="363071"/>
                </a:cubicBezTo>
                <a:cubicBezTo>
                  <a:pt x="3981710" y="343227"/>
                  <a:pt x="3952399" y="328677"/>
                  <a:pt x="3926541" y="309283"/>
                </a:cubicBezTo>
                <a:cubicBezTo>
                  <a:pt x="3908612" y="295836"/>
                  <a:pt x="3889970" y="283290"/>
                  <a:pt x="3872753" y="268942"/>
                </a:cubicBezTo>
                <a:cubicBezTo>
                  <a:pt x="3863013" y="260826"/>
                  <a:pt x="3856730" y="248570"/>
                  <a:pt x="3845859" y="242047"/>
                </a:cubicBezTo>
                <a:cubicBezTo>
                  <a:pt x="3833705" y="234754"/>
                  <a:pt x="3818196" y="234939"/>
                  <a:pt x="3805518" y="228600"/>
                </a:cubicBezTo>
                <a:cubicBezTo>
                  <a:pt x="3791063" y="221372"/>
                  <a:pt x="3779945" y="208270"/>
                  <a:pt x="3765177" y="201706"/>
                </a:cubicBezTo>
                <a:cubicBezTo>
                  <a:pt x="3739271" y="190192"/>
                  <a:pt x="3684494" y="174812"/>
                  <a:pt x="3684494" y="174812"/>
                </a:cubicBezTo>
                <a:lnTo>
                  <a:pt x="3563471" y="94130"/>
                </a:lnTo>
                <a:cubicBezTo>
                  <a:pt x="3550024" y="85165"/>
                  <a:pt x="3538462" y="72347"/>
                  <a:pt x="3523130" y="67236"/>
                </a:cubicBezTo>
                <a:lnTo>
                  <a:pt x="3402106" y="26895"/>
                </a:lnTo>
                <a:cubicBezTo>
                  <a:pt x="3388659" y="22412"/>
                  <a:pt x="3375797" y="15452"/>
                  <a:pt x="3361765" y="13447"/>
                </a:cubicBezTo>
                <a:lnTo>
                  <a:pt x="3267636" y="0"/>
                </a:lnTo>
                <a:cubicBezTo>
                  <a:pt x="3180518" y="29038"/>
                  <a:pt x="3241469" y="13447"/>
                  <a:pt x="3079377" y="1344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65C307B-312C-E3FA-6971-AA2DB56D080D}"/>
              </a:ext>
            </a:extLst>
          </p:cNvPr>
          <p:cNvSpPr txBox="1"/>
          <p:nvPr/>
        </p:nvSpPr>
        <p:spPr>
          <a:xfrm>
            <a:off x="7839635" y="1519518"/>
            <a:ext cx="7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2B7D79D-45B2-1149-39A8-3B6CD3859F8E}"/>
              </a:ext>
            </a:extLst>
          </p:cNvPr>
          <p:cNvSpPr txBox="1"/>
          <p:nvPr/>
        </p:nvSpPr>
        <p:spPr>
          <a:xfrm>
            <a:off x="9406393" y="1378528"/>
            <a:ext cx="7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02C40E7-7D2C-2CCD-03DB-A84035656440}"/>
              </a:ext>
            </a:extLst>
          </p:cNvPr>
          <p:cNvSpPr txBox="1"/>
          <p:nvPr/>
        </p:nvSpPr>
        <p:spPr>
          <a:xfrm>
            <a:off x="8733450" y="1577090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DED13EA-94CF-5F3E-5040-289E885A9BB2}"/>
              </a:ext>
            </a:extLst>
          </p:cNvPr>
          <p:cNvSpPr txBox="1"/>
          <p:nvPr/>
        </p:nvSpPr>
        <p:spPr>
          <a:xfrm>
            <a:off x="9499158" y="156946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6A4983-AF40-74B9-52CD-87AC07D2EA0B}"/>
              </a:ext>
            </a:extLst>
          </p:cNvPr>
          <p:cNvSpPr txBox="1"/>
          <p:nvPr/>
        </p:nvSpPr>
        <p:spPr>
          <a:xfrm>
            <a:off x="9137208" y="2279785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47843E5-33C8-A15D-667B-5AA89B78B380}"/>
              </a:ext>
            </a:extLst>
          </p:cNvPr>
          <p:cNvSpPr txBox="1"/>
          <p:nvPr/>
        </p:nvSpPr>
        <p:spPr>
          <a:xfrm>
            <a:off x="7435877" y="2400902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24C8ACF-C1EE-10AA-5BFD-C2E18679F178}"/>
              </a:ext>
            </a:extLst>
          </p:cNvPr>
          <p:cNvSpPr txBox="1"/>
          <p:nvPr/>
        </p:nvSpPr>
        <p:spPr>
          <a:xfrm>
            <a:off x="8201585" y="239327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C69372-B0ED-FD17-ACA0-AB0C8FB0C414}"/>
              </a:ext>
            </a:extLst>
          </p:cNvPr>
          <p:cNvSpPr txBox="1"/>
          <p:nvPr/>
        </p:nvSpPr>
        <p:spPr>
          <a:xfrm>
            <a:off x="7839635" y="310359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1DBA2EE-7679-70AD-BD58-75374D1B4A96}"/>
              </a:ext>
            </a:extLst>
          </p:cNvPr>
          <p:cNvSpPr txBox="1"/>
          <p:nvPr/>
        </p:nvSpPr>
        <p:spPr>
          <a:xfrm>
            <a:off x="6919164" y="3493701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760BC4B-761E-BC6D-1827-80FAE4AB54DB}"/>
              </a:ext>
            </a:extLst>
          </p:cNvPr>
          <p:cNvSpPr txBox="1"/>
          <p:nvPr/>
        </p:nvSpPr>
        <p:spPr>
          <a:xfrm>
            <a:off x="7684872" y="348607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598A1D4-3BDA-3AD2-EFE6-9FE1BFDC93F1}"/>
              </a:ext>
            </a:extLst>
          </p:cNvPr>
          <p:cNvSpPr txBox="1"/>
          <p:nvPr/>
        </p:nvSpPr>
        <p:spPr>
          <a:xfrm>
            <a:off x="7322922" y="419639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E0CC10-E396-5419-76E6-B1883EFF4B85}"/>
              </a:ext>
            </a:extLst>
          </p:cNvPr>
          <p:cNvSpPr txBox="1"/>
          <p:nvPr/>
        </p:nvSpPr>
        <p:spPr>
          <a:xfrm>
            <a:off x="6402451" y="44749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BDA477-D74F-06DC-5BDA-B88231BDB2B5}"/>
              </a:ext>
            </a:extLst>
          </p:cNvPr>
          <p:cNvSpPr txBox="1"/>
          <p:nvPr/>
        </p:nvSpPr>
        <p:spPr>
          <a:xfrm>
            <a:off x="7168159" y="446728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091487E-1D37-EFEA-C4AA-F67DD2EC225A}"/>
              </a:ext>
            </a:extLst>
          </p:cNvPr>
          <p:cNvSpPr txBox="1"/>
          <p:nvPr/>
        </p:nvSpPr>
        <p:spPr>
          <a:xfrm>
            <a:off x="6806209" y="517760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48C3C5C-F4B8-B221-95BF-C3FD5A0C76B7}"/>
              </a:ext>
            </a:extLst>
          </p:cNvPr>
          <p:cNvSpPr txBox="1"/>
          <p:nvPr/>
        </p:nvSpPr>
        <p:spPr>
          <a:xfrm>
            <a:off x="7952685" y="3493701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076579F-08BC-DC50-74F0-AE1E14D0550F}"/>
              </a:ext>
            </a:extLst>
          </p:cNvPr>
          <p:cNvSpPr txBox="1"/>
          <p:nvPr/>
        </p:nvSpPr>
        <p:spPr>
          <a:xfrm>
            <a:off x="8718393" y="348607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702F79E-06BC-7F6D-E5CE-D4D6C1F8A48F}"/>
              </a:ext>
            </a:extLst>
          </p:cNvPr>
          <p:cNvSpPr txBox="1"/>
          <p:nvPr/>
        </p:nvSpPr>
        <p:spPr>
          <a:xfrm>
            <a:off x="8356443" y="419639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2BA5806-AD7A-F97C-A674-2DDD2D926DFA}"/>
              </a:ext>
            </a:extLst>
          </p:cNvPr>
          <p:cNvSpPr txBox="1"/>
          <p:nvPr/>
        </p:nvSpPr>
        <p:spPr>
          <a:xfrm>
            <a:off x="7455952" y="4463970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DF53BB5-6E3E-60FD-5011-5BA15FF486A4}"/>
              </a:ext>
            </a:extLst>
          </p:cNvPr>
          <p:cNvSpPr txBox="1"/>
          <p:nvPr/>
        </p:nvSpPr>
        <p:spPr>
          <a:xfrm>
            <a:off x="8221660" y="445634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7CAA6D-2325-DAA0-3FB4-37720DC3F979}"/>
              </a:ext>
            </a:extLst>
          </p:cNvPr>
          <p:cNvSpPr txBox="1"/>
          <p:nvPr/>
        </p:nvSpPr>
        <p:spPr>
          <a:xfrm>
            <a:off x="7859710" y="5166665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69486AB-E6B3-02BB-1AEC-1A84B2236E3B}"/>
              </a:ext>
            </a:extLst>
          </p:cNvPr>
          <p:cNvSpPr txBox="1"/>
          <p:nvPr/>
        </p:nvSpPr>
        <p:spPr>
          <a:xfrm>
            <a:off x="9990012" y="258556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D8262DC-B8CF-F34E-1555-1C5932A0D1A3}"/>
              </a:ext>
            </a:extLst>
          </p:cNvPr>
          <p:cNvSpPr txBox="1"/>
          <p:nvPr/>
        </p:nvSpPr>
        <p:spPr>
          <a:xfrm>
            <a:off x="10755720" y="257794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3B5D6B8-666C-17CE-252E-62DE4CEC5531}"/>
              </a:ext>
            </a:extLst>
          </p:cNvPr>
          <p:cNvSpPr txBox="1"/>
          <p:nvPr/>
        </p:nvSpPr>
        <p:spPr>
          <a:xfrm>
            <a:off x="10393770" y="328826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D0D2E41C-FE71-B31D-E1DC-846476C8A528}"/>
              </a:ext>
            </a:extLst>
          </p:cNvPr>
          <p:cNvSpPr txBox="1"/>
          <p:nvPr/>
        </p:nvSpPr>
        <p:spPr>
          <a:xfrm>
            <a:off x="10563233" y="35070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E1BB351F-2FBD-4C83-F122-5FD4383377FD}"/>
              </a:ext>
            </a:extLst>
          </p:cNvPr>
          <p:cNvSpPr txBox="1"/>
          <p:nvPr/>
        </p:nvSpPr>
        <p:spPr>
          <a:xfrm>
            <a:off x="11328941" y="349938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EEF37639-E246-FF8B-C5E9-1BA1C4C75D4E}"/>
              </a:ext>
            </a:extLst>
          </p:cNvPr>
          <p:cNvSpPr txBox="1"/>
          <p:nvPr/>
        </p:nvSpPr>
        <p:spPr>
          <a:xfrm>
            <a:off x="10966991" y="420970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41ACBE90-4316-A22B-6263-73BD1AACD022}"/>
              </a:ext>
            </a:extLst>
          </p:cNvPr>
          <p:cNvSpPr txBox="1"/>
          <p:nvPr/>
        </p:nvSpPr>
        <p:spPr>
          <a:xfrm>
            <a:off x="9954224" y="436193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AECD2AA-6DA8-51A9-EFEB-DD9307C5AA5E}"/>
              </a:ext>
            </a:extLst>
          </p:cNvPr>
          <p:cNvSpPr txBox="1"/>
          <p:nvPr/>
        </p:nvSpPr>
        <p:spPr>
          <a:xfrm>
            <a:off x="10719932" y="435431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AD9D785-A768-5BD8-3804-18DC2BDAD405}"/>
              </a:ext>
            </a:extLst>
          </p:cNvPr>
          <p:cNvSpPr txBox="1"/>
          <p:nvPr/>
        </p:nvSpPr>
        <p:spPr>
          <a:xfrm>
            <a:off x="10357982" y="5064632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868CD7DB-80BA-BD3E-7042-BA972E2F28E2}"/>
              </a:ext>
            </a:extLst>
          </p:cNvPr>
          <p:cNvSpPr txBox="1"/>
          <p:nvPr/>
        </p:nvSpPr>
        <p:spPr>
          <a:xfrm>
            <a:off x="10579816" y="535053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014EC41-C033-6E89-5025-402CB79E451B}"/>
              </a:ext>
            </a:extLst>
          </p:cNvPr>
          <p:cNvSpPr txBox="1"/>
          <p:nvPr/>
        </p:nvSpPr>
        <p:spPr>
          <a:xfrm>
            <a:off x="11345524" y="5342909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D96F957-5202-A83B-986F-9430662BD518}"/>
              </a:ext>
            </a:extLst>
          </p:cNvPr>
          <p:cNvSpPr txBox="1"/>
          <p:nvPr/>
        </p:nvSpPr>
        <p:spPr>
          <a:xfrm>
            <a:off x="10983574" y="605322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A76BBA8-1EB0-BD78-79D6-B966EA5DAF06}"/>
              </a:ext>
            </a:extLst>
          </p:cNvPr>
          <p:cNvSpPr txBox="1"/>
          <p:nvPr/>
        </p:nvSpPr>
        <p:spPr>
          <a:xfrm>
            <a:off x="8479435" y="447591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CFE7DCDA-AA46-0CB3-036B-DAB32EB6FD55}"/>
              </a:ext>
            </a:extLst>
          </p:cNvPr>
          <p:cNvSpPr txBox="1"/>
          <p:nvPr/>
        </p:nvSpPr>
        <p:spPr>
          <a:xfrm>
            <a:off x="9245143" y="4468289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58E6066-CA1B-6517-9590-C29E48A6665C}"/>
              </a:ext>
            </a:extLst>
          </p:cNvPr>
          <p:cNvSpPr txBox="1"/>
          <p:nvPr/>
        </p:nvSpPr>
        <p:spPr>
          <a:xfrm>
            <a:off x="8883193" y="51786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04749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9671-1254-BDB9-567D-0C98A5C13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40AF3455-0895-15FA-7DC9-A840A13C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Recorrido en Preorden</a:t>
            </a:r>
            <a:br>
              <a:rPr lang="es-MX" sz="4000" dirty="0"/>
            </a:br>
            <a:endParaRPr lang="es-MX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B96A26-4D23-2C0E-52B9-7FF8D4576C2B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5494C4B-9DC7-46D5-B935-23F6E4B0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77" y="1713781"/>
            <a:ext cx="9618445" cy="412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9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93D02-AE18-9BD5-150E-5B45F2E2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1711FC3E-F606-7D13-4DAC-EF4E17B43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Recorrido en Postorden</a:t>
            </a:r>
            <a:br>
              <a:rPr lang="es-MX" sz="4000" dirty="0"/>
            </a:br>
            <a:endParaRPr lang="es-MX" sz="4000" dirty="0"/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D45AEDF3-A95E-A668-F68B-8CD7A44E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991360"/>
            <a:ext cx="6201355" cy="382035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Recorrer el subárbol izquierdo en Postorden.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Recorrer el subárbol derecho en Postorden.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800" dirty="0"/>
              <a:t>Examinar la raíz.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7887F32-4D15-E263-C698-B6EA759EB400}"/>
              </a:ext>
            </a:extLst>
          </p:cNvPr>
          <p:cNvSpPr txBox="1"/>
          <p:nvPr/>
        </p:nvSpPr>
        <p:spPr>
          <a:xfrm>
            <a:off x="1821570" y="5106869"/>
            <a:ext cx="4399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>
                <a:effectLst/>
                <a:latin typeface="Arial" panose="020B0604020202020204" pitchFamily="34" charset="0"/>
              </a:rPr>
              <a:t>Postorden:GDHIEBKJFCA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2FDA128-BA85-A205-1AEF-59701C2872EF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13ABDB8-C3AE-66B7-0705-8CDDD7C47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835" y="1713781"/>
            <a:ext cx="4731026" cy="4191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D63C0AC5-35A1-0EDF-6AB3-06F51047E5F3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Forma libre 6">
            <a:extLst>
              <a:ext uri="{FF2B5EF4-FFF2-40B4-BE49-F238E27FC236}">
                <a16:creationId xmlns:a16="http://schemas.microsoft.com/office/drawing/2014/main" id="{C5B4B651-C97A-885C-886D-E99A79CEF60E}"/>
              </a:ext>
            </a:extLst>
          </p:cNvPr>
          <p:cNvSpPr/>
          <p:nvPr/>
        </p:nvSpPr>
        <p:spPr>
          <a:xfrm>
            <a:off x="6468035" y="1922929"/>
            <a:ext cx="5042647" cy="4101353"/>
          </a:xfrm>
          <a:custGeom>
            <a:avLst/>
            <a:gdLst>
              <a:gd name="connsiteX0" fmla="*/ 2487706 w 5042647"/>
              <a:gd name="connsiteY0" fmla="*/ 94130 h 4101353"/>
              <a:gd name="connsiteX1" fmla="*/ 2393577 w 5042647"/>
              <a:gd name="connsiteY1" fmla="*/ 121024 h 4101353"/>
              <a:gd name="connsiteX2" fmla="*/ 2272553 w 5042647"/>
              <a:gd name="connsiteY2" fmla="*/ 134471 h 4101353"/>
              <a:gd name="connsiteX3" fmla="*/ 2057400 w 5042647"/>
              <a:gd name="connsiteY3" fmla="*/ 174812 h 4101353"/>
              <a:gd name="connsiteX4" fmla="*/ 1963271 w 5042647"/>
              <a:gd name="connsiteY4" fmla="*/ 201706 h 4101353"/>
              <a:gd name="connsiteX5" fmla="*/ 1896036 w 5042647"/>
              <a:gd name="connsiteY5" fmla="*/ 255495 h 4101353"/>
              <a:gd name="connsiteX6" fmla="*/ 1855694 w 5042647"/>
              <a:gd name="connsiteY6" fmla="*/ 282389 h 4101353"/>
              <a:gd name="connsiteX7" fmla="*/ 1815353 w 5042647"/>
              <a:gd name="connsiteY7" fmla="*/ 295836 h 4101353"/>
              <a:gd name="connsiteX8" fmla="*/ 1734671 w 5042647"/>
              <a:gd name="connsiteY8" fmla="*/ 349624 h 4101353"/>
              <a:gd name="connsiteX9" fmla="*/ 1694330 w 5042647"/>
              <a:gd name="connsiteY9" fmla="*/ 363071 h 4101353"/>
              <a:gd name="connsiteX10" fmla="*/ 1627094 w 5042647"/>
              <a:gd name="connsiteY10" fmla="*/ 416859 h 4101353"/>
              <a:gd name="connsiteX11" fmla="*/ 1586753 w 5042647"/>
              <a:gd name="connsiteY11" fmla="*/ 430306 h 4101353"/>
              <a:gd name="connsiteX12" fmla="*/ 1559859 w 5042647"/>
              <a:gd name="connsiteY12" fmla="*/ 470647 h 4101353"/>
              <a:gd name="connsiteX13" fmla="*/ 1492624 w 5042647"/>
              <a:gd name="connsiteY13" fmla="*/ 524436 h 4101353"/>
              <a:gd name="connsiteX14" fmla="*/ 1452283 w 5042647"/>
              <a:gd name="connsiteY14" fmla="*/ 537883 h 4101353"/>
              <a:gd name="connsiteX15" fmla="*/ 1398494 w 5042647"/>
              <a:gd name="connsiteY15" fmla="*/ 605118 h 4101353"/>
              <a:gd name="connsiteX16" fmla="*/ 1317812 w 5042647"/>
              <a:gd name="connsiteY16" fmla="*/ 658906 h 4101353"/>
              <a:gd name="connsiteX17" fmla="*/ 1304365 w 5042647"/>
              <a:gd name="connsiteY17" fmla="*/ 699247 h 4101353"/>
              <a:gd name="connsiteX18" fmla="*/ 1237130 w 5042647"/>
              <a:gd name="connsiteY18" fmla="*/ 753036 h 4101353"/>
              <a:gd name="connsiteX19" fmla="*/ 1210236 w 5042647"/>
              <a:gd name="connsiteY19" fmla="*/ 793377 h 4101353"/>
              <a:gd name="connsiteX20" fmla="*/ 1183341 w 5042647"/>
              <a:gd name="connsiteY20" fmla="*/ 820271 h 4101353"/>
              <a:gd name="connsiteX21" fmla="*/ 1156447 w 5042647"/>
              <a:gd name="connsiteY21" fmla="*/ 900953 h 4101353"/>
              <a:gd name="connsiteX22" fmla="*/ 1143000 w 5042647"/>
              <a:gd name="connsiteY22" fmla="*/ 941295 h 4101353"/>
              <a:gd name="connsiteX23" fmla="*/ 1116106 w 5042647"/>
              <a:gd name="connsiteY23" fmla="*/ 981636 h 4101353"/>
              <a:gd name="connsiteX24" fmla="*/ 1089212 w 5042647"/>
              <a:gd name="connsiteY24" fmla="*/ 1062318 h 4101353"/>
              <a:gd name="connsiteX25" fmla="*/ 1075765 w 5042647"/>
              <a:gd name="connsiteY25" fmla="*/ 1102659 h 4101353"/>
              <a:gd name="connsiteX26" fmla="*/ 1048871 w 5042647"/>
              <a:gd name="connsiteY26" fmla="*/ 1210236 h 4101353"/>
              <a:gd name="connsiteX27" fmla="*/ 1035424 w 5042647"/>
              <a:gd name="connsiteY27" fmla="*/ 1250577 h 4101353"/>
              <a:gd name="connsiteX28" fmla="*/ 1008530 w 5042647"/>
              <a:gd name="connsiteY28" fmla="*/ 1344706 h 4101353"/>
              <a:gd name="connsiteX29" fmla="*/ 900953 w 5042647"/>
              <a:gd name="connsiteY29" fmla="*/ 1438836 h 4101353"/>
              <a:gd name="connsiteX30" fmla="*/ 820271 w 5042647"/>
              <a:gd name="connsiteY30" fmla="*/ 1506071 h 4101353"/>
              <a:gd name="connsiteX31" fmla="*/ 793377 w 5042647"/>
              <a:gd name="connsiteY31" fmla="*/ 1546412 h 4101353"/>
              <a:gd name="connsiteX32" fmla="*/ 766483 w 5042647"/>
              <a:gd name="connsiteY32" fmla="*/ 1627095 h 4101353"/>
              <a:gd name="connsiteX33" fmla="*/ 726141 w 5042647"/>
              <a:gd name="connsiteY33" fmla="*/ 1653989 h 4101353"/>
              <a:gd name="connsiteX34" fmla="*/ 658906 w 5042647"/>
              <a:gd name="connsiteY34" fmla="*/ 1734671 h 4101353"/>
              <a:gd name="connsiteX35" fmla="*/ 618565 w 5042647"/>
              <a:gd name="connsiteY35" fmla="*/ 1761565 h 4101353"/>
              <a:gd name="connsiteX36" fmla="*/ 591671 w 5042647"/>
              <a:gd name="connsiteY36" fmla="*/ 1801906 h 4101353"/>
              <a:gd name="connsiteX37" fmla="*/ 551330 w 5042647"/>
              <a:gd name="connsiteY37" fmla="*/ 1828800 h 4101353"/>
              <a:gd name="connsiteX38" fmla="*/ 470647 w 5042647"/>
              <a:gd name="connsiteY38" fmla="*/ 1936377 h 4101353"/>
              <a:gd name="connsiteX39" fmla="*/ 457200 w 5042647"/>
              <a:gd name="connsiteY39" fmla="*/ 1976718 h 4101353"/>
              <a:gd name="connsiteX40" fmla="*/ 403412 w 5042647"/>
              <a:gd name="connsiteY40" fmla="*/ 2057400 h 4101353"/>
              <a:gd name="connsiteX41" fmla="*/ 376518 w 5042647"/>
              <a:gd name="connsiteY41" fmla="*/ 2138083 h 4101353"/>
              <a:gd name="connsiteX42" fmla="*/ 322730 w 5042647"/>
              <a:gd name="connsiteY42" fmla="*/ 2218765 h 4101353"/>
              <a:gd name="connsiteX43" fmla="*/ 255494 w 5042647"/>
              <a:gd name="connsiteY43" fmla="*/ 2299447 h 4101353"/>
              <a:gd name="connsiteX44" fmla="*/ 228600 w 5042647"/>
              <a:gd name="connsiteY44" fmla="*/ 2326342 h 4101353"/>
              <a:gd name="connsiteX45" fmla="*/ 134471 w 5042647"/>
              <a:gd name="connsiteY45" fmla="*/ 2447365 h 4101353"/>
              <a:gd name="connsiteX46" fmla="*/ 80683 w 5042647"/>
              <a:gd name="connsiteY46" fmla="*/ 2528047 h 4101353"/>
              <a:gd name="connsiteX47" fmla="*/ 40341 w 5042647"/>
              <a:gd name="connsiteY47" fmla="*/ 2595283 h 4101353"/>
              <a:gd name="connsiteX48" fmla="*/ 13447 w 5042647"/>
              <a:gd name="connsiteY48" fmla="*/ 2689412 h 4101353"/>
              <a:gd name="connsiteX49" fmla="*/ 0 w 5042647"/>
              <a:gd name="connsiteY49" fmla="*/ 2770095 h 4101353"/>
              <a:gd name="connsiteX50" fmla="*/ 13447 w 5042647"/>
              <a:gd name="connsiteY50" fmla="*/ 2998695 h 4101353"/>
              <a:gd name="connsiteX51" fmla="*/ 40341 w 5042647"/>
              <a:gd name="connsiteY51" fmla="*/ 3092824 h 4101353"/>
              <a:gd name="connsiteX52" fmla="*/ 67236 w 5042647"/>
              <a:gd name="connsiteY52" fmla="*/ 3186953 h 4101353"/>
              <a:gd name="connsiteX53" fmla="*/ 94130 w 5042647"/>
              <a:gd name="connsiteY53" fmla="*/ 3227295 h 4101353"/>
              <a:gd name="connsiteX54" fmla="*/ 188259 w 5042647"/>
              <a:gd name="connsiteY54" fmla="*/ 3281083 h 4101353"/>
              <a:gd name="connsiteX55" fmla="*/ 242047 w 5042647"/>
              <a:gd name="connsiteY55" fmla="*/ 3321424 h 4101353"/>
              <a:gd name="connsiteX56" fmla="*/ 322730 w 5042647"/>
              <a:gd name="connsiteY56" fmla="*/ 3348318 h 4101353"/>
              <a:gd name="connsiteX57" fmla="*/ 376518 w 5042647"/>
              <a:gd name="connsiteY57" fmla="*/ 3375212 h 4101353"/>
              <a:gd name="connsiteX58" fmla="*/ 443753 w 5042647"/>
              <a:gd name="connsiteY58" fmla="*/ 3388659 h 4101353"/>
              <a:gd name="connsiteX59" fmla="*/ 591671 w 5042647"/>
              <a:gd name="connsiteY59" fmla="*/ 3415553 h 4101353"/>
              <a:gd name="connsiteX60" fmla="*/ 726141 w 5042647"/>
              <a:gd name="connsiteY60" fmla="*/ 3402106 h 4101353"/>
              <a:gd name="connsiteX61" fmla="*/ 820271 w 5042647"/>
              <a:gd name="connsiteY61" fmla="*/ 3375212 h 4101353"/>
              <a:gd name="connsiteX62" fmla="*/ 860612 w 5042647"/>
              <a:gd name="connsiteY62" fmla="*/ 3334871 h 4101353"/>
              <a:gd name="connsiteX63" fmla="*/ 914400 w 5042647"/>
              <a:gd name="connsiteY63" fmla="*/ 3254189 h 4101353"/>
              <a:gd name="connsiteX64" fmla="*/ 954741 w 5042647"/>
              <a:gd name="connsiteY64" fmla="*/ 2783542 h 4101353"/>
              <a:gd name="connsiteX65" fmla="*/ 981636 w 5042647"/>
              <a:gd name="connsiteY65" fmla="*/ 2702859 h 4101353"/>
              <a:gd name="connsiteX66" fmla="*/ 1062318 w 5042647"/>
              <a:gd name="connsiteY66" fmla="*/ 2635624 h 4101353"/>
              <a:gd name="connsiteX67" fmla="*/ 1089212 w 5042647"/>
              <a:gd name="connsiteY67" fmla="*/ 2595283 h 4101353"/>
              <a:gd name="connsiteX68" fmla="*/ 1129553 w 5042647"/>
              <a:gd name="connsiteY68" fmla="*/ 2568389 h 4101353"/>
              <a:gd name="connsiteX69" fmla="*/ 1143000 w 5042647"/>
              <a:gd name="connsiteY69" fmla="*/ 2528047 h 4101353"/>
              <a:gd name="connsiteX70" fmla="*/ 1196789 w 5042647"/>
              <a:gd name="connsiteY70" fmla="*/ 2460812 h 4101353"/>
              <a:gd name="connsiteX71" fmla="*/ 1223683 w 5042647"/>
              <a:gd name="connsiteY71" fmla="*/ 2339789 h 4101353"/>
              <a:gd name="connsiteX72" fmla="*/ 1264024 w 5042647"/>
              <a:gd name="connsiteY72" fmla="*/ 2084295 h 4101353"/>
              <a:gd name="connsiteX73" fmla="*/ 1277471 w 5042647"/>
              <a:gd name="connsiteY73" fmla="*/ 2030506 h 4101353"/>
              <a:gd name="connsiteX74" fmla="*/ 1358153 w 5042647"/>
              <a:gd name="connsiteY74" fmla="*/ 1869142 h 4101353"/>
              <a:gd name="connsiteX75" fmla="*/ 1425389 w 5042647"/>
              <a:gd name="connsiteY75" fmla="*/ 1815353 h 4101353"/>
              <a:gd name="connsiteX76" fmla="*/ 1492624 w 5042647"/>
              <a:gd name="connsiteY76" fmla="*/ 1828800 h 4101353"/>
              <a:gd name="connsiteX77" fmla="*/ 1519518 w 5042647"/>
              <a:gd name="connsiteY77" fmla="*/ 1909483 h 4101353"/>
              <a:gd name="connsiteX78" fmla="*/ 1532965 w 5042647"/>
              <a:gd name="connsiteY78" fmla="*/ 1949824 h 4101353"/>
              <a:gd name="connsiteX79" fmla="*/ 1506071 w 5042647"/>
              <a:gd name="connsiteY79" fmla="*/ 2124636 h 4101353"/>
              <a:gd name="connsiteX80" fmla="*/ 1479177 w 5042647"/>
              <a:gd name="connsiteY80" fmla="*/ 2205318 h 4101353"/>
              <a:gd name="connsiteX81" fmla="*/ 1425389 w 5042647"/>
              <a:gd name="connsiteY81" fmla="*/ 2286000 h 4101353"/>
              <a:gd name="connsiteX82" fmla="*/ 1398494 w 5042647"/>
              <a:gd name="connsiteY82" fmla="*/ 2326342 h 4101353"/>
              <a:gd name="connsiteX83" fmla="*/ 1331259 w 5042647"/>
              <a:gd name="connsiteY83" fmla="*/ 2447365 h 4101353"/>
              <a:gd name="connsiteX84" fmla="*/ 1304365 w 5042647"/>
              <a:gd name="connsiteY84" fmla="*/ 2487706 h 4101353"/>
              <a:gd name="connsiteX85" fmla="*/ 1264024 w 5042647"/>
              <a:gd name="connsiteY85" fmla="*/ 2554942 h 4101353"/>
              <a:gd name="connsiteX86" fmla="*/ 1196789 w 5042647"/>
              <a:gd name="connsiteY86" fmla="*/ 2689412 h 4101353"/>
              <a:gd name="connsiteX87" fmla="*/ 1169894 w 5042647"/>
              <a:gd name="connsiteY87" fmla="*/ 2729753 h 4101353"/>
              <a:gd name="connsiteX88" fmla="*/ 1143000 w 5042647"/>
              <a:gd name="connsiteY88" fmla="*/ 2810436 h 4101353"/>
              <a:gd name="connsiteX89" fmla="*/ 1129553 w 5042647"/>
              <a:gd name="connsiteY89" fmla="*/ 2850777 h 4101353"/>
              <a:gd name="connsiteX90" fmla="*/ 1116106 w 5042647"/>
              <a:gd name="connsiteY90" fmla="*/ 2904565 h 4101353"/>
              <a:gd name="connsiteX91" fmla="*/ 1089212 w 5042647"/>
              <a:gd name="connsiteY91" fmla="*/ 3052483 h 4101353"/>
              <a:gd name="connsiteX92" fmla="*/ 1116106 w 5042647"/>
              <a:gd name="connsiteY92" fmla="*/ 3294530 h 4101353"/>
              <a:gd name="connsiteX93" fmla="*/ 1143000 w 5042647"/>
              <a:gd name="connsiteY93" fmla="*/ 3334871 h 4101353"/>
              <a:gd name="connsiteX94" fmla="*/ 1223683 w 5042647"/>
              <a:gd name="connsiteY94" fmla="*/ 3361765 h 4101353"/>
              <a:gd name="connsiteX95" fmla="*/ 1264024 w 5042647"/>
              <a:gd name="connsiteY95" fmla="*/ 3375212 h 4101353"/>
              <a:gd name="connsiteX96" fmla="*/ 1371600 w 5042647"/>
              <a:gd name="connsiteY96" fmla="*/ 3402106 h 4101353"/>
              <a:gd name="connsiteX97" fmla="*/ 1519518 w 5042647"/>
              <a:gd name="connsiteY97" fmla="*/ 3388659 h 4101353"/>
              <a:gd name="connsiteX98" fmla="*/ 1667436 w 5042647"/>
              <a:gd name="connsiteY98" fmla="*/ 3348318 h 4101353"/>
              <a:gd name="connsiteX99" fmla="*/ 1707777 w 5042647"/>
              <a:gd name="connsiteY99" fmla="*/ 3307977 h 4101353"/>
              <a:gd name="connsiteX100" fmla="*/ 1748118 w 5042647"/>
              <a:gd name="connsiteY100" fmla="*/ 3186953 h 4101353"/>
              <a:gd name="connsiteX101" fmla="*/ 1761565 w 5042647"/>
              <a:gd name="connsiteY101" fmla="*/ 3146612 h 4101353"/>
              <a:gd name="connsiteX102" fmla="*/ 1775012 w 5042647"/>
              <a:gd name="connsiteY102" fmla="*/ 3079377 h 4101353"/>
              <a:gd name="connsiteX103" fmla="*/ 1801906 w 5042647"/>
              <a:gd name="connsiteY103" fmla="*/ 2864224 h 4101353"/>
              <a:gd name="connsiteX104" fmla="*/ 1815353 w 5042647"/>
              <a:gd name="connsiteY104" fmla="*/ 2783542 h 4101353"/>
              <a:gd name="connsiteX105" fmla="*/ 1882589 w 5042647"/>
              <a:gd name="connsiteY105" fmla="*/ 2662518 h 4101353"/>
              <a:gd name="connsiteX106" fmla="*/ 1963271 w 5042647"/>
              <a:gd name="connsiteY106" fmla="*/ 2608730 h 4101353"/>
              <a:gd name="connsiteX107" fmla="*/ 2043953 w 5042647"/>
              <a:gd name="connsiteY107" fmla="*/ 2581836 h 4101353"/>
              <a:gd name="connsiteX108" fmla="*/ 2097741 w 5042647"/>
              <a:gd name="connsiteY108" fmla="*/ 2595283 h 4101353"/>
              <a:gd name="connsiteX109" fmla="*/ 2191871 w 5042647"/>
              <a:gd name="connsiteY109" fmla="*/ 2702859 h 4101353"/>
              <a:gd name="connsiteX110" fmla="*/ 2218765 w 5042647"/>
              <a:gd name="connsiteY110" fmla="*/ 2743200 h 4101353"/>
              <a:gd name="connsiteX111" fmla="*/ 2245659 w 5042647"/>
              <a:gd name="connsiteY111" fmla="*/ 2850777 h 4101353"/>
              <a:gd name="connsiteX112" fmla="*/ 2272553 w 5042647"/>
              <a:gd name="connsiteY112" fmla="*/ 3133165 h 4101353"/>
              <a:gd name="connsiteX113" fmla="*/ 2299447 w 5042647"/>
              <a:gd name="connsiteY113" fmla="*/ 3240742 h 4101353"/>
              <a:gd name="connsiteX114" fmla="*/ 2339789 w 5042647"/>
              <a:gd name="connsiteY114" fmla="*/ 3375212 h 4101353"/>
              <a:gd name="connsiteX115" fmla="*/ 2420471 w 5042647"/>
              <a:gd name="connsiteY115" fmla="*/ 3429000 h 4101353"/>
              <a:gd name="connsiteX116" fmla="*/ 2460812 w 5042647"/>
              <a:gd name="connsiteY116" fmla="*/ 3455895 h 4101353"/>
              <a:gd name="connsiteX117" fmla="*/ 2514600 w 5042647"/>
              <a:gd name="connsiteY117" fmla="*/ 3469342 h 4101353"/>
              <a:gd name="connsiteX118" fmla="*/ 2770094 w 5042647"/>
              <a:gd name="connsiteY118" fmla="*/ 3415553 h 4101353"/>
              <a:gd name="connsiteX119" fmla="*/ 2810436 w 5042647"/>
              <a:gd name="connsiteY119" fmla="*/ 3375212 h 4101353"/>
              <a:gd name="connsiteX120" fmla="*/ 2864224 w 5042647"/>
              <a:gd name="connsiteY120" fmla="*/ 3281083 h 4101353"/>
              <a:gd name="connsiteX121" fmla="*/ 2891118 w 5042647"/>
              <a:gd name="connsiteY121" fmla="*/ 3186953 h 4101353"/>
              <a:gd name="connsiteX122" fmla="*/ 2918012 w 5042647"/>
              <a:gd name="connsiteY122" fmla="*/ 3133165 h 4101353"/>
              <a:gd name="connsiteX123" fmla="*/ 2958353 w 5042647"/>
              <a:gd name="connsiteY123" fmla="*/ 2944906 h 4101353"/>
              <a:gd name="connsiteX124" fmla="*/ 2931459 w 5042647"/>
              <a:gd name="connsiteY124" fmla="*/ 2702859 h 4101353"/>
              <a:gd name="connsiteX125" fmla="*/ 2877671 w 5042647"/>
              <a:gd name="connsiteY125" fmla="*/ 2554942 h 4101353"/>
              <a:gd name="connsiteX126" fmla="*/ 2850777 w 5042647"/>
              <a:gd name="connsiteY126" fmla="*/ 2528047 h 4101353"/>
              <a:gd name="connsiteX127" fmla="*/ 2770094 w 5042647"/>
              <a:gd name="connsiteY127" fmla="*/ 2447365 h 4101353"/>
              <a:gd name="connsiteX128" fmla="*/ 2716306 w 5042647"/>
              <a:gd name="connsiteY128" fmla="*/ 2339789 h 4101353"/>
              <a:gd name="connsiteX129" fmla="*/ 2649071 w 5042647"/>
              <a:gd name="connsiteY129" fmla="*/ 2245659 h 4101353"/>
              <a:gd name="connsiteX130" fmla="*/ 2635624 w 5042647"/>
              <a:gd name="connsiteY130" fmla="*/ 2205318 h 4101353"/>
              <a:gd name="connsiteX131" fmla="*/ 2608730 w 5042647"/>
              <a:gd name="connsiteY131" fmla="*/ 2164977 h 4101353"/>
              <a:gd name="connsiteX132" fmla="*/ 2568389 w 5042647"/>
              <a:gd name="connsiteY132" fmla="*/ 2017059 h 4101353"/>
              <a:gd name="connsiteX133" fmla="*/ 2541494 w 5042647"/>
              <a:gd name="connsiteY133" fmla="*/ 1976718 h 4101353"/>
              <a:gd name="connsiteX134" fmla="*/ 2487706 w 5042647"/>
              <a:gd name="connsiteY134" fmla="*/ 1855695 h 4101353"/>
              <a:gd name="connsiteX135" fmla="*/ 2460812 w 5042647"/>
              <a:gd name="connsiteY135" fmla="*/ 1775012 h 4101353"/>
              <a:gd name="connsiteX136" fmla="*/ 2407024 w 5042647"/>
              <a:gd name="connsiteY136" fmla="*/ 1653989 h 4101353"/>
              <a:gd name="connsiteX137" fmla="*/ 2380130 w 5042647"/>
              <a:gd name="connsiteY137" fmla="*/ 1573306 h 4101353"/>
              <a:gd name="connsiteX138" fmla="*/ 2366683 w 5042647"/>
              <a:gd name="connsiteY138" fmla="*/ 1532965 h 4101353"/>
              <a:gd name="connsiteX139" fmla="*/ 2312894 w 5042647"/>
              <a:gd name="connsiteY139" fmla="*/ 1438836 h 4101353"/>
              <a:gd name="connsiteX140" fmla="*/ 2286000 w 5042647"/>
              <a:gd name="connsiteY140" fmla="*/ 1358153 h 4101353"/>
              <a:gd name="connsiteX141" fmla="*/ 2259106 w 5042647"/>
              <a:gd name="connsiteY141" fmla="*/ 1196789 h 4101353"/>
              <a:gd name="connsiteX142" fmla="*/ 2272553 w 5042647"/>
              <a:gd name="connsiteY142" fmla="*/ 995083 h 4101353"/>
              <a:gd name="connsiteX143" fmla="*/ 2299447 w 5042647"/>
              <a:gd name="connsiteY143" fmla="*/ 900953 h 4101353"/>
              <a:gd name="connsiteX144" fmla="*/ 2312894 w 5042647"/>
              <a:gd name="connsiteY144" fmla="*/ 847165 h 4101353"/>
              <a:gd name="connsiteX145" fmla="*/ 2420471 w 5042647"/>
              <a:gd name="connsiteY145" fmla="*/ 793377 h 4101353"/>
              <a:gd name="connsiteX146" fmla="*/ 2460812 w 5042647"/>
              <a:gd name="connsiteY146" fmla="*/ 779930 h 4101353"/>
              <a:gd name="connsiteX147" fmla="*/ 2783541 w 5042647"/>
              <a:gd name="connsiteY147" fmla="*/ 793377 h 4101353"/>
              <a:gd name="connsiteX148" fmla="*/ 2904565 w 5042647"/>
              <a:gd name="connsiteY148" fmla="*/ 806824 h 4101353"/>
              <a:gd name="connsiteX149" fmla="*/ 3133165 w 5042647"/>
              <a:gd name="connsiteY149" fmla="*/ 847165 h 4101353"/>
              <a:gd name="connsiteX150" fmla="*/ 3254189 w 5042647"/>
              <a:gd name="connsiteY150" fmla="*/ 874059 h 4101353"/>
              <a:gd name="connsiteX151" fmla="*/ 3294530 w 5042647"/>
              <a:gd name="connsiteY151" fmla="*/ 887506 h 4101353"/>
              <a:gd name="connsiteX152" fmla="*/ 3388659 w 5042647"/>
              <a:gd name="connsiteY152" fmla="*/ 914400 h 4101353"/>
              <a:gd name="connsiteX153" fmla="*/ 3496236 w 5042647"/>
              <a:gd name="connsiteY153" fmla="*/ 995083 h 4101353"/>
              <a:gd name="connsiteX154" fmla="*/ 3523130 w 5042647"/>
              <a:gd name="connsiteY154" fmla="*/ 1035424 h 4101353"/>
              <a:gd name="connsiteX155" fmla="*/ 3576918 w 5042647"/>
              <a:gd name="connsiteY155" fmla="*/ 1156447 h 4101353"/>
              <a:gd name="connsiteX156" fmla="*/ 3590365 w 5042647"/>
              <a:gd name="connsiteY156" fmla="*/ 1196789 h 4101353"/>
              <a:gd name="connsiteX157" fmla="*/ 3711389 w 5042647"/>
              <a:gd name="connsiteY157" fmla="*/ 1304365 h 4101353"/>
              <a:gd name="connsiteX158" fmla="*/ 3751730 w 5042647"/>
              <a:gd name="connsiteY158" fmla="*/ 1317812 h 4101353"/>
              <a:gd name="connsiteX159" fmla="*/ 3792071 w 5042647"/>
              <a:gd name="connsiteY159" fmla="*/ 1344706 h 4101353"/>
              <a:gd name="connsiteX160" fmla="*/ 3872753 w 5042647"/>
              <a:gd name="connsiteY160" fmla="*/ 1371600 h 4101353"/>
              <a:gd name="connsiteX161" fmla="*/ 3913094 w 5042647"/>
              <a:gd name="connsiteY161" fmla="*/ 1385047 h 4101353"/>
              <a:gd name="connsiteX162" fmla="*/ 3980330 w 5042647"/>
              <a:gd name="connsiteY162" fmla="*/ 1452283 h 4101353"/>
              <a:gd name="connsiteX163" fmla="*/ 4047565 w 5042647"/>
              <a:gd name="connsiteY163" fmla="*/ 1532965 h 4101353"/>
              <a:gd name="connsiteX164" fmla="*/ 4087906 w 5042647"/>
              <a:gd name="connsiteY164" fmla="*/ 1559859 h 4101353"/>
              <a:gd name="connsiteX165" fmla="*/ 4114800 w 5042647"/>
              <a:gd name="connsiteY165" fmla="*/ 1600200 h 4101353"/>
              <a:gd name="connsiteX166" fmla="*/ 4114800 w 5042647"/>
              <a:gd name="connsiteY166" fmla="*/ 1896036 h 4101353"/>
              <a:gd name="connsiteX167" fmla="*/ 4087906 w 5042647"/>
              <a:gd name="connsiteY167" fmla="*/ 1990165 h 4101353"/>
              <a:gd name="connsiteX168" fmla="*/ 4047565 w 5042647"/>
              <a:gd name="connsiteY168" fmla="*/ 2030506 h 4101353"/>
              <a:gd name="connsiteX169" fmla="*/ 4020671 w 5042647"/>
              <a:gd name="connsiteY169" fmla="*/ 2070847 h 4101353"/>
              <a:gd name="connsiteX170" fmla="*/ 3953436 w 5042647"/>
              <a:gd name="connsiteY170" fmla="*/ 2138083 h 4101353"/>
              <a:gd name="connsiteX171" fmla="*/ 3913094 w 5042647"/>
              <a:gd name="connsiteY171" fmla="*/ 2205318 h 4101353"/>
              <a:gd name="connsiteX172" fmla="*/ 3859306 w 5042647"/>
              <a:gd name="connsiteY172" fmla="*/ 2286000 h 4101353"/>
              <a:gd name="connsiteX173" fmla="*/ 3792071 w 5042647"/>
              <a:gd name="connsiteY173" fmla="*/ 2407024 h 4101353"/>
              <a:gd name="connsiteX174" fmla="*/ 3751730 w 5042647"/>
              <a:gd name="connsiteY174" fmla="*/ 2433918 h 4101353"/>
              <a:gd name="connsiteX175" fmla="*/ 3738283 w 5042647"/>
              <a:gd name="connsiteY175" fmla="*/ 2474259 h 4101353"/>
              <a:gd name="connsiteX176" fmla="*/ 3711389 w 5042647"/>
              <a:gd name="connsiteY176" fmla="*/ 2514600 h 4101353"/>
              <a:gd name="connsiteX177" fmla="*/ 3684494 w 5042647"/>
              <a:gd name="connsiteY177" fmla="*/ 2649071 h 4101353"/>
              <a:gd name="connsiteX178" fmla="*/ 3657600 w 5042647"/>
              <a:gd name="connsiteY178" fmla="*/ 2837330 h 4101353"/>
              <a:gd name="connsiteX179" fmla="*/ 3671047 w 5042647"/>
              <a:gd name="connsiteY179" fmla="*/ 2985247 h 4101353"/>
              <a:gd name="connsiteX180" fmla="*/ 3711389 w 5042647"/>
              <a:gd name="connsiteY180" fmla="*/ 3052483 h 4101353"/>
              <a:gd name="connsiteX181" fmla="*/ 3805518 w 5042647"/>
              <a:gd name="connsiteY181" fmla="*/ 3160059 h 4101353"/>
              <a:gd name="connsiteX182" fmla="*/ 3832412 w 5042647"/>
              <a:gd name="connsiteY182" fmla="*/ 3200400 h 4101353"/>
              <a:gd name="connsiteX183" fmla="*/ 3939989 w 5042647"/>
              <a:gd name="connsiteY183" fmla="*/ 3307977 h 4101353"/>
              <a:gd name="connsiteX184" fmla="*/ 3980330 w 5042647"/>
              <a:gd name="connsiteY184" fmla="*/ 3348318 h 4101353"/>
              <a:gd name="connsiteX185" fmla="*/ 4020671 w 5042647"/>
              <a:gd name="connsiteY185" fmla="*/ 3388659 h 4101353"/>
              <a:gd name="connsiteX186" fmla="*/ 4061012 w 5042647"/>
              <a:gd name="connsiteY186" fmla="*/ 3415553 h 4101353"/>
              <a:gd name="connsiteX187" fmla="*/ 4087906 w 5042647"/>
              <a:gd name="connsiteY187" fmla="*/ 3455895 h 4101353"/>
              <a:gd name="connsiteX188" fmla="*/ 4155141 w 5042647"/>
              <a:gd name="connsiteY188" fmla="*/ 3536577 h 4101353"/>
              <a:gd name="connsiteX189" fmla="*/ 4208930 w 5042647"/>
              <a:gd name="connsiteY189" fmla="*/ 3657600 h 4101353"/>
              <a:gd name="connsiteX190" fmla="*/ 4222377 w 5042647"/>
              <a:gd name="connsiteY190" fmla="*/ 3711389 h 4101353"/>
              <a:gd name="connsiteX191" fmla="*/ 4235824 w 5042647"/>
              <a:gd name="connsiteY191" fmla="*/ 3751730 h 4101353"/>
              <a:gd name="connsiteX192" fmla="*/ 4262718 w 5042647"/>
              <a:gd name="connsiteY192" fmla="*/ 3886200 h 4101353"/>
              <a:gd name="connsiteX193" fmla="*/ 4316506 w 5042647"/>
              <a:gd name="connsiteY193" fmla="*/ 4007224 h 4101353"/>
              <a:gd name="connsiteX194" fmla="*/ 4356847 w 5042647"/>
              <a:gd name="connsiteY194" fmla="*/ 4034118 h 4101353"/>
              <a:gd name="connsiteX195" fmla="*/ 4410636 w 5042647"/>
              <a:gd name="connsiteY195" fmla="*/ 4061012 h 4101353"/>
              <a:gd name="connsiteX196" fmla="*/ 4450977 w 5042647"/>
              <a:gd name="connsiteY196" fmla="*/ 4074459 h 4101353"/>
              <a:gd name="connsiteX197" fmla="*/ 4572000 w 5042647"/>
              <a:gd name="connsiteY197" fmla="*/ 4101353 h 4101353"/>
              <a:gd name="connsiteX198" fmla="*/ 4827494 w 5042647"/>
              <a:gd name="connsiteY198" fmla="*/ 4074459 h 4101353"/>
              <a:gd name="connsiteX199" fmla="*/ 4881283 w 5042647"/>
              <a:gd name="connsiteY199" fmla="*/ 4061012 h 4101353"/>
              <a:gd name="connsiteX200" fmla="*/ 4948518 w 5042647"/>
              <a:gd name="connsiteY200" fmla="*/ 3993777 h 4101353"/>
              <a:gd name="connsiteX201" fmla="*/ 5015753 w 5042647"/>
              <a:gd name="connsiteY201" fmla="*/ 3913095 h 4101353"/>
              <a:gd name="connsiteX202" fmla="*/ 5042647 w 5042647"/>
              <a:gd name="connsiteY202" fmla="*/ 3818965 h 4101353"/>
              <a:gd name="connsiteX203" fmla="*/ 5029200 w 5042647"/>
              <a:gd name="connsiteY203" fmla="*/ 3630706 h 4101353"/>
              <a:gd name="connsiteX204" fmla="*/ 5015753 w 5042647"/>
              <a:gd name="connsiteY204" fmla="*/ 3590365 h 4101353"/>
              <a:gd name="connsiteX205" fmla="*/ 4894730 w 5042647"/>
              <a:gd name="connsiteY205" fmla="*/ 3442447 h 4101353"/>
              <a:gd name="connsiteX206" fmla="*/ 4854389 w 5042647"/>
              <a:gd name="connsiteY206" fmla="*/ 3415553 h 4101353"/>
              <a:gd name="connsiteX207" fmla="*/ 4827494 w 5042647"/>
              <a:gd name="connsiteY207" fmla="*/ 3375212 h 4101353"/>
              <a:gd name="connsiteX208" fmla="*/ 4787153 w 5042647"/>
              <a:gd name="connsiteY208" fmla="*/ 3348318 h 4101353"/>
              <a:gd name="connsiteX209" fmla="*/ 4733365 w 5042647"/>
              <a:gd name="connsiteY209" fmla="*/ 3267636 h 4101353"/>
              <a:gd name="connsiteX210" fmla="*/ 4693024 w 5042647"/>
              <a:gd name="connsiteY210" fmla="*/ 3227295 h 4101353"/>
              <a:gd name="connsiteX211" fmla="*/ 4639236 w 5042647"/>
              <a:gd name="connsiteY211" fmla="*/ 3065930 h 4101353"/>
              <a:gd name="connsiteX212" fmla="*/ 4625789 w 5042647"/>
              <a:gd name="connsiteY212" fmla="*/ 3025589 h 4101353"/>
              <a:gd name="connsiteX213" fmla="*/ 4612341 w 5042647"/>
              <a:gd name="connsiteY213" fmla="*/ 2985247 h 4101353"/>
              <a:gd name="connsiteX214" fmla="*/ 4585447 w 5042647"/>
              <a:gd name="connsiteY214" fmla="*/ 2850777 h 4101353"/>
              <a:gd name="connsiteX215" fmla="*/ 4585447 w 5042647"/>
              <a:gd name="connsiteY215" fmla="*/ 2514600 h 4101353"/>
              <a:gd name="connsiteX216" fmla="*/ 4598894 w 5042647"/>
              <a:gd name="connsiteY216" fmla="*/ 2474259 h 4101353"/>
              <a:gd name="connsiteX217" fmla="*/ 4639236 w 5042647"/>
              <a:gd name="connsiteY217" fmla="*/ 2447365 h 4101353"/>
              <a:gd name="connsiteX218" fmla="*/ 4679577 w 5042647"/>
              <a:gd name="connsiteY218" fmla="*/ 2407024 h 4101353"/>
              <a:gd name="connsiteX219" fmla="*/ 4800600 w 5042647"/>
              <a:gd name="connsiteY219" fmla="*/ 2299447 h 4101353"/>
              <a:gd name="connsiteX220" fmla="*/ 4827494 w 5042647"/>
              <a:gd name="connsiteY220" fmla="*/ 2259106 h 4101353"/>
              <a:gd name="connsiteX221" fmla="*/ 4867836 w 5042647"/>
              <a:gd name="connsiteY221" fmla="*/ 2205318 h 4101353"/>
              <a:gd name="connsiteX222" fmla="*/ 4921624 w 5042647"/>
              <a:gd name="connsiteY222" fmla="*/ 2097742 h 4101353"/>
              <a:gd name="connsiteX223" fmla="*/ 4935071 w 5042647"/>
              <a:gd name="connsiteY223" fmla="*/ 2057400 h 4101353"/>
              <a:gd name="connsiteX224" fmla="*/ 4961965 w 5042647"/>
              <a:gd name="connsiteY224" fmla="*/ 1909483 h 4101353"/>
              <a:gd name="connsiteX225" fmla="*/ 4935071 w 5042647"/>
              <a:gd name="connsiteY225" fmla="*/ 1801906 h 4101353"/>
              <a:gd name="connsiteX226" fmla="*/ 4921624 w 5042647"/>
              <a:gd name="connsiteY226" fmla="*/ 1748118 h 4101353"/>
              <a:gd name="connsiteX227" fmla="*/ 4867836 w 5042647"/>
              <a:gd name="connsiteY227" fmla="*/ 1640542 h 4101353"/>
              <a:gd name="connsiteX228" fmla="*/ 4854389 w 5042647"/>
              <a:gd name="connsiteY228" fmla="*/ 1600200 h 4101353"/>
              <a:gd name="connsiteX229" fmla="*/ 4814047 w 5042647"/>
              <a:gd name="connsiteY229" fmla="*/ 1479177 h 4101353"/>
              <a:gd name="connsiteX230" fmla="*/ 4773706 w 5042647"/>
              <a:gd name="connsiteY230" fmla="*/ 1425389 h 4101353"/>
              <a:gd name="connsiteX231" fmla="*/ 4666130 w 5042647"/>
              <a:gd name="connsiteY231" fmla="*/ 1223683 h 4101353"/>
              <a:gd name="connsiteX232" fmla="*/ 4572000 w 5042647"/>
              <a:gd name="connsiteY232" fmla="*/ 1102659 h 4101353"/>
              <a:gd name="connsiteX233" fmla="*/ 4531659 w 5042647"/>
              <a:gd name="connsiteY233" fmla="*/ 1048871 h 4101353"/>
              <a:gd name="connsiteX234" fmla="*/ 4504765 w 5042647"/>
              <a:gd name="connsiteY234" fmla="*/ 1008530 h 4101353"/>
              <a:gd name="connsiteX235" fmla="*/ 4464424 w 5042647"/>
              <a:gd name="connsiteY235" fmla="*/ 968189 h 4101353"/>
              <a:gd name="connsiteX236" fmla="*/ 4410636 w 5042647"/>
              <a:gd name="connsiteY236" fmla="*/ 887506 h 4101353"/>
              <a:gd name="connsiteX237" fmla="*/ 4383741 w 5042647"/>
              <a:gd name="connsiteY237" fmla="*/ 847165 h 4101353"/>
              <a:gd name="connsiteX238" fmla="*/ 4356847 w 5042647"/>
              <a:gd name="connsiteY238" fmla="*/ 806824 h 4101353"/>
              <a:gd name="connsiteX239" fmla="*/ 4316506 w 5042647"/>
              <a:gd name="connsiteY239" fmla="*/ 726142 h 4101353"/>
              <a:gd name="connsiteX240" fmla="*/ 4303059 w 5042647"/>
              <a:gd name="connsiteY240" fmla="*/ 685800 h 4101353"/>
              <a:gd name="connsiteX241" fmla="*/ 4208930 w 5042647"/>
              <a:gd name="connsiteY241" fmla="*/ 551330 h 4101353"/>
              <a:gd name="connsiteX242" fmla="*/ 4128247 w 5042647"/>
              <a:gd name="connsiteY242" fmla="*/ 470647 h 4101353"/>
              <a:gd name="connsiteX243" fmla="*/ 4087906 w 5042647"/>
              <a:gd name="connsiteY243" fmla="*/ 430306 h 4101353"/>
              <a:gd name="connsiteX244" fmla="*/ 4047565 w 5042647"/>
              <a:gd name="connsiteY244" fmla="*/ 403412 h 4101353"/>
              <a:gd name="connsiteX245" fmla="*/ 4007224 w 5042647"/>
              <a:gd name="connsiteY245" fmla="*/ 363071 h 4101353"/>
              <a:gd name="connsiteX246" fmla="*/ 3926541 w 5042647"/>
              <a:gd name="connsiteY246" fmla="*/ 309283 h 4101353"/>
              <a:gd name="connsiteX247" fmla="*/ 3872753 w 5042647"/>
              <a:gd name="connsiteY247" fmla="*/ 268942 h 4101353"/>
              <a:gd name="connsiteX248" fmla="*/ 3845859 w 5042647"/>
              <a:gd name="connsiteY248" fmla="*/ 242047 h 4101353"/>
              <a:gd name="connsiteX249" fmla="*/ 3805518 w 5042647"/>
              <a:gd name="connsiteY249" fmla="*/ 228600 h 4101353"/>
              <a:gd name="connsiteX250" fmla="*/ 3765177 w 5042647"/>
              <a:gd name="connsiteY250" fmla="*/ 201706 h 4101353"/>
              <a:gd name="connsiteX251" fmla="*/ 3684494 w 5042647"/>
              <a:gd name="connsiteY251" fmla="*/ 174812 h 4101353"/>
              <a:gd name="connsiteX252" fmla="*/ 3563471 w 5042647"/>
              <a:gd name="connsiteY252" fmla="*/ 94130 h 4101353"/>
              <a:gd name="connsiteX253" fmla="*/ 3523130 w 5042647"/>
              <a:gd name="connsiteY253" fmla="*/ 67236 h 4101353"/>
              <a:gd name="connsiteX254" fmla="*/ 3402106 w 5042647"/>
              <a:gd name="connsiteY254" fmla="*/ 26895 h 4101353"/>
              <a:gd name="connsiteX255" fmla="*/ 3361765 w 5042647"/>
              <a:gd name="connsiteY255" fmla="*/ 13447 h 4101353"/>
              <a:gd name="connsiteX256" fmla="*/ 3267636 w 5042647"/>
              <a:gd name="connsiteY256" fmla="*/ 0 h 4101353"/>
              <a:gd name="connsiteX257" fmla="*/ 3079377 w 5042647"/>
              <a:gd name="connsiteY257" fmla="*/ 13447 h 4101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5042647" h="4101353">
                <a:moveTo>
                  <a:pt x="2487706" y="94130"/>
                </a:moveTo>
                <a:cubicBezTo>
                  <a:pt x="2456330" y="103095"/>
                  <a:pt x="2425650" y="115010"/>
                  <a:pt x="2393577" y="121024"/>
                </a:cubicBezTo>
                <a:cubicBezTo>
                  <a:pt x="2353683" y="128504"/>
                  <a:pt x="2312787" y="129107"/>
                  <a:pt x="2272553" y="134471"/>
                </a:cubicBezTo>
                <a:cubicBezTo>
                  <a:pt x="2223926" y="140955"/>
                  <a:pt x="2089269" y="166845"/>
                  <a:pt x="2057400" y="174812"/>
                </a:cubicBezTo>
                <a:cubicBezTo>
                  <a:pt x="2040166" y="179120"/>
                  <a:pt x="1982562" y="192060"/>
                  <a:pt x="1963271" y="201706"/>
                </a:cubicBezTo>
                <a:cubicBezTo>
                  <a:pt x="1908081" y="229301"/>
                  <a:pt x="1937731" y="222139"/>
                  <a:pt x="1896036" y="255495"/>
                </a:cubicBezTo>
                <a:cubicBezTo>
                  <a:pt x="1883416" y="265591"/>
                  <a:pt x="1870149" y="275161"/>
                  <a:pt x="1855694" y="282389"/>
                </a:cubicBezTo>
                <a:cubicBezTo>
                  <a:pt x="1843016" y="288728"/>
                  <a:pt x="1827744" y="288952"/>
                  <a:pt x="1815353" y="295836"/>
                </a:cubicBezTo>
                <a:cubicBezTo>
                  <a:pt x="1787098" y="311533"/>
                  <a:pt x="1765335" y="339403"/>
                  <a:pt x="1734671" y="349624"/>
                </a:cubicBezTo>
                <a:cubicBezTo>
                  <a:pt x="1721224" y="354106"/>
                  <a:pt x="1707008" y="356732"/>
                  <a:pt x="1694330" y="363071"/>
                </a:cubicBezTo>
                <a:cubicBezTo>
                  <a:pt x="1532855" y="443809"/>
                  <a:pt x="1752169" y="341815"/>
                  <a:pt x="1627094" y="416859"/>
                </a:cubicBezTo>
                <a:cubicBezTo>
                  <a:pt x="1614940" y="424152"/>
                  <a:pt x="1600200" y="425824"/>
                  <a:pt x="1586753" y="430306"/>
                </a:cubicBezTo>
                <a:cubicBezTo>
                  <a:pt x="1577788" y="443753"/>
                  <a:pt x="1569955" y="458027"/>
                  <a:pt x="1559859" y="470647"/>
                </a:cubicBezTo>
                <a:cubicBezTo>
                  <a:pt x="1543181" y="491494"/>
                  <a:pt x="1515924" y="512786"/>
                  <a:pt x="1492624" y="524436"/>
                </a:cubicBezTo>
                <a:cubicBezTo>
                  <a:pt x="1479946" y="530775"/>
                  <a:pt x="1465730" y="533401"/>
                  <a:pt x="1452283" y="537883"/>
                </a:cubicBezTo>
                <a:cubicBezTo>
                  <a:pt x="1434638" y="564350"/>
                  <a:pt x="1424044" y="585955"/>
                  <a:pt x="1398494" y="605118"/>
                </a:cubicBezTo>
                <a:cubicBezTo>
                  <a:pt x="1372636" y="624511"/>
                  <a:pt x="1317812" y="658906"/>
                  <a:pt x="1317812" y="658906"/>
                </a:cubicBezTo>
                <a:cubicBezTo>
                  <a:pt x="1313330" y="672353"/>
                  <a:pt x="1311658" y="687093"/>
                  <a:pt x="1304365" y="699247"/>
                </a:cubicBezTo>
                <a:cubicBezTo>
                  <a:pt x="1291590" y="720539"/>
                  <a:pt x="1255455" y="740819"/>
                  <a:pt x="1237130" y="753036"/>
                </a:cubicBezTo>
                <a:cubicBezTo>
                  <a:pt x="1228165" y="766483"/>
                  <a:pt x="1220332" y="780757"/>
                  <a:pt x="1210236" y="793377"/>
                </a:cubicBezTo>
                <a:cubicBezTo>
                  <a:pt x="1202316" y="803277"/>
                  <a:pt x="1189011" y="808931"/>
                  <a:pt x="1183341" y="820271"/>
                </a:cubicBezTo>
                <a:cubicBezTo>
                  <a:pt x="1170663" y="845627"/>
                  <a:pt x="1165412" y="874059"/>
                  <a:pt x="1156447" y="900953"/>
                </a:cubicBezTo>
                <a:cubicBezTo>
                  <a:pt x="1151965" y="914400"/>
                  <a:pt x="1150863" y="929501"/>
                  <a:pt x="1143000" y="941295"/>
                </a:cubicBezTo>
                <a:cubicBezTo>
                  <a:pt x="1134035" y="954742"/>
                  <a:pt x="1122670" y="966868"/>
                  <a:pt x="1116106" y="981636"/>
                </a:cubicBezTo>
                <a:cubicBezTo>
                  <a:pt x="1104592" y="1007541"/>
                  <a:pt x="1098177" y="1035424"/>
                  <a:pt x="1089212" y="1062318"/>
                </a:cubicBezTo>
                <a:cubicBezTo>
                  <a:pt x="1084730" y="1075765"/>
                  <a:pt x="1079203" y="1088908"/>
                  <a:pt x="1075765" y="1102659"/>
                </a:cubicBezTo>
                <a:cubicBezTo>
                  <a:pt x="1066800" y="1138518"/>
                  <a:pt x="1060560" y="1175170"/>
                  <a:pt x="1048871" y="1210236"/>
                </a:cubicBezTo>
                <a:cubicBezTo>
                  <a:pt x="1044389" y="1223683"/>
                  <a:pt x="1039318" y="1236948"/>
                  <a:pt x="1035424" y="1250577"/>
                </a:cubicBezTo>
                <a:cubicBezTo>
                  <a:pt x="1033991" y="1255593"/>
                  <a:pt x="1015970" y="1334786"/>
                  <a:pt x="1008530" y="1344706"/>
                </a:cubicBezTo>
                <a:cubicBezTo>
                  <a:pt x="938696" y="1437818"/>
                  <a:pt x="963164" y="1386994"/>
                  <a:pt x="900953" y="1438836"/>
                </a:cubicBezTo>
                <a:cubicBezTo>
                  <a:pt x="797415" y="1525117"/>
                  <a:pt x="920430" y="1439298"/>
                  <a:pt x="820271" y="1506071"/>
                </a:cubicBezTo>
                <a:cubicBezTo>
                  <a:pt x="811306" y="1519518"/>
                  <a:pt x="799941" y="1531644"/>
                  <a:pt x="793377" y="1546412"/>
                </a:cubicBezTo>
                <a:cubicBezTo>
                  <a:pt x="781863" y="1572318"/>
                  <a:pt x="790071" y="1611370"/>
                  <a:pt x="766483" y="1627095"/>
                </a:cubicBezTo>
                <a:lnTo>
                  <a:pt x="726141" y="1653989"/>
                </a:lnTo>
                <a:cubicBezTo>
                  <a:pt x="699697" y="1693655"/>
                  <a:pt x="697733" y="1702316"/>
                  <a:pt x="658906" y="1734671"/>
                </a:cubicBezTo>
                <a:cubicBezTo>
                  <a:pt x="646491" y="1745017"/>
                  <a:pt x="632012" y="1752600"/>
                  <a:pt x="618565" y="1761565"/>
                </a:cubicBezTo>
                <a:cubicBezTo>
                  <a:pt x="609600" y="1775012"/>
                  <a:pt x="603099" y="1790478"/>
                  <a:pt x="591671" y="1801906"/>
                </a:cubicBezTo>
                <a:cubicBezTo>
                  <a:pt x="580243" y="1813334"/>
                  <a:pt x="563950" y="1818704"/>
                  <a:pt x="551330" y="1828800"/>
                </a:cubicBezTo>
                <a:cubicBezTo>
                  <a:pt x="522370" y="1851968"/>
                  <a:pt x="478467" y="1912918"/>
                  <a:pt x="470647" y="1936377"/>
                </a:cubicBezTo>
                <a:cubicBezTo>
                  <a:pt x="466165" y="1949824"/>
                  <a:pt x="464084" y="1964327"/>
                  <a:pt x="457200" y="1976718"/>
                </a:cubicBezTo>
                <a:cubicBezTo>
                  <a:pt x="441503" y="2004973"/>
                  <a:pt x="403412" y="2057400"/>
                  <a:pt x="403412" y="2057400"/>
                </a:cubicBezTo>
                <a:cubicBezTo>
                  <a:pt x="394447" y="2084294"/>
                  <a:pt x="392243" y="2114495"/>
                  <a:pt x="376518" y="2138083"/>
                </a:cubicBezTo>
                <a:cubicBezTo>
                  <a:pt x="358589" y="2164977"/>
                  <a:pt x="345586" y="2195909"/>
                  <a:pt x="322730" y="2218765"/>
                </a:cubicBezTo>
                <a:cubicBezTo>
                  <a:pt x="226910" y="2314585"/>
                  <a:pt x="330375" y="2205846"/>
                  <a:pt x="255494" y="2299447"/>
                </a:cubicBezTo>
                <a:cubicBezTo>
                  <a:pt x="247574" y="2309347"/>
                  <a:pt x="236207" y="2316199"/>
                  <a:pt x="228600" y="2326342"/>
                </a:cubicBezTo>
                <a:cubicBezTo>
                  <a:pt x="132099" y="2455012"/>
                  <a:pt x="216592" y="2365244"/>
                  <a:pt x="134471" y="2447365"/>
                </a:cubicBezTo>
                <a:cubicBezTo>
                  <a:pt x="102497" y="2543288"/>
                  <a:pt x="147836" y="2427317"/>
                  <a:pt x="80683" y="2528047"/>
                </a:cubicBezTo>
                <a:cubicBezTo>
                  <a:pt x="10862" y="2632779"/>
                  <a:pt x="124095" y="2511532"/>
                  <a:pt x="40341" y="2595283"/>
                </a:cubicBezTo>
                <a:cubicBezTo>
                  <a:pt x="27525" y="2633731"/>
                  <a:pt x="21889" y="2647200"/>
                  <a:pt x="13447" y="2689412"/>
                </a:cubicBezTo>
                <a:cubicBezTo>
                  <a:pt x="8100" y="2716148"/>
                  <a:pt x="4482" y="2743201"/>
                  <a:pt x="0" y="2770095"/>
                </a:cubicBezTo>
                <a:cubicBezTo>
                  <a:pt x="4482" y="2846295"/>
                  <a:pt x="6210" y="2922707"/>
                  <a:pt x="13447" y="2998695"/>
                </a:cubicBezTo>
                <a:cubicBezTo>
                  <a:pt x="16449" y="3030221"/>
                  <a:pt x="31697" y="3062571"/>
                  <a:pt x="40341" y="3092824"/>
                </a:cubicBezTo>
                <a:cubicBezTo>
                  <a:pt x="46085" y="3112926"/>
                  <a:pt x="56491" y="3165462"/>
                  <a:pt x="67236" y="3186953"/>
                </a:cubicBezTo>
                <a:cubicBezTo>
                  <a:pt x="74464" y="3201408"/>
                  <a:pt x="82702" y="3215867"/>
                  <a:pt x="94130" y="3227295"/>
                </a:cubicBezTo>
                <a:cubicBezTo>
                  <a:pt x="118804" y="3251970"/>
                  <a:pt x="160136" y="3263506"/>
                  <a:pt x="188259" y="3281083"/>
                </a:cubicBezTo>
                <a:cubicBezTo>
                  <a:pt x="207264" y="3292961"/>
                  <a:pt x="222001" y="3311401"/>
                  <a:pt x="242047" y="3321424"/>
                </a:cubicBezTo>
                <a:cubicBezTo>
                  <a:pt x="267403" y="3334102"/>
                  <a:pt x="297374" y="3335640"/>
                  <a:pt x="322730" y="3348318"/>
                </a:cubicBezTo>
                <a:cubicBezTo>
                  <a:pt x="340659" y="3357283"/>
                  <a:pt x="357501" y="3368873"/>
                  <a:pt x="376518" y="3375212"/>
                </a:cubicBezTo>
                <a:cubicBezTo>
                  <a:pt x="398201" y="3382440"/>
                  <a:pt x="421580" y="3383116"/>
                  <a:pt x="443753" y="3388659"/>
                </a:cubicBezTo>
                <a:cubicBezTo>
                  <a:pt x="568127" y="3419752"/>
                  <a:pt x="343192" y="3384493"/>
                  <a:pt x="591671" y="3415553"/>
                </a:cubicBezTo>
                <a:cubicBezTo>
                  <a:pt x="636494" y="3411071"/>
                  <a:pt x="681547" y="3408477"/>
                  <a:pt x="726141" y="3402106"/>
                </a:cubicBezTo>
                <a:cubicBezTo>
                  <a:pt x="755691" y="3397885"/>
                  <a:pt x="791533" y="3384791"/>
                  <a:pt x="820271" y="3375212"/>
                </a:cubicBezTo>
                <a:cubicBezTo>
                  <a:pt x="833718" y="3361765"/>
                  <a:pt x="848937" y="3349882"/>
                  <a:pt x="860612" y="3334871"/>
                </a:cubicBezTo>
                <a:cubicBezTo>
                  <a:pt x="880456" y="3309357"/>
                  <a:pt x="914400" y="3254189"/>
                  <a:pt x="914400" y="3254189"/>
                </a:cubicBezTo>
                <a:cubicBezTo>
                  <a:pt x="988712" y="3031251"/>
                  <a:pt x="911468" y="3288387"/>
                  <a:pt x="954741" y="2783542"/>
                </a:cubicBezTo>
                <a:cubicBezTo>
                  <a:pt x="957162" y="2755296"/>
                  <a:pt x="961590" y="2722905"/>
                  <a:pt x="981636" y="2702859"/>
                </a:cubicBezTo>
                <a:cubicBezTo>
                  <a:pt x="1033405" y="2651090"/>
                  <a:pt x="1006154" y="2673067"/>
                  <a:pt x="1062318" y="2635624"/>
                </a:cubicBezTo>
                <a:cubicBezTo>
                  <a:pt x="1071283" y="2622177"/>
                  <a:pt x="1077784" y="2606711"/>
                  <a:pt x="1089212" y="2595283"/>
                </a:cubicBezTo>
                <a:cubicBezTo>
                  <a:pt x="1100640" y="2583855"/>
                  <a:pt x="1119457" y="2581009"/>
                  <a:pt x="1129553" y="2568389"/>
                </a:cubicBezTo>
                <a:cubicBezTo>
                  <a:pt x="1138408" y="2557320"/>
                  <a:pt x="1136661" y="2540725"/>
                  <a:pt x="1143000" y="2528047"/>
                </a:cubicBezTo>
                <a:cubicBezTo>
                  <a:pt x="1159964" y="2494120"/>
                  <a:pt x="1171773" y="2485827"/>
                  <a:pt x="1196789" y="2460812"/>
                </a:cubicBezTo>
                <a:cubicBezTo>
                  <a:pt x="1217367" y="2399079"/>
                  <a:pt x="1210774" y="2425846"/>
                  <a:pt x="1223683" y="2339789"/>
                </a:cubicBezTo>
                <a:cubicBezTo>
                  <a:pt x="1241882" y="2218463"/>
                  <a:pt x="1242446" y="2181398"/>
                  <a:pt x="1264024" y="2084295"/>
                </a:cubicBezTo>
                <a:cubicBezTo>
                  <a:pt x="1268033" y="2066254"/>
                  <a:pt x="1272160" y="2048208"/>
                  <a:pt x="1277471" y="2030506"/>
                </a:cubicBezTo>
                <a:cubicBezTo>
                  <a:pt x="1296220" y="1968008"/>
                  <a:pt x="1309580" y="1917716"/>
                  <a:pt x="1358153" y="1869142"/>
                </a:cubicBezTo>
                <a:cubicBezTo>
                  <a:pt x="1396475" y="1830819"/>
                  <a:pt x="1374498" y="1849279"/>
                  <a:pt x="1425389" y="1815353"/>
                </a:cubicBezTo>
                <a:cubicBezTo>
                  <a:pt x="1447801" y="1819835"/>
                  <a:pt x="1476463" y="1812639"/>
                  <a:pt x="1492624" y="1828800"/>
                </a:cubicBezTo>
                <a:cubicBezTo>
                  <a:pt x="1512670" y="1848846"/>
                  <a:pt x="1510553" y="1882589"/>
                  <a:pt x="1519518" y="1909483"/>
                </a:cubicBezTo>
                <a:lnTo>
                  <a:pt x="1532965" y="1949824"/>
                </a:lnTo>
                <a:cubicBezTo>
                  <a:pt x="1523495" y="2035050"/>
                  <a:pt x="1526622" y="2056133"/>
                  <a:pt x="1506071" y="2124636"/>
                </a:cubicBezTo>
                <a:cubicBezTo>
                  <a:pt x="1497925" y="2151789"/>
                  <a:pt x="1494902" y="2181730"/>
                  <a:pt x="1479177" y="2205318"/>
                </a:cubicBezTo>
                <a:lnTo>
                  <a:pt x="1425389" y="2286000"/>
                </a:lnTo>
                <a:lnTo>
                  <a:pt x="1398494" y="2326342"/>
                </a:lnTo>
                <a:cubicBezTo>
                  <a:pt x="1374826" y="2397347"/>
                  <a:pt x="1392910" y="2354889"/>
                  <a:pt x="1331259" y="2447365"/>
                </a:cubicBezTo>
                <a:cubicBezTo>
                  <a:pt x="1322294" y="2460812"/>
                  <a:pt x="1309476" y="2472374"/>
                  <a:pt x="1304365" y="2487706"/>
                </a:cubicBezTo>
                <a:cubicBezTo>
                  <a:pt x="1286909" y="2540075"/>
                  <a:pt x="1300941" y="2518024"/>
                  <a:pt x="1264024" y="2554942"/>
                </a:cubicBezTo>
                <a:cubicBezTo>
                  <a:pt x="1242738" y="2640086"/>
                  <a:pt x="1260828" y="2593355"/>
                  <a:pt x="1196789" y="2689412"/>
                </a:cubicBezTo>
                <a:lnTo>
                  <a:pt x="1169894" y="2729753"/>
                </a:lnTo>
                <a:lnTo>
                  <a:pt x="1143000" y="2810436"/>
                </a:lnTo>
                <a:cubicBezTo>
                  <a:pt x="1138518" y="2823883"/>
                  <a:pt x="1132991" y="2837026"/>
                  <a:pt x="1129553" y="2850777"/>
                </a:cubicBezTo>
                <a:cubicBezTo>
                  <a:pt x="1125071" y="2868706"/>
                  <a:pt x="1120115" y="2886524"/>
                  <a:pt x="1116106" y="2904565"/>
                </a:cubicBezTo>
                <a:cubicBezTo>
                  <a:pt x="1103576" y="2960949"/>
                  <a:pt x="1098943" y="2994095"/>
                  <a:pt x="1089212" y="3052483"/>
                </a:cubicBezTo>
                <a:cubicBezTo>
                  <a:pt x="1090892" y="3077684"/>
                  <a:pt x="1084024" y="3230365"/>
                  <a:pt x="1116106" y="3294530"/>
                </a:cubicBezTo>
                <a:cubicBezTo>
                  <a:pt x="1123334" y="3308985"/>
                  <a:pt x="1129295" y="3326306"/>
                  <a:pt x="1143000" y="3334871"/>
                </a:cubicBezTo>
                <a:cubicBezTo>
                  <a:pt x="1167040" y="3349896"/>
                  <a:pt x="1196789" y="3352800"/>
                  <a:pt x="1223683" y="3361765"/>
                </a:cubicBezTo>
                <a:cubicBezTo>
                  <a:pt x="1237130" y="3366247"/>
                  <a:pt x="1250273" y="3371774"/>
                  <a:pt x="1264024" y="3375212"/>
                </a:cubicBezTo>
                <a:lnTo>
                  <a:pt x="1371600" y="3402106"/>
                </a:lnTo>
                <a:cubicBezTo>
                  <a:pt x="1420906" y="3397624"/>
                  <a:pt x="1470615" y="3396381"/>
                  <a:pt x="1519518" y="3388659"/>
                </a:cubicBezTo>
                <a:cubicBezTo>
                  <a:pt x="1577145" y="3379560"/>
                  <a:pt x="1616457" y="3365311"/>
                  <a:pt x="1667436" y="3348318"/>
                </a:cubicBezTo>
                <a:cubicBezTo>
                  <a:pt x="1680883" y="3334871"/>
                  <a:pt x="1698542" y="3324601"/>
                  <a:pt x="1707777" y="3307977"/>
                </a:cubicBezTo>
                <a:cubicBezTo>
                  <a:pt x="1707779" y="3307973"/>
                  <a:pt x="1741394" y="3207125"/>
                  <a:pt x="1748118" y="3186953"/>
                </a:cubicBezTo>
                <a:cubicBezTo>
                  <a:pt x="1752600" y="3173506"/>
                  <a:pt x="1758785" y="3160511"/>
                  <a:pt x="1761565" y="3146612"/>
                </a:cubicBezTo>
                <a:cubicBezTo>
                  <a:pt x="1766047" y="3124200"/>
                  <a:pt x="1771780" y="3102003"/>
                  <a:pt x="1775012" y="3079377"/>
                </a:cubicBezTo>
                <a:cubicBezTo>
                  <a:pt x="1785233" y="3007828"/>
                  <a:pt x="1790024" y="2935516"/>
                  <a:pt x="1801906" y="2864224"/>
                </a:cubicBezTo>
                <a:cubicBezTo>
                  <a:pt x="1806388" y="2837330"/>
                  <a:pt x="1808740" y="2809993"/>
                  <a:pt x="1815353" y="2783542"/>
                </a:cubicBezTo>
                <a:cubicBezTo>
                  <a:pt x="1831840" y="2717592"/>
                  <a:pt x="1833216" y="2700919"/>
                  <a:pt x="1882589" y="2662518"/>
                </a:cubicBezTo>
                <a:cubicBezTo>
                  <a:pt x="1908103" y="2642674"/>
                  <a:pt x="1932607" y="2618951"/>
                  <a:pt x="1963271" y="2608730"/>
                </a:cubicBezTo>
                <a:lnTo>
                  <a:pt x="2043953" y="2581836"/>
                </a:lnTo>
                <a:cubicBezTo>
                  <a:pt x="2061882" y="2586318"/>
                  <a:pt x="2080754" y="2588003"/>
                  <a:pt x="2097741" y="2595283"/>
                </a:cubicBezTo>
                <a:cubicBezTo>
                  <a:pt x="2150037" y="2617695"/>
                  <a:pt x="2158999" y="2653551"/>
                  <a:pt x="2191871" y="2702859"/>
                </a:cubicBezTo>
                <a:lnTo>
                  <a:pt x="2218765" y="2743200"/>
                </a:lnTo>
                <a:cubicBezTo>
                  <a:pt x="2232927" y="2785688"/>
                  <a:pt x="2239932" y="2801143"/>
                  <a:pt x="2245659" y="2850777"/>
                </a:cubicBezTo>
                <a:cubicBezTo>
                  <a:pt x="2256497" y="2944709"/>
                  <a:pt x="2254009" y="3040446"/>
                  <a:pt x="2272553" y="3133165"/>
                </a:cubicBezTo>
                <a:cubicBezTo>
                  <a:pt x="2299891" y="3269856"/>
                  <a:pt x="2271881" y="3144262"/>
                  <a:pt x="2299447" y="3240742"/>
                </a:cubicBezTo>
                <a:cubicBezTo>
                  <a:pt x="2305780" y="3262907"/>
                  <a:pt x="2328509" y="3367692"/>
                  <a:pt x="2339789" y="3375212"/>
                </a:cubicBezTo>
                <a:lnTo>
                  <a:pt x="2420471" y="3429000"/>
                </a:lnTo>
                <a:cubicBezTo>
                  <a:pt x="2433918" y="3437965"/>
                  <a:pt x="2445133" y="3451975"/>
                  <a:pt x="2460812" y="3455895"/>
                </a:cubicBezTo>
                <a:lnTo>
                  <a:pt x="2514600" y="3469342"/>
                </a:lnTo>
                <a:cubicBezTo>
                  <a:pt x="2726754" y="3439033"/>
                  <a:pt x="2644003" y="3465990"/>
                  <a:pt x="2770094" y="3415553"/>
                </a:cubicBezTo>
                <a:cubicBezTo>
                  <a:pt x="2783541" y="3402106"/>
                  <a:pt x="2798261" y="3389821"/>
                  <a:pt x="2810436" y="3375212"/>
                </a:cubicBezTo>
                <a:cubicBezTo>
                  <a:pt x="2830296" y="3351381"/>
                  <a:pt x="2852619" y="3308160"/>
                  <a:pt x="2864224" y="3281083"/>
                </a:cubicBezTo>
                <a:cubicBezTo>
                  <a:pt x="2896733" y="3205229"/>
                  <a:pt x="2857000" y="3277936"/>
                  <a:pt x="2891118" y="3186953"/>
                </a:cubicBezTo>
                <a:cubicBezTo>
                  <a:pt x="2898156" y="3168184"/>
                  <a:pt x="2911673" y="3152182"/>
                  <a:pt x="2918012" y="3133165"/>
                </a:cubicBezTo>
                <a:cubicBezTo>
                  <a:pt x="2940350" y="3066151"/>
                  <a:pt x="2947068" y="3012616"/>
                  <a:pt x="2958353" y="2944906"/>
                </a:cubicBezTo>
                <a:cubicBezTo>
                  <a:pt x="2918841" y="2826369"/>
                  <a:pt x="2968462" y="2986546"/>
                  <a:pt x="2931459" y="2702859"/>
                </a:cubicBezTo>
                <a:cubicBezTo>
                  <a:pt x="2922476" y="2633992"/>
                  <a:pt x="2915523" y="2602257"/>
                  <a:pt x="2877671" y="2554942"/>
                </a:cubicBezTo>
                <a:cubicBezTo>
                  <a:pt x="2869751" y="2545042"/>
                  <a:pt x="2858893" y="2537787"/>
                  <a:pt x="2850777" y="2528047"/>
                </a:cubicBezTo>
                <a:cubicBezTo>
                  <a:pt x="2788232" y="2452992"/>
                  <a:pt x="2838103" y="2492703"/>
                  <a:pt x="2770094" y="2447365"/>
                </a:cubicBezTo>
                <a:cubicBezTo>
                  <a:pt x="2752165" y="2411506"/>
                  <a:pt x="2740360" y="2371862"/>
                  <a:pt x="2716306" y="2339789"/>
                </a:cubicBezTo>
                <a:cubicBezTo>
                  <a:pt x="2707172" y="2327610"/>
                  <a:pt x="2658901" y="2265320"/>
                  <a:pt x="2649071" y="2245659"/>
                </a:cubicBezTo>
                <a:cubicBezTo>
                  <a:pt x="2642732" y="2232981"/>
                  <a:pt x="2641963" y="2217996"/>
                  <a:pt x="2635624" y="2205318"/>
                </a:cubicBezTo>
                <a:cubicBezTo>
                  <a:pt x="2628396" y="2190863"/>
                  <a:pt x="2615958" y="2179432"/>
                  <a:pt x="2608730" y="2164977"/>
                </a:cubicBezTo>
                <a:cubicBezTo>
                  <a:pt x="2591482" y="2130482"/>
                  <a:pt x="2578151" y="2031701"/>
                  <a:pt x="2568389" y="2017059"/>
                </a:cubicBezTo>
                <a:lnTo>
                  <a:pt x="2541494" y="1976718"/>
                </a:lnTo>
                <a:cubicBezTo>
                  <a:pt x="2509489" y="1880704"/>
                  <a:pt x="2530325" y="1919624"/>
                  <a:pt x="2487706" y="1855695"/>
                </a:cubicBezTo>
                <a:cubicBezTo>
                  <a:pt x="2478741" y="1828801"/>
                  <a:pt x="2476537" y="1798600"/>
                  <a:pt x="2460812" y="1775012"/>
                </a:cubicBezTo>
                <a:cubicBezTo>
                  <a:pt x="2418193" y="1711084"/>
                  <a:pt x="2439028" y="1750002"/>
                  <a:pt x="2407024" y="1653989"/>
                </a:cubicBezTo>
                <a:lnTo>
                  <a:pt x="2380130" y="1573306"/>
                </a:lnTo>
                <a:cubicBezTo>
                  <a:pt x="2375648" y="1559859"/>
                  <a:pt x="2374546" y="1544759"/>
                  <a:pt x="2366683" y="1532965"/>
                </a:cubicBezTo>
                <a:cubicBezTo>
                  <a:pt x="2342427" y="1496580"/>
                  <a:pt x="2329953" y="1481484"/>
                  <a:pt x="2312894" y="1438836"/>
                </a:cubicBezTo>
                <a:cubicBezTo>
                  <a:pt x="2302365" y="1412515"/>
                  <a:pt x="2290661" y="1386116"/>
                  <a:pt x="2286000" y="1358153"/>
                </a:cubicBezTo>
                <a:lnTo>
                  <a:pt x="2259106" y="1196789"/>
                </a:lnTo>
                <a:cubicBezTo>
                  <a:pt x="2263588" y="1129554"/>
                  <a:pt x="2265499" y="1062097"/>
                  <a:pt x="2272553" y="995083"/>
                </a:cubicBezTo>
                <a:cubicBezTo>
                  <a:pt x="2276056" y="961806"/>
                  <a:pt x="2290420" y="932549"/>
                  <a:pt x="2299447" y="900953"/>
                </a:cubicBezTo>
                <a:cubicBezTo>
                  <a:pt x="2304524" y="883183"/>
                  <a:pt x="2304629" y="863695"/>
                  <a:pt x="2312894" y="847165"/>
                </a:cubicBezTo>
                <a:cubicBezTo>
                  <a:pt x="2331670" y="809614"/>
                  <a:pt x="2390739" y="803288"/>
                  <a:pt x="2420471" y="793377"/>
                </a:cubicBezTo>
                <a:lnTo>
                  <a:pt x="2460812" y="779930"/>
                </a:lnTo>
                <a:lnTo>
                  <a:pt x="2783541" y="793377"/>
                </a:lnTo>
                <a:cubicBezTo>
                  <a:pt x="2824056" y="795832"/>
                  <a:pt x="2864289" y="801790"/>
                  <a:pt x="2904565" y="806824"/>
                </a:cubicBezTo>
                <a:cubicBezTo>
                  <a:pt x="3010758" y="820098"/>
                  <a:pt x="3015479" y="823628"/>
                  <a:pt x="3133165" y="847165"/>
                </a:cubicBezTo>
                <a:cubicBezTo>
                  <a:pt x="3179377" y="856407"/>
                  <a:pt x="3209881" y="861400"/>
                  <a:pt x="3254189" y="874059"/>
                </a:cubicBezTo>
                <a:cubicBezTo>
                  <a:pt x="3267818" y="877953"/>
                  <a:pt x="3280901" y="883612"/>
                  <a:pt x="3294530" y="887506"/>
                </a:cubicBezTo>
                <a:cubicBezTo>
                  <a:pt x="3412724" y="921276"/>
                  <a:pt x="3291935" y="882159"/>
                  <a:pt x="3388659" y="914400"/>
                </a:cubicBezTo>
                <a:cubicBezTo>
                  <a:pt x="3425524" y="938977"/>
                  <a:pt x="3467809" y="959550"/>
                  <a:pt x="3496236" y="995083"/>
                </a:cubicBezTo>
                <a:cubicBezTo>
                  <a:pt x="3506332" y="1007703"/>
                  <a:pt x="3516566" y="1020656"/>
                  <a:pt x="3523130" y="1035424"/>
                </a:cubicBezTo>
                <a:cubicBezTo>
                  <a:pt x="3587139" y="1179445"/>
                  <a:pt x="3516053" y="1065150"/>
                  <a:pt x="3576918" y="1156447"/>
                </a:cubicBezTo>
                <a:cubicBezTo>
                  <a:pt x="3581400" y="1169894"/>
                  <a:pt x="3581663" y="1185600"/>
                  <a:pt x="3590365" y="1196789"/>
                </a:cubicBezTo>
                <a:cubicBezTo>
                  <a:pt x="3613047" y="1225951"/>
                  <a:pt x="3668903" y="1283122"/>
                  <a:pt x="3711389" y="1304365"/>
                </a:cubicBezTo>
                <a:cubicBezTo>
                  <a:pt x="3724067" y="1310704"/>
                  <a:pt x="3739052" y="1311473"/>
                  <a:pt x="3751730" y="1317812"/>
                </a:cubicBezTo>
                <a:cubicBezTo>
                  <a:pt x="3766185" y="1325040"/>
                  <a:pt x="3777303" y="1338142"/>
                  <a:pt x="3792071" y="1344706"/>
                </a:cubicBezTo>
                <a:cubicBezTo>
                  <a:pt x="3817976" y="1356220"/>
                  <a:pt x="3845859" y="1362635"/>
                  <a:pt x="3872753" y="1371600"/>
                </a:cubicBezTo>
                <a:lnTo>
                  <a:pt x="3913094" y="1385047"/>
                </a:lnTo>
                <a:cubicBezTo>
                  <a:pt x="3935506" y="1407459"/>
                  <a:pt x="3962749" y="1425911"/>
                  <a:pt x="3980330" y="1452283"/>
                </a:cubicBezTo>
                <a:cubicBezTo>
                  <a:pt x="4006774" y="1491949"/>
                  <a:pt x="4008738" y="1500610"/>
                  <a:pt x="4047565" y="1532965"/>
                </a:cubicBezTo>
                <a:cubicBezTo>
                  <a:pt x="4059980" y="1543311"/>
                  <a:pt x="4074459" y="1550894"/>
                  <a:pt x="4087906" y="1559859"/>
                </a:cubicBezTo>
                <a:cubicBezTo>
                  <a:pt x="4096871" y="1573306"/>
                  <a:pt x="4107573" y="1585745"/>
                  <a:pt x="4114800" y="1600200"/>
                </a:cubicBezTo>
                <a:cubicBezTo>
                  <a:pt x="4156898" y="1684398"/>
                  <a:pt x="4118864" y="1849301"/>
                  <a:pt x="4114800" y="1896036"/>
                </a:cubicBezTo>
                <a:cubicBezTo>
                  <a:pt x="4114352" y="1901191"/>
                  <a:pt x="4094591" y="1980137"/>
                  <a:pt x="4087906" y="1990165"/>
                </a:cubicBezTo>
                <a:cubicBezTo>
                  <a:pt x="4077357" y="2005988"/>
                  <a:pt x="4059739" y="2015897"/>
                  <a:pt x="4047565" y="2030506"/>
                </a:cubicBezTo>
                <a:cubicBezTo>
                  <a:pt x="4037219" y="2042921"/>
                  <a:pt x="4031313" y="2058684"/>
                  <a:pt x="4020671" y="2070847"/>
                </a:cubicBezTo>
                <a:cubicBezTo>
                  <a:pt x="3999800" y="2094700"/>
                  <a:pt x="3953436" y="2138083"/>
                  <a:pt x="3953436" y="2138083"/>
                </a:cubicBezTo>
                <a:cubicBezTo>
                  <a:pt x="3927724" y="2215218"/>
                  <a:pt x="3957396" y="2146249"/>
                  <a:pt x="3913094" y="2205318"/>
                </a:cubicBezTo>
                <a:cubicBezTo>
                  <a:pt x="3893700" y="2231176"/>
                  <a:pt x="3859306" y="2286000"/>
                  <a:pt x="3859306" y="2286000"/>
                </a:cubicBezTo>
                <a:cubicBezTo>
                  <a:pt x="3845293" y="2328039"/>
                  <a:pt x="3831704" y="2380602"/>
                  <a:pt x="3792071" y="2407024"/>
                </a:cubicBezTo>
                <a:lnTo>
                  <a:pt x="3751730" y="2433918"/>
                </a:lnTo>
                <a:cubicBezTo>
                  <a:pt x="3747248" y="2447365"/>
                  <a:pt x="3744622" y="2461581"/>
                  <a:pt x="3738283" y="2474259"/>
                </a:cubicBezTo>
                <a:cubicBezTo>
                  <a:pt x="3731055" y="2488714"/>
                  <a:pt x="3716142" y="2499153"/>
                  <a:pt x="3711389" y="2514600"/>
                </a:cubicBezTo>
                <a:cubicBezTo>
                  <a:pt x="3697946" y="2558290"/>
                  <a:pt x="3690959" y="2603819"/>
                  <a:pt x="3684494" y="2649071"/>
                </a:cubicBezTo>
                <a:lnTo>
                  <a:pt x="3657600" y="2837330"/>
                </a:lnTo>
                <a:cubicBezTo>
                  <a:pt x="3662082" y="2886636"/>
                  <a:pt x="3664045" y="2936236"/>
                  <a:pt x="3671047" y="2985247"/>
                </a:cubicBezTo>
                <a:cubicBezTo>
                  <a:pt x="3678610" y="3038185"/>
                  <a:pt x="3683320" y="3015058"/>
                  <a:pt x="3711389" y="3052483"/>
                </a:cubicBezTo>
                <a:cubicBezTo>
                  <a:pt x="3789832" y="3157072"/>
                  <a:pt x="3730438" y="3110006"/>
                  <a:pt x="3805518" y="3160059"/>
                </a:cubicBezTo>
                <a:cubicBezTo>
                  <a:pt x="3814483" y="3173506"/>
                  <a:pt x="3821770" y="3188237"/>
                  <a:pt x="3832412" y="3200400"/>
                </a:cubicBezTo>
                <a:cubicBezTo>
                  <a:pt x="3832436" y="3200428"/>
                  <a:pt x="3925630" y="3293618"/>
                  <a:pt x="3939989" y="3307977"/>
                </a:cubicBezTo>
                <a:lnTo>
                  <a:pt x="3980330" y="3348318"/>
                </a:lnTo>
                <a:cubicBezTo>
                  <a:pt x="3993777" y="3361765"/>
                  <a:pt x="4004848" y="3378110"/>
                  <a:pt x="4020671" y="3388659"/>
                </a:cubicBezTo>
                <a:lnTo>
                  <a:pt x="4061012" y="3415553"/>
                </a:lnTo>
                <a:cubicBezTo>
                  <a:pt x="4069977" y="3429000"/>
                  <a:pt x="4077560" y="3443479"/>
                  <a:pt x="4087906" y="3455895"/>
                </a:cubicBezTo>
                <a:cubicBezTo>
                  <a:pt x="4118066" y="3492088"/>
                  <a:pt x="4136062" y="3493650"/>
                  <a:pt x="4155141" y="3536577"/>
                </a:cubicBezTo>
                <a:cubicBezTo>
                  <a:pt x="4219151" y="3680598"/>
                  <a:pt x="4148065" y="3566303"/>
                  <a:pt x="4208930" y="3657600"/>
                </a:cubicBezTo>
                <a:cubicBezTo>
                  <a:pt x="4213412" y="3675530"/>
                  <a:pt x="4217300" y="3693619"/>
                  <a:pt x="4222377" y="3711389"/>
                </a:cubicBezTo>
                <a:cubicBezTo>
                  <a:pt x="4226271" y="3725018"/>
                  <a:pt x="4232637" y="3737919"/>
                  <a:pt x="4235824" y="3751730"/>
                </a:cubicBezTo>
                <a:cubicBezTo>
                  <a:pt x="4246103" y="3796270"/>
                  <a:pt x="4248263" y="3842835"/>
                  <a:pt x="4262718" y="3886200"/>
                </a:cubicBezTo>
                <a:cubicBezTo>
                  <a:pt x="4276033" y="3926145"/>
                  <a:pt x="4284541" y="3975259"/>
                  <a:pt x="4316506" y="4007224"/>
                </a:cubicBezTo>
                <a:cubicBezTo>
                  <a:pt x="4327934" y="4018652"/>
                  <a:pt x="4342815" y="4026100"/>
                  <a:pt x="4356847" y="4034118"/>
                </a:cubicBezTo>
                <a:cubicBezTo>
                  <a:pt x="4374252" y="4044063"/>
                  <a:pt x="4392211" y="4053116"/>
                  <a:pt x="4410636" y="4061012"/>
                </a:cubicBezTo>
                <a:cubicBezTo>
                  <a:pt x="4423664" y="4066596"/>
                  <a:pt x="4437348" y="4070565"/>
                  <a:pt x="4450977" y="4074459"/>
                </a:cubicBezTo>
                <a:cubicBezTo>
                  <a:pt x="4495288" y="4087119"/>
                  <a:pt x="4525785" y="4092110"/>
                  <a:pt x="4572000" y="4101353"/>
                </a:cubicBezTo>
                <a:cubicBezTo>
                  <a:pt x="4665542" y="4093558"/>
                  <a:pt x="4738307" y="4090675"/>
                  <a:pt x="4827494" y="4074459"/>
                </a:cubicBezTo>
                <a:cubicBezTo>
                  <a:pt x="4845677" y="4071153"/>
                  <a:pt x="4863353" y="4065494"/>
                  <a:pt x="4881283" y="4061012"/>
                </a:cubicBezTo>
                <a:cubicBezTo>
                  <a:pt x="4955242" y="4011706"/>
                  <a:pt x="4892489" y="4061012"/>
                  <a:pt x="4948518" y="3993777"/>
                </a:cubicBezTo>
                <a:cubicBezTo>
                  <a:pt x="5034799" y="3890239"/>
                  <a:pt x="4948980" y="4013254"/>
                  <a:pt x="5015753" y="3913095"/>
                </a:cubicBezTo>
                <a:cubicBezTo>
                  <a:pt x="5022094" y="3894072"/>
                  <a:pt x="5042647" y="3835849"/>
                  <a:pt x="5042647" y="3818965"/>
                </a:cubicBezTo>
                <a:cubicBezTo>
                  <a:pt x="5042647" y="3756052"/>
                  <a:pt x="5036551" y="3693188"/>
                  <a:pt x="5029200" y="3630706"/>
                </a:cubicBezTo>
                <a:cubicBezTo>
                  <a:pt x="5027544" y="3616629"/>
                  <a:pt x="5022637" y="3602756"/>
                  <a:pt x="5015753" y="3590365"/>
                </a:cubicBezTo>
                <a:cubicBezTo>
                  <a:pt x="4990298" y="3544547"/>
                  <a:pt x="4939797" y="3472492"/>
                  <a:pt x="4894730" y="3442447"/>
                </a:cubicBezTo>
                <a:lnTo>
                  <a:pt x="4854389" y="3415553"/>
                </a:lnTo>
                <a:cubicBezTo>
                  <a:pt x="4845424" y="3402106"/>
                  <a:pt x="4838922" y="3386640"/>
                  <a:pt x="4827494" y="3375212"/>
                </a:cubicBezTo>
                <a:cubicBezTo>
                  <a:pt x="4816066" y="3363784"/>
                  <a:pt x="4797795" y="3360481"/>
                  <a:pt x="4787153" y="3348318"/>
                </a:cubicBezTo>
                <a:cubicBezTo>
                  <a:pt x="4765868" y="3323993"/>
                  <a:pt x="4756221" y="3290492"/>
                  <a:pt x="4733365" y="3267636"/>
                </a:cubicBezTo>
                <a:lnTo>
                  <a:pt x="4693024" y="3227295"/>
                </a:lnTo>
                <a:lnTo>
                  <a:pt x="4639236" y="3065930"/>
                </a:lnTo>
                <a:lnTo>
                  <a:pt x="4625789" y="3025589"/>
                </a:lnTo>
                <a:cubicBezTo>
                  <a:pt x="4621306" y="3012142"/>
                  <a:pt x="4615779" y="2998999"/>
                  <a:pt x="4612341" y="2985247"/>
                </a:cubicBezTo>
                <a:cubicBezTo>
                  <a:pt x="4592281" y="2905008"/>
                  <a:pt x="4601932" y="2949689"/>
                  <a:pt x="4585447" y="2850777"/>
                </a:cubicBezTo>
                <a:cubicBezTo>
                  <a:pt x="4572210" y="2678696"/>
                  <a:pt x="4563129" y="2681982"/>
                  <a:pt x="4585447" y="2514600"/>
                </a:cubicBezTo>
                <a:cubicBezTo>
                  <a:pt x="4587320" y="2500550"/>
                  <a:pt x="4590039" y="2485327"/>
                  <a:pt x="4598894" y="2474259"/>
                </a:cubicBezTo>
                <a:cubicBezTo>
                  <a:pt x="4608990" y="2461639"/>
                  <a:pt x="4626820" y="2457711"/>
                  <a:pt x="4639236" y="2447365"/>
                </a:cubicBezTo>
                <a:cubicBezTo>
                  <a:pt x="4653845" y="2435191"/>
                  <a:pt x="4664968" y="2419198"/>
                  <a:pt x="4679577" y="2407024"/>
                </a:cubicBezTo>
                <a:cubicBezTo>
                  <a:pt x="4740208" y="2356498"/>
                  <a:pt x="4735217" y="2397521"/>
                  <a:pt x="4800600" y="2299447"/>
                </a:cubicBezTo>
                <a:cubicBezTo>
                  <a:pt x="4809565" y="2286000"/>
                  <a:pt x="4818100" y="2272257"/>
                  <a:pt x="4827494" y="2259106"/>
                </a:cubicBezTo>
                <a:cubicBezTo>
                  <a:pt x="4840521" y="2240869"/>
                  <a:pt x="4856952" y="2224909"/>
                  <a:pt x="4867836" y="2205318"/>
                </a:cubicBezTo>
                <a:cubicBezTo>
                  <a:pt x="4977500" y="2007926"/>
                  <a:pt x="4829942" y="2235265"/>
                  <a:pt x="4921624" y="2097742"/>
                </a:cubicBezTo>
                <a:cubicBezTo>
                  <a:pt x="4926106" y="2084295"/>
                  <a:pt x="4931633" y="2071151"/>
                  <a:pt x="4935071" y="2057400"/>
                </a:cubicBezTo>
                <a:cubicBezTo>
                  <a:pt x="4944468" y="2019811"/>
                  <a:pt x="4955970" y="1945451"/>
                  <a:pt x="4961965" y="1909483"/>
                </a:cubicBezTo>
                <a:cubicBezTo>
                  <a:pt x="4937936" y="1837395"/>
                  <a:pt x="4956707" y="1899269"/>
                  <a:pt x="4935071" y="1801906"/>
                </a:cubicBezTo>
                <a:cubicBezTo>
                  <a:pt x="4931062" y="1783865"/>
                  <a:pt x="4928732" y="1765178"/>
                  <a:pt x="4921624" y="1748118"/>
                </a:cubicBezTo>
                <a:cubicBezTo>
                  <a:pt x="4906204" y="1711111"/>
                  <a:pt x="4880514" y="1678576"/>
                  <a:pt x="4867836" y="1640542"/>
                </a:cubicBezTo>
                <a:cubicBezTo>
                  <a:pt x="4863354" y="1627095"/>
                  <a:pt x="4858283" y="1613829"/>
                  <a:pt x="4854389" y="1600200"/>
                </a:cubicBezTo>
                <a:cubicBezTo>
                  <a:pt x="4840054" y="1550030"/>
                  <a:pt x="4841316" y="1528261"/>
                  <a:pt x="4814047" y="1479177"/>
                </a:cubicBezTo>
                <a:cubicBezTo>
                  <a:pt x="4803163" y="1459586"/>
                  <a:pt x="4784590" y="1444980"/>
                  <a:pt x="4773706" y="1425389"/>
                </a:cubicBezTo>
                <a:cubicBezTo>
                  <a:pt x="4696215" y="1285904"/>
                  <a:pt x="4826761" y="1430208"/>
                  <a:pt x="4666130" y="1223683"/>
                </a:cubicBezTo>
                <a:lnTo>
                  <a:pt x="4572000" y="1102659"/>
                </a:lnTo>
                <a:cubicBezTo>
                  <a:pt x="4558335" y="1084895"/>
                  <a:pt x="4544091" y="1067519"/>
                  <a:pt x="4531659" y="1048871"/>
                </a:cubicBezTo>
                <a:cubicBezTo>
                  <a:pt x="4522694" y="1035424"/>
                  <a:pt x="4515111" y="1020945"/>
                  <a:pt x="4504765" y="1008530"/>
                </a:cubicBezTo>
                <a:cubicBezTo>
                  <a:pt x="4492591" y="993921"/>
                  <a:pt x="4476099" y="983200"/>
                  <a:pt x="4464424" y="968189"/>
                </a:cubicBezTo>
                <a:cubicBezTo>
                  <a:pt x="4444580" y="942675"/>
                  <a:pt x="4428566" y="914400"/>
                  <a:pt x="4410636" y="887506"/>
                </a:cubicBezTo>
                <a:lnTo>
                  <a:pt x="4383741" y="847165"/>
                </a:lnTo>
                <a:cubicBezTo>
                  <a:pt x="4374776" y="833718"/>
                  <a:pt x="4361958" y="822156"/>
                  <a:pt x="4356847" y="806824"/>
                </a:cubicBezTo>
                <a:cubicBezTo>
                  <a:pt x="4338289" y="751151"/>
                  <a:pt x="4351263" y="778277"/>
                  <a:pt x="4316506" y="726142"/>
                </a:cubicBezTo>
                <a:cubicBezTo>
                  <a:pt x="4312024" y="712695"/>
                  <a:pt x="4309943" y="698191"/>
                  <a:pt x="4303059" y="685800"/>
                </a:cubicBezTo>
                <a:cubicBezTo>
                  <a:pt x="4293468" y="668535"/>
                  <a:pt x="4229400" y="574074"/>
                  <a:pt x="4208930" y="551330"/>
                </a:cubicBezTo>
                <a:cubicBezTo>
                  <a:pt x="4183486" y="523059"/>
                  <a:pt x="4155141" y="497541"/>
                  <a:pt x="4128247" y="470647"/>
                </a:cubicBezTo>
                <a:cubicBezTo>
                  <a:pt x="4114800" y="457200"/>
                  <a:pt x="4103729" y="440855"/>
                  <a:pt x="4087906" y="430306"/>
                </a:cubicBezTo>
                <a:cubicBezTo>
                  <a:pt x="4074459" y="421341"/>
                  <a:pt x="4059980" y="413758"/>
                  <a:pt x="4047565" y="403412"/>
                </a:cubicBezTo>
                <a:cubicBezTo>
                  <a:pt x="4032956" y="391238"/>
                  <a:pt x="4022235" y="374746"/>
                  <a:pt x="4007224" y="363071"/>
                </a:cubicBezTo>
                <a:cubicBezTo>
                  <a:pt x="3981710" y="343227"/>
                  <a:pt x="3952399" y="328677"/>
                  <a:pt x="3926541" y="309283"/>
                </a:cubicBezTo>
                <a:cubicBezTo>
                  <a:pt x="3908612" y="295836"/>
                  <a:pt x="3889970" y="283290"/>
                  <a:pt x="3872753" y="268942"/>
                </a:cubicBezTo>
                <a:cubicBezTo>
                  <a:pt x="3863013" y="260826"/>
                  <a:pt x="3856730" y="248570"/>
                  <a:pt x="3845859" y="242047"/>
                </a:cubicBezTo>
                <a:cubicBezTo>
                  <a:pt x="3833705" y="234754"/>
                  <a:pt x="3818196" y="234939"/>
                  <a:pt x="3805518" y="228600"/>
                </a:cubicBezTo>
                <a:cubicBezTo>
                  <a:pt x="3791063" y="221372"/>
                  <a:pt x="3779945" y="208270"/>
                  <a:pt x="3765177" y="201706"/>
                </a:cubicBezTo>
                <a:cubicBezTo>
                  <a:pt x="3739271" y="190192"/>
                  <a:pt x="3684494" y="174812"/>
                  <a:pt x="3684494" y="174812"/>
                </a:cubicBezTo>
                <a:lnTo>
                  <a:pt x="3563471" y="94130"/>
                </a:lnTo>
                <a:cubicBezTo>
                  <a:pt x="3550024" y="85165"/>
                  <a:pt x="3538462" y="72347"/>
                  <a:pt x="3523130" y="67236"/>
                </a:cubicBezTo>
                <a:lnTo>
                  <a:pt x="3402106" y="26895"/>
                </a:lnTo>
                <a:cubicBezTo>
                  <a:pt x="3388659" y="22412"/>
                  <a:pt x="3375797" y="15452"/>
                  <a:pt x="3361765" y="13447"/>
                </a:cubicBezTo>
                <a:lnTo>
                  <a:pt x="3267636" y="0"/>
                </a:lnTo>
                <a:cubicBezTo>
                  <a:pt x="3180518" y="29038"/>
                  <a:pt x="3241469" y="13447"/>
                  <a:pt x="3079377" y="1344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6A232F-ED44-410C-CE12-7A8E7612DFB7}"/>
              </a:ext>
            </a:extLst>
          </p:cNvPr>
          <p:cNvSpPr txBox="1"/>
          <p:nvPr/>
        </p:nvSpPr>
        <p:spPr>
          <a:xfrm>
            <a:off x="7839635" y="1519518"/>
            <a:ext cx="7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7B9681E-AABD-C83F-3C50-B6F6125CDD13}"/>
              </a:ext>
            </a:extLst>
          </p:cNvPr>
          <p:cNvSpPr txBox="1"/>
          <p:nvPr/>
        </p:nvSpPr>
        <p:spPr>
          <a:xfrm>
            <a:off x="9406393" y="1378528"/>
            <a:ext cx="70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final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67DB630-4870-C132-BD52-803535644C5C}"/>
              </a:ext>
            </a:extLst>
          </p:cNvPr>
          <p:cNvSpPr txBox="1"/>
          <p:nvPr/>
        </p:nvSpPr>
        <p:spPr>
          <a:xfrm>
            <a:off x="8733450" y="1577090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3794BBD-4F4B-60DF-5205-9EE3756B4A8A}"/>
              </a:ext>
            </a:extLst>
          </p:cNvPr>
          <p:cNvSpPr txBox="1"/>
          <p:nvPr/>
        </p:nvSpPr>
        <p:spPr>
          <a:xfrm>
            <a:off x="9499158" y="156946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D7B6A5-B5CF-36BD-ABDB-70A8ECAE7123}"/>
              </a:ext>
            </a:extLst>
          </p:cNvPr>
          <p:cNvSpPr txBox="1"/>
          <p:nvPr/>
        </p:nvSpPr>
        <p:spPr>
          <a:xfrm>
            <a:off x="9137208" y="2279785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A304EA-0721-13A6-1E4F-12E62117A0B7}"/>
              </a:ext>
            </a:extLst>
          </p:cNvPr>
          <p:cNvSpPr txBox="1"/>
          <p:nvPr/>
        </p:nvSpPr>
        <p:spPr>
          <a:xfrm>
            <a:off x="7435877" y="2400902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E0F7761-76AD-5045-28C1-D30B33D55288}"/>
              </a:ext>
            </a:extLst>
          </p:cNvPr>
          <p:cNvSpPr txBox="1"/>
          <p:nvPr/>
        </p:nvSpPr>
        <p:spPr>
          <a:xfrm>
            <a:off x="8201585" y="239327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AF1C86-4CEF-1245-788B-009ECE93B865}"/>
              </a:ext>
            </a:extLst>
          </p:cNvPr>
          <p:cNvSpPr txBox="1"/>
          <p:nvPr/>
        </p:nvSpPr>
        <p:spPr>
          <a:xfrm>
            <a:off x="7839635" y="310359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D135C5B-E364-FF80-C48C-B61C9EC08500}"/>
              </a:ext>
            </a:extLst>
          </p:cNvPr>
          <p:cNvSpPr txBox="1"/>
          <p:nvPr/>
        </p:nvSpPr>
        <p:spPr>
          <a:xfrm>
            <a:off x="6919164" y="3493701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FB718C7-D47D-1331-AF0C-DF5DDA325A3C}"/>
              </a:ext>
            </a:extLst>
          </p:cNvPr>
          <p:cNvSpPr txBox="1"/>
          <p:nvPr/>
        </p:nvSpPr>
        <p:spPr>
          <a:xfrm>
            <a:off x="7684872" y="348607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0ED78CD-0E0F-3072-8E4E-73A793035C58}"/>
              </a:ext>
            </a:extLst>
          </p:cNvPr>
          <p:cNvSpPr txBox="1"/>
          <p:nvPr/>
        </p:nvSpPr>
        <p:spPr>
          <a:xfrm>
            <a:off x="7322922" y="419639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C16CB97-9E49-07B1-AB78-46C06B1A6F0B}"/>
              </a:ext>
            </a:extLst>
          </p:cNvPr>
          <p:cNvSpPr txBox="1"/>
          <p:nvPr/>
        </p:nvSpPr>
        <p:spPr>
          <a:xfrm>
            <a:off x="6402451" y="44749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E5ADE2-A906-44C0-95C7-2AC9EE6EECD3}"/>
              </a:ext>
            </a:extLst>
          </p:cNvPr>
          <p:cNvSpPr txBox="1"/>
          <p:nvPr/>
        </p:nvSpPr>
        <p:spPr>
          <a:xfrm>
            <a:off x="7168159" y="446728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DD7440F-168E-E3CD-F033-17D98BFABAAD}"/>
              </a:ext>
            </a:extLst>
          </p:cNvPr>
          <p:cNvSpPr txBox="1"/>
          <p:nvPr/>
        </p:nvSpPr>
        <p:spPr>
          <a:xfrm>
            <a:off x="6806209" y="517760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B1D7C98-BE7A-6C19-E0C0-60AC897B35ED}"/>
              </a:ext>
            </a:extLst>
          </p:cNvPr>
          <p:cNvSpPr txBox="1"/>
          <p:nvPr/>
        </p:nvSpPr>
        <p:spPr>
          <a:xfrm>
            <a:off x="7952685" y="3493701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096637-4B71-18B3-35A4-9E62F8C02FBD}"/>
              </a:ext>
            </a:extLst>
          </p:cNvPr>
          <p:cNvSpPr txBox="1"/>
          <p:nvPr/>
        </p:nvSpPr>
        <p:spPr>
          <a:xfrm>
            <a:off x="8718393" y="348607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0F785A3-2AC4-8527-2192-666D28EF9032}"/>
              </a:ext>
            </a:extLst>
          </p:cNvPr>
          <p:cNvSpPr txBox="1"/>
          <p:nvPr/>
        </p:nvSpPr>
        <p:spPr>
          <a:xfrm>
            <a:off x="8356443" y="419639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058649F-65CC-4D4F-8EFB-1EA1F81D719D}"/>
              </a:ext>
            </a:extLst>
          </p:cNvPr>
          <p:cNvSpPr txBox="1"/>
          <p:nvPr/>
        </p:nvSpPr>
        <p:spPr>
          <a:xfrm>
            <a:off x="7455952" y="4463970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DCBF60F-545D-6F66-1B5F-C804C0679317}"/>
              </a:ext>
            </a:extLst>
          </p:cNvPr>
          <p:cNvSpPr txBox="1"/>
          <p:nvPr/>
        </p:nvSpPr>
        <p:spPr>
          <a:xfrm>
            <a:off x="8221660" y="4456346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0035401-055D-55B7-0989-7362F76610C3}"/>
              </a:ext>
            </a:extLst>
          </p:cNvPr>
          <p:cNvSpPr txBox="1"/>
          <p:nvPr/>
        </p:nvSpPr>
        <p:spPr>
          <a:xfrm>
            <a:off x="7859710" y="5166665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C8939EC6-C733-E7B6-4383-B946137FA507}"/>
              </a:ext>
            </a:extLst>
          </p:cNvPr>
          <p:cNvSpPr txBox="1"/>
          <p:nvPr/>
        </p:nvSpPr>
        <p:spPr>
          <a:xfrm>
            <a:off x="9990012" y="258556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745FD40-71CE-0090-1884-9FCCD9AA8272}"/>
              </a:ext>
            </a:extLst>
          </p:cNvPr>
          <p:cNvSpPr txBox="1"/>
          <p:nvPr/>
        </p:nvSpPr>
        <p:spPr>
          <a:xfrm>
            <a:off x="10755720" y="257794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1706CC94-DFEA-0897-15DD-5A6DE3C32516}"/>
              </a:ext>
            </a:extLst>
          </p:cNvPr>
          <p:cNvSpPr txBox="1"/>
          <p:nvPr/>
        </p:nvSpPr>
        <p:spPr>
          <a:xfrm>
            <a:off x="10393770" y="328826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6C01D90-1718-6BF5-BED7-363532C2327C}"/>
              </a:ext>
            </a:extLst>
          </p:cNvPr>
          <p:cNvSpPr txBox="1"/>
          <p:nvPr/>
        </p:nvSpPr>
        <p:spPr>
          <a:xfrm>
            <a:off x="10563233" y="35070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391989E-AF5C-0D01-5150-A2CE4A6608CC}"/>
              </a:ext>
            </a:extLst>
          </p:cNvPr>
          <p:cNvSpPr txBox="1"/>
          <p:nvPr/>
        </p:nvSpPr>
        <p:spPr>
          <a:xfrm>
            <a:off x="11328941" y="3499384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4D1026D-FDDC-7136-7855-DB81A81751FF}"/>
              </a:ext>
            </a:extLst>
          </p:cNvPr>
          <p:cNvSpPr txBox="1"/>
          <p:nvPr/>
        </p:nvSpPr>
        <p:spPr>
          <a:xfrm>
            <a:off x="10966991" y="420970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2209CE-6171-8074-9A31-F55233C44DB3}"/>
              </a:ext>
            </a:extLst>
          </p:cNvPr>
          <p:cNvSpPr txBox="1"/>
          <p:nvPr/>
        </p:nvSpPr>
        <p:spPr>
          <a:xfrm>
            <a:off x="9954224" y="4361937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F17AF58-48B7-68C2-B48A-D33C370A032D}"/>
              </a:ext>
            </a:extLst>
          </p:cNvPr>
          <p:cNvSpPr txBox="1"/>
          <p:nvPr/>
        </p:nvSpPr>
        <p:spPr>
          <a:xfrm>
            <a:off x="10719932" y="435431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3C3AC62-1C58-4DDC-364C-CC5E06754D38}"/>
              </a:ext>
            </a:extLst>
          </p:cNvPr>
          <p:cNvSpPr txBox="1"/>
          <p:nvPr/>
        </p:nvSpPr>
        <p:spPr>
          <a:xfrm>
            <a:off x="10357982" y="5064632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5DCB6AA-DAB2-B83D-BABB-4AC865A7A299}"/>
              </a:ext>
            </a:extLst>
          </p:cNvPr>
          <p:cNvSpPr txBox="1"/>
          <p:nvPr/>
        </p:nvSpPr>
        <p:spPr>
          <a:xfrm>
            <a:off x="10579816" y="535053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ABCDE758-8294-6B04-EF20-9ACBEB181360}"/>
              </a:ext>
            </a:extLst>
          </p:cNvPr>
          <p:cNvSpPr txBox="1"/>
          <p:nvPr/>
        </p:nvSpPr>
        <p:spPr>
          <a:xfrm>
            <a:off x="11345524" y="5342909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969D2BFD-596D-C097-6A04-AB938AE4FAAE}"/>
              </a:ext>
            </a:extLst>
          </p:cNvPr>
          <p:cNvSpPr txBox="1"/>
          <p:nvPr/>
        </p:nvSpPr>
        <p:spPr>
          <a:xfrm>
            <a:off x="10983574" y="605322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8585DB8-A2FD-D0CA-1F8A-738C5739F11F}"/>
              </a:ext>
            </a:extLst>
          </p:cNvPr>
          <p:cNvSpPr txBox="1"/>
          <p:nvPr/>
        </p:nvSpPr>
        <p:spPr>
          <a:xfrm>
            <a:off x="8479435" y="4475913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00"/>
                </a:highlight>
              </a:rPr>
              <a:t>x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76AEDDD-B4E9-2BCA-5E50-86DA004AC876}"/>
              </a:ext>
            </a:extLst>
          </p:cNvPr>
          <p:cNvSpPr txBox="1"/>
          <p:nvPr/>
        </p:nvSpPr>
        <p:spPr>
          <a:xfrm>
            <a:off x="9245143" y="4468289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00FFFF"/>
                </a:highlight>
              </a:rPr>
              <a:t>x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81A95DD-319F-B581-740D-1713DE645196}"/>
              </a:ext>
            </a:extLst>
          </p:cNvPr>
          <p:cNvSpPr txBox="1"/>
          <p:nvPr/>
        </p:nvSpPr>
        <p:spPr>
          <a:xfrm>
            <a:off x="8883193" y="5178608"/>
            <a:ext cx="309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highlight>
                  <a:srgbClr val="C0C0C0"/>
                </a:highligh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1184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6E91-4884-C595-1130-833D54A13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5CF64D2C-DAC1-BCF4-C15F-30E1F9524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/>
              <a:t>Recorrido en Postorden</a:t>
            </a:r>
            <a:br>
              <a:rPr lang="es-MX" sz="4000" dirty="0"/>
            </a:br>
            <a:endParaRPr lang="es-MX" sz="40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75699F8-96F8-92BD-2886-8BA07A2E79BB}"/>
              </a:ext>
            </a:extLst>
          </p:cNvPr>
          <p:cNvSpPr/>
          <p:nvPr/>
        </p:nvSpPr>
        <p:spPr>
          <a:xfrm>
            <a:off x="6520070" y="1855304"/>
            <a:ext cx="2027582" cy="4240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BEB991-E738-0017-3D61-8BE8D913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88" y="1713781"/>
            <a:ext cx="10728871" cy="425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93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GRACIAS</a:t>
            </a:r>
          </a:p>
        </p:txBody>
      </p:sp>
      <p:sp>
        <p:nvSpPr>
          <p:cNvPr id="25602" name="Marcador de texto 5"/>
          <p:cNvSpPr>
            <a:spLocks noGrp="1"/>
          </p:cNvSpPr>
          <p:nvPr>
            <p:ph type="body" sz="quarter" idx="14"/>
          </p:nvPr>
        </p:nvSpPr>
        <p:spPr bwMode="auto">
          <a:xfrm>
            <a:off x="443175" y="3759157"/>
            <a:ext cx="6496167" cy="65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ES_tradnl" sz="1800" dirty="0">
                <a:solidFill>
                  <a:srgbClr val="595959"/>
                </a:solidFill>
              </a:rPr>
              <a:t>Alberto Reyes ballesteros</a:t>
            </a:r>
          </a:p>
          <a:p>
            <a:r>
              <a:rPr lang="es-ES_tradnl" altLang="es-ES_tradnl" sz="1800" dirty="0" err="1">
                <a:solidFill>
                  <a:srgbClr val="595959"/>
                </a:solidFill>
              </a:rPr>
              <a:t>areyes@ineel.mx</a:t>
            </a:r>
            <a:endParaRPr lang="es-ES_tradnl" altLang="es-ES_tradnl" sz="1800" dirty="0">
              <a:solidFill>
                <a:srgbClr val="595959"/>
              </a:solidFill>
            </a:endParaRPr>
          </a:p>
        </p:txBody>
      </p:sp>
      <p:sp>
        <p:nvSpPr>
          <p:cNvPr id="25607" name="CuadroTexto 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468089" y="6063724"/>
            <a:ext cx="2446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s-ES_tradnl" altLang="es-ES_tradnl" b="1">
                <a:solidFill>
                  <a:srgbClr val="BF965B"/>
                </a:solidFill>
              </a:rPr>
              <a:t>ineel.mx</a:t>
            </a:r>
            <a:endParaRPr lang="es-ES_tradnl" altLang="es-ES_tradnl" b="1" dirty="0">
              <a:solidFill>
                <a:srgbClr val="BF965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1C17-6393-0035-40FD-5239D66CA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>
            <a:extLst>
              <a:ext uri="{FF2B5EF4-FFF2-40B4-BE49-F238E27FC236}">
                <a16:creationId xmlns:a16="http://schemas.microsoft.com/office/drawing/2014/main" id="{CB88EE5B-EEF1-BA9B-284D-FAF81694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Introducción</a:t>
            </a:r>
          </a:p>
        </p:txBody>
      </p:sp>
      <p:sp>
        <p:nvSpPr>
          <p:cNvPr id="44035" name="2 Marcador de contenido">
            <a:extLst>
              <a:ext uri="{FF2B5EF4-FFF2-40B4-BE49-F238E27FC236}">
                <a16:creationId xmlns:a16="http://schemas.microsoft.com/office/drawing/2014/main" id="{E9A0D9E6-5A50-2253-88AF-BB69B888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776208"/>
            <a:ext cx="6419626" cy="3820356"/>
          </a:xfrm>
        </p:spPr>
        <p:txBody>
          <a:bodyPr>
            <a:normAutofit lnSpcReduction="10000"/>
          </a:bodyPr>
          <a:lstStyle/>
          <a:p>
            <a:r>
              <a:rPr lang="es-MX" sz="2800" b="1" dirty="0"/>
              <a:t>Definición: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Un árbol es un grafo no dirigido que no contiene circuitos simples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s-MX" sz="3200" dirty="0"/>
              <a:t>Hoja o nodo terminal: grado 1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s-MX" sz="3200" dirty="0"/>
              <a:t>Nodo rama o interno: grado &gt;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800" dirty="0"/>
              <a:t>Un árbol binario tiene nodos de grado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800" dirty="0"/>
          </a:p>
          <a:p>
            <a:pPr lvl="1"/>
            <a:endParaRPr lang="es-MX" altLang="es-MX" dirty="0"/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1C120011-B5CB-42E4-40E1-B9CE2B0CD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895" y="2326341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Oval 5">
            <a:extLst>
              <a:ext uri="{FF2B5EF4-FFF2-40B4-BE49-F238E27FC236}">
                <a16:creationId xmlns:a16="http://schemas.microsoft.com/office/drawing/2014/main" id="{6A2A14CB-47D7-5D96-F555-D61E785CF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295" y="3316941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5A17F1CA-1361-6658-9BF3-4096B44CF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895" y="3240741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5" name="AutoShape 7">
            <a:extLst>
              <a:ext uri="{FF2B5EF4-FFF2-40B4-BE49-F238E27FC236}">
                <a16:creationId xmlns:a16="http://schemas.microsoft.com/office/drawing/2014/main" id="{C1645789-93D7-5D87-AD78-CF29492F7167}"/>
              </a:ext>
            </a:extLst>
          </p:cNvPr>
          <p:cNvCxnSpPr>
            <a:cxnSpLocks noChangeShapeType="1"/>
            <a:stCxn id="2" idx="3"/>
            <a:endCxn id="4" idx="7"/>
          </p:cNvCxnSpPr>
          <p:nvPr/>
        </p:nvCxnSpPr>
        <p:spPr bwMode="auto">
          <a:xfrm flipH="1">
            <a:off x="8994683" y="2847041"/>
            <a:ext cx="276225" cy="4826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AutoShape 8">
            <a:extLst>
              <a:ext uri="{FF2B5EF4-FFF2-40B4-BE49-F238E27FC236}">
                <a16:creationId xmlns:a16="http://schemas.microsoft.com/office/drawing/2014/main" id="{671AAB88-0457-84D3-475E-84BD9B6DF800}"/>
              </a:ext>
            </a:extLst>
          </p:cNvPr>
          <p:cNvCxnSpPr>
            <a:cxnSpLocks noChangeShapeType="1"/>
            <a:stCxn id="2" idx="5"/>
            <a:endCxn id="3" idx="1"/>
          </p:cNvCxnSpPr>
          <p:nvPr/>
        </p:nvCxnSpPr>
        <p:spPr bwMode="auto">
          <a:xfrm>
            <a:off x="9756683" y="2847041"/>
            <a:ext cx="428625" cy="5588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Oval 9">
            <a:extLst>
              <a:ext uri="{FF2B5EF4-FFF2-40B4-BE49-F238E27FC236}">
                <a16:creationId xmlns:a16="http://schemas.microsoft.com/office/drawing/2014/main" id="{9EE6B067-2DF9-B08C-DC7D-FC599B7FB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895" y="4307541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" name="Oval 10">
            <a:extLst>
              <a:ext uri="{FF2B5EF4-FFF2-40B4-BE49-F238E27FC236}">
                <a16:creationId xmlns:a16="http://schemas.microsoft.com/office/drawing/2014/main" id="{240BBE59-1881-0525-356D-93B7656B7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495" y="4307541"/>
            <a:ext cx="6858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cxnSp>
        <p:nvCxnSpPr>
          <p:cNvPr id="9" name="AutoShape 11">
            <a:extLst>
              <a:ext uri="{FF2B5EF4-FFF2-40B4-BE49-F238E27FC236}">
                <a16:creationId xmlns:a16="http://schemas.microsoft.com/office/drawing/2014/main" id="{4AA05B72-CEE3-12D1-09B4-3BC4F3FD759F}"/>
              </a:ext>
            </a:extLst>
          </p:cNvPr>
          <p:cNvCxnSpPr>
            <a:cxnSpLocks noChangeShapeType="1"/>
            <a:stCxn id="4" idx="3"/>
            <a:endCxn id="8" idx="7"/>
          </p:cNvCxnSpPr>
          <p:nvPr/>
        </p:nvCxnSpPr>
        <p:spPr bwMode="auto">
          <a:xfrm flipH="1">
            <a:off x="8080283" y="3761441"/>
            <a:ext cx="428625" cy="635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2">
            <a:extLst>
              <a:ext uri="{FF2B5EF4-FFF2-40B4-BE49-F238E27FC236}">
                <a16:creationId xmlns:a16="http://schemas.microsoft.com/office/drawing/2014/main" id="{A8CF31FC-90C2-4E1E-ECE5-6D36634381A1}"/>
              </a:ext>
            </a:extLst>
          </p:cNvPr>
          <p:cNvCxnSpPr>
            <a:cxnSpLocks noChangeShapeType="1"/>
            <a:stCxn id="4" idx="5"/>
            <a:endCxn id="7" idx="1"/>
          </p:cNvCxnSpPr>
          <p:nvPr/>
        </p:nvCxnSpPr>
        <p:spPr bwMode="auto">
          <a:xfrm>
            <a:off x="8994683" y="3761441"/>
            <a:ext cx="276225" cy="6350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398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DA032-E014-A612-F434-0A821619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>
            <a:extLst>
              <a:ext uri="{FF2B5EF4-FFF2-40B4-BE49-F238E27FC236}">
                <a16:creationId xmlns:a16="http://schemas.microsoft.com/office/drawing/2014/main" id="{0A78E986-49DC-BF5F-38A7-D7F1CB38B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Introducción</a:t>
            </a:r>
          </a:p>
        </p:txBody>
      </p:sp>
      <p:sp>
        <p:nvSpPr>
          <p:cNvPr id="44035" name="2 Marcador de contenido">
            <a:extLst>
              <a:ext uri="{FF2B5EF4-FFF2-40B4-BE49-F238E27FC236}">
                <a16:creationId xmlns:a16="http://schemas.microsoft.com/office/drawing/2014/main" id="{833AFA46-383B-7131-C87B-7DA298D3E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b="1" dirty="0"/>
              <a:t>Propiedades: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Hay una trayectoria simple entre cada par de nodos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El número de nodos = número de orillas + 1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Un árbol con 2 o más nodos tiene al menos dos nodos hoja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sz="2800" dirty="0"/>
          </a:p>
          <a:p>
            <a:pPr lvl="1"/>
            <a:endParaRPr lang="es-MX" altLang="es-MX" dirty="0"/>
          </a:p>
        </p:txBody>
      </p:sp>
    </p:spTree>
    <p:extLst>
      <p:ext uri="{BB962C8B-B14F-4D97-AF65-F5344CB8AC3E}">
        <p14:creationId xmlns:p14="http://schemas.microsoft.com/office/powerpoint/2010/main" val="259481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C1834-797D-B294-C320-D8ACFB18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C7C22A2A-5A72-3461-6678-1F4183C6C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Formas de recorrido</a:t>
            </a:r>
            <a:endParaRPr lang="es-MX" sz="4000" dirty="0">
              <a:effectLst/>
              <a:latin typeface="Montserrat" pitchFamily="2" charset="77"/>
            </a:endParaRP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6EC00237-8537-6375-B086-388C8BB41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/>
              <a:t>Hay dos formas básicas de recorrer un árbol: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s-MX" sz="3200" dirty="0"/>
              <a:t>El recorrido en amplitud y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s-MX" sz="3200" dirty="0"/>
              <a:t>El recorrido en profundidad.</a:t>
            </a:r>
          </a:p>
        </p:txBody>
      </p:sp>
    </p:spTree>
    <p:extLst>
      <p:ext uri="{BB962C8B-B14F-4D97-AF65-F5344CB8AC3E}">
        <p14:creationId xmlns:p14="http://schemas.microsoft.com/office/powerpoint/2010/main" val="375706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BB980-1B29-6A38-FE7A-B6202C493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A7DBBF95-706C-0C62-B36D-43D9E98E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Recorrido en amplitud</a:t>
            </a:r>
            <a:endParaRPr lang="es-MX" sz="4000" dirty="0">
              <a:effectLst/>
              <a:latin typeface="Montserrat" pitchFamily="2" charset="77"/>
            </a:endParaRP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81362947-F3D1-596A-67D0-FBDA2A967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Es aquel recorrido sobre el árbol desde el nivel superior a los niveles inferiores (a lo ancho), en el ejemplo sería: </a:t>
            </a:r>
            <a:r>
              <a:rPr lang="es-MX" sz="2400" dirty="0">
                <a:effectLst/>
                <a:latin typeface="Arial" panose="020B0604020202020204" pitchFamily="34" charset="0"/>
              </a:rPr>
              <a:t>12, 8, 17, 5, 9, 15.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62C7A65-C363-4B5B-A2C7-CC9B21CB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433" y="3164706"/>
            <a:ext cx="4381500" cy="292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7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66089-24E6-751D-69E5-D18BCF4E9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A3B72C2A-1B2C-34D6-608A-AB3831A9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Recorrido en amplitud (algoritmo)</a:t>
            </a:r>
            <a:endParaRPr lang="es-MX" sz="4000" dirty="0">
              <a:effectLst/>
              <a:latin typeface="Montserrat" pitchFamily="2" charset="77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EE2DC51-3556-83C6-F3C9-5C349B55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90236"/>
            <a:ext cx="7772400" cy="287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2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33BFB-9072-6F59-231B-9BA6110ED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CA529D7F-4FAD-67D4-CE15-86D8D59A6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Recorrido en amplitud</a:t>
            </a:r>
            <a:endParaRPr lang="es-MX" sz="4000" dirty="0">
              <a:effectLst/>
              <a:latin typeface="Montserrat" pitchFamily="2" charset="77"/>
            </a:endParaRP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15A35029-52C3-725C-1E98-7A9C75583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Si buscaramos el nodo 15 (meta)</a:t>
            </a:r>
            <a:r>
              <a:rPr lang="es-MX" sz="2400" dirty="0">
                <a:latin typeface="Arial" panose="020B0604020202020204" pitchFamily="34" charset="0"/>
              </a:rPr>
              <a:t>,</a:t>
            </a:r>
            <a:r>
              <a:rPr lang="es-MX" sz="2400" dirty="0">
                <a:effectLst/>
                <a:latin typeface="Arial" panose="020B0604020202020204" pitchFamily="34" charset="0"/>
              </a:rPr>
              <a:t> </a:t>
            </a:r>
            <a:r>
              <a:rPr lang="es-MX" sz="2800" dirty="0">
                <a:effectLst/>
                <a:latin typeface="Arial" panose="020B0604020202020204" pitchFamily="34" charset="0"/>
              </a:rPr>
              <a:t>l</a:t>
            </a:r>
            <a:r>
              <a:rPr lang="es-MX" sz="2800" dirty="0"/>
              <a:t>a agenda se iría formando de la siguiente forma: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A2552F6-0028-0DBD-8D76-7B0BC137B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27" y="3164706"/>
            <a:ext cx="4381500" cy="29245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A54CC5B-5147-F3B7-5C08-4025333683F4}"/>
              </a:ext>
            </a:extLst>
          </p:cNvPr>
          <p:cNvSpPr txBox="1"/>
          <p:nvPr/>
        </p:nvSpPr>
        <p:spPr>
          <a:xfrm>
            <a:off x="8135690" y="3164706"/>
            <a:ext cx="29583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12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8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17}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17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5, 9}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5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9, 15}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9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15}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15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{}</a:t>
            </a:r>
          </a:p>
        </p:txBody>
      </p:sp>
    </p:spTree>
    <p:extLst>
      <p:ext uri="{BB962C8B-B14F-4D97-AF65-F5344CB8AC3E}">
        <p14:creationId xmlns:p14="http://schemas.microsoft.com/office/powerpoint/2010/main" val="37005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6B237-7CCE-2389-D3F3-1C68D83E3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240CB0A6-B525-84F4-8A6E-F3D286A56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Recorrido en profundidad</a:t>
            </a:r>
            <a:endParaRPr lang="es-MX" sz="4000" dirty="0">
              <a:effectLst/>
              <a:latin typeface="Montserrat" pitchFamily="2" charset="77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E310E5-19C8-42EB-F00F-596C571C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77" y="1760035"/>
            <a:ext cx="9167388" cy="3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9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6CD3D-0C94-5093-A1BB-D8EE8F074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E81981C0-E84B-1A08-F927-717112CC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b="1" dirty="0">
                <a:effectLst/>
                <a:latin typeface="Montserrat" pitchFamily="2" charset="77"/>
              </a:rPr>
              <a:t>Recorrido en profundidad</a:t>
            </a:r>
            <a:endParaRPr lang="es-MX" sz="4000" dirty="0">
              <a:effectLst/>
              <a:latin typeface="Montserrat" pitchFamily="2" charset="77"/>
            </a:endParaRP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5C8BC6C7-5867-AF2F-2DEC-18CB8F7F6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sz="2800" dirty="0"/>
              <a:t>Si buscaramos el nodo 15 (meta)</a:t>
            </a:r>
            <a:r>
              <a:rPr lang="es-MX" sz="2400" dirty="0">
                <a:latin typeface="Arial" panose="020B0604020202020204" pitchFamily="34" charset="0"/>
              </a:rPr>
              <a:t>,</a:t>
            </a:r>
            <a:r>
              <a:rPr lang="es-MX" sz="2400" dirty="0">
                <a:effectLst/>
                <a:latin typeface="Arial" panose="020B0604020202020204" pitchFamily="34" charset="0"/>
              </a:rPr>
              <a:t> </a:t>
            </a:r>
            <a:r>
              <a:rPr lang="es-MX" sz="2800" dirty="0">
                <a:effectLst/>
                <a:latin typeface="Arial" panose="020B0604020202020204" pitchFamily="34" charset="0"/>
              </a:rPr>
              <a:t>l</a:t>
            </a:r>
            <a:r>
              <a:rPr lang="es-MX" sz="2800" dirty="0"/>
              <a:t>a agenda se iría formando de la siguiente forma: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MX" sz="28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9228BA7-BE9C-EE75-1133-A723788D4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327" y="3164706"/>
            <a:ext cx="4381500" cy="292458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AB787B-D433-3C3D-3170-85FB8DD3E1E6}"/>
              </a:ext>
            </a:extLst>
          </p:cNvPr>
          <p:cNvSpPr txBox="1"/>
          <p:nvPr/>
        </p:nvSpPr>
        <p:spPr>
          <a:xfrm>
            <a:off x="8135690" y="3164706"/>
            <a:ext cx="295835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12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8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17}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5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9, 17}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9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, 17}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17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</a:t>
            </a:r>
            <a:r>
              <a:rPr lang="es-MX" sz="2000" b="1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15</a:t>
            </a: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s-MX" sz="2000" dirty="0">
                <a:solidFill>
                  <a:srgbClr val="404040"/>
                </a:solidFill>
                <a:latin typeface="Arial" panose="020B0604020202020204" pitchFamily="34" charset="0"/>
                <a:ea typeface="Montserrat" charset="0"/>
                <a:cs typeface="Montserrat" charset="0"/>
              </a:rPr>
              <a:t>agenda= {}</a:t>
            </a:r>
          </a:p>
        </p:txBody>
      </p:sp>
    </p:spTree>
    <p:extLst>
      <p:ext uri="{BB962C8B-B14F-4D97-AF65-F5344CB8AC3E}">
        <p14:creationId xmlns:p14="http://schemas.microsoft.com/office/powerpoint/2010/main" val="408703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" id="{DC090197-7E40-A143-A10A-754F9AB88130}" vid="{2F5A49D8-2FB5-454C-8E65-251540FBE0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1712</TotalTime>
  <Words>513</Words>
  <Application>Microsoft Macintosh PowerPoint</Application>
  <PresentationFormat>Panorámica</PresentationFormat>
  <Paragraphs>172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Montserrat</vt:lpstr>
      <vt:lpstr>Montserrat Medium</vt:lpstr>
      <vt:lpstr>Montserrat SemiBold</vt:lpstr>
      <vt:lpstr>Tema de Office</vt:lpstr>
      <vt:lpstr>Recorrido de árboles binarios</vt:lpstr>
      <vt:lpstr>Introducción</vt:lpstr>
      <vt:lpstr>Introducción</vt:lpstr>
      <vt:lpstr>Formas de recorrido</vt:lpstr>
      <vt:lpstr>Recorrido en amplitud</vt:lpstr>
      <vt:lpstr>Recorrido en amplitud (algoritmo)</vt:lpstr>
      <vt:lpstr>Recorrido en amplitud</vt:lpstr>
      <vt:lpstr>Recorrido en profundidad</vt:lpstr>
      <vt:lpstr>Recorrido en profundidad</vt:lpstr>
      <vt:lpstr>Recorrido en profundidad</vt:lpstr>
      <vt:lpstr>Recorrido Inorden</vt:lpstr>
      <vt:lpstr>Recorrido Inorden</vt:lpstr>
      <vt:lpstr>Recorrido en Preorden </vt:lpstr>
      <vt:lpstr>Recorrido en Preorden </vt:lpstr>
      <vt:lpstr>Recorrido en Postorden </vt:lpstr>
      <vt:lpstr>Recorrido en Postorden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Nombe del curso</dc:title>
  <dc:creator>Joha Hernández</dc:creator>
  <cp:lastModifiedBy>Alberto Reyes Ballesteros</cp:lastModifiedBy>
  <cp:revision>49</cp:revision>
  <cp:lastPrinted>2021-01-14T00:51:47Z</cp:lastPrinted>
  <dcterms:created xsi:type="dcterms:W3CDTF">2021-02-10T23:13:09Z</dcterms:created>
  <dcterms:modified xsi:type="dcterms:W3CDTF">2024-01-26T06:44:00Z</dcterms:modified>
</cp:coreProperties>
</file>