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6" r:id="rId2"/>
    <p:sldId id="257" r:id="rId3"/>
    <p:sldId id="259" r:id="rId4"/>
    <p:sldId id="263" r:id="rId5"/>
    <p:sldId id="268" r:id="rId6"/>
    <p:sldId id="269" r:id="rId7"/>
    <p:sldId id="258" r:id="rId8"/>
    <p:sldId id="262" r:id="rId9"/>
    <p:sldId id="270" r:id="rId10"/>
    <p:sldId id="271" r:id="rId11"/>
    <p:sldId id="276" r:id="rId12"/>
    <p:sldId id="272" r:id="rId13"/>
    <p:sldId id="277" r:id="rId14"/>
    <p:sldId id="273" r:id="rId15"/>
    <p:sldId id="274" r:id="rId16"/>
    <p:sldId id="278" r:id="rId17"/>
    <p:sldId id="279" r:id="rId18"/>
    <p:sldId id="280" r:id="rId19"/>
    <p:sldId id="275" r:id="rId20"/>
  </p:sldIdLst>
  <p:sldSz cx="12192000" cy="6858000"/>
  <p:notesSz cx="6858000" cy="9144000"/>
  <p:defaultTextStyle>
    <a:defPPr>
      <a:defRPr lang="es-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7" d="100"/>
          <a:sy n="67" d="100"/>
        </p:scale>
        <p:origin x="83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U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F6464A-C6AF-4E3E-B83A-8BD82CFC21DB}" type="datetimeFigureOut">
              <a:rPr lang="es-US" smtClean="0"/>
              <a:t>8/19/2021</a:t>
            </a:fld>
            <a:endParaRPr lang="es-U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U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U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U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24008A-03E3-4A61-8F53-7B37040636F5}" type="slidenum">
              <a:rPr lang="es-US" smtClean="0"/>
              <a:t>‹Nº›</a:t>
            </a:fld>
            <a:endParaRPr lang="es-US"/>
          </a:p>
        </p:txBody>
      </p:sp>
    </p:spTree>
    <p:extLst>
      <p:ext uri="{BB962C8B-B14F-4D97-AF65-F5344CB8AC3E}">
        <p14:creationId xmlns:p14="http://schemas.microsoft.com/office/powerpoint/2010/main" val="20745428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6"/>
        <p:cNvGrpSpPr/>
        <p:nvPr/>
      </p:nvGrpSpPr>
      <p:grpSpPr>
        <a:xfrm>
          <a:off x="0" y="0"/>
          <a:ext cx="0" cy="0"/>
          <a:chOff x="0" y="0"/>
          <a:chExt cx="0" cy="0"/>
        </a:xfrm>
      </p:grpSpPr>
      <p:sp>
        <p:nvSpPr>
          <p:cNvPr id="1437" name="Google Shape;1437;g9110e3ff9a_0_48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8" name="Google Shape;1438;g9110e3ff9a_0_48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120850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2"/>
        <p:cNvGrpSpPr/>
        <p:nvPr/>
      </p:nvGrpSpPr>
      <p:grpSpPr>
        <a:xfrm>
          <a:off x="0" y="0"/>
          <a:ext cx="0" cy="0"/>
          <a:chOff x="0" y="0"/>
          <a:chExt cx="0" cy="0"/>
        </a:xfrm>
      </p:grpSpPr>
      <p:sp>
        <p:nvSpPr>
          <p:cNvPr id="1443" name="Google Shape;1443;g9110e3ff9a_0_48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4" name="Google Shape;1444;g9110e3ff9a_0_48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62236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2"/>
        <p:cNvGrpSpPr/>
        <p:nvPr/>
      </p:nvGrpSpPr>
      <p:grpSpPr>
        <a:xfrm>
          <a:off x="0" y="0"/>
          <a:ext cx="0" cy="0"/>
          <a:chOff x="0" y="0"/>
          <a:chExt cx="0" cy="0"/>
        </a:xfrm>
      </p:grpSpPr>
      <p:sp>
        <p:nvSpPr>
          <p:cNvPr id="1443" name="Google Shape;1443;g9110e3ff9a_0_48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4" name="Google Shape;1444;g9110e3ff9a_0_48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70799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0"/>
        <p:cNvGrpSpPr/>
        <p:nvPr/>
      </p:nvGrpSpPr>
      <p:grpSpPr>
        <a:xfrm>
          <a:off x="0" y="0"/>
          <a:ext cx="0" cy="0"/>
          <a:chOff x="0" y="0"/>
          <a:chExt cx="0" cy="0"/>
        </a:xfrm>
      </p:grpSpPr>
      <p:sp>
        <p:nvSpPr>
          <p:cNvPr id="1491" name="Google Shape;1491;g9110e3ff9a_0_49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2" name="Google Shape;1492;g9110e3ff9a_0_49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355917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1"/>
        <p:cNvGrpSpPr/>
        <p:nvPr/>
      </p:nvGrpSpPr>
      <p:grpSpPr>
        <a:xfrm>
          <a:off x="0" y="0"/>
          <a:ext cx="0" cy="0"/>
          <a:chOff x="0" y="0"/>
          <a:chExt cx="0" cy="0"/>
        </a:xfrm>
      </p:grpSpPr>
      <p:sp>
        <p:nvSpPr>
          <p:cNvPr id="1642" name="Google Shape;1642;g9110e3ff9a_0_50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3" name="Google Shape;1643;g9110e3ff9a_0_50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630895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0"/>
        <p:cNvGrpSpPr/>
        <p:nvPr/>
      </p:nvGrpSpPr>
      <p:grpSpPr>
        <a:xfrm>
          <a:off x="0" y="0"/>
          <a:ext cx="0" cy="0"/>
          <a:chOff x="0" y="0"/>
          <a:chExt cx="0" cy="0"/>
        </a:xfrm>
      </p:grpSpPr>
      <p:sp>
        <p:nvSpPr>
          <p:cNvPr id="1491" name="Google Shape;1491;g9110e3ff9a_0_49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2" name="Google Shape;1492;g9110e3ff9a_0_49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923717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8"/>
        <p:cNvGrpSpPr/>
        <p:nvPr/>
      </p:nvGrpSpPr>
      <p:grpSpPr>
        <a:xfrm>
          <a:off x="0" y="0"/>
          <a:ext cx="0" cy="0"/>
          <a:chOff x="0" y="0"/>
          <a:chExt cx="0" cy="0"/>
        </a:xfrm>
      </p:grpSpPr>
      <p:sp>
        <p:nvSpPr>
          <p:cNvPr id="1449" name="Google Shape;1449;g9110e3ff9a_0_49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0" name="Google Shape;1450;g9110e3ff9a_0_49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548238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9110e3ff9a_0_49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9110e3ff9a_0_49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00717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6"/>
        <p:cNvGrpSpPr/>
        <p:nvPr/>
      </p:nvGrpSpPr>
      <p:grpSpPr>
        <a:xfrm>
          <a:off x="0" y="0"/>
          <a:ext cx="0" cy="0"/>
          <a:chOff x="0" y="0"/>
          <a:chExt cx="0" cy="0"/>
        </a:xfrm>
      </p:grpSpPr>
      <p:sp>
        <p:nvSpPr>
          <p:cNvPr id="1777" name="Google Shape;1777;g9110e3ff9a_0_52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8" name="Google Shape;1778;g9110e3ff9a_0_5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390067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bg>
      <p:bgPr>
        <a:gradFill>
          <a:gsLst>
            <a:gs pos="0">
              <a:schemeClr val="accent2"/>
            </a:gs>
            <a:gs pos="100000">
              <a:schemeClr val="lt2"/>
            </a:gs>
          </a:gsLst>
          <a:lin ang="8099331" scaled="0"/>
        </a:gradFill>
        <a:effectLst/>
      </p:bgPr>
    </p:bg>
    <p:spTree>
      <p:nvGrpSpPr>
        <p:cNvPr id="1" name="Shape 8"/>
        <p:cNvGrpSpPr/>
        <p:nvPr/>
      </p:nvGrpSpPr>
      <p:grpSpPr>
        <a:xfrm>
          <a:off x="0" y="0"/>
          <a:ext cx="0" cy="0"/>
          <a:chOff x="0" y="0"/>
          <a:chExt cx="0" cy="0"/>
        </a:xfrm>
      </p:grpSpPr>
      <p:sp>
        <p:nvSpPr>
          <p:cNvPr id="9" name="Google Shape;9;p2"/>
          <p:cNvSpPr/>
          <p:nvPr/>
        </p:nvSpPr>
        <p:spPr>
          <a:xfrm rot="-9370905">
            <a:off x="-144122" y="-882944"/>
            <a:ext cx="12976604" cy="7655375"/>
          </a:xfrm>
          <a:custGeom>
            <a:avLst/>
            <a:gdLst/>
            <a:ahLst/>
            <a:cxnLst/>
            <a:rect l="l" t="t" r="r" b="b"/>
            <a:pathLst>
              <a:path w="298827" h="176289" extrusionOk="0">
                <a:moveTo>
                  <a:pt x="224776" y="1"/>
                </a:moveTo>
                <a:cubicBezTo>
                  <a:pt x="223306" y="1"/>
                  <a:pt x="221819" y="25"/>
                  <a:pt x="220315" y="75"/>
                </a:cubicBezTo>
                <a:cubicBezTo>
                  <a:pt x="210261" y="405"/>
                  <a:pt x="199368" y="1841"/>
                  <a:pt x="188556" y="5660"/>
                </a:cubicBezTo>
                <a:cubicBezTo>
                  <a:pt x="177735" y="9478"/>
                  <a:pt x="167012" y="15981"/>
                  <a:pt x="161418" y="23395"/>
                </a:cubicBezTo>
                <a:cubicBezTo>
                  <a:pt x="154379" y="32726"/>
                  <a:pt x="156690" y="41567"/>
                  <a:pt x="162587" y="47544"/>
                </a:cubicBezTo>
                <a:cubicBezTo>
                  <a:pt x="173845" y="58963"/>
                  <a:pt x="195969" y="62629"/>
                  <a:pt x="213365" y="69739"/>
                </a:cubicBezTo>
                <a:cubicBezTo>
                  <a:pt x="220743" y="72754"/>
                  <a:pt x="227648" y="78045"/>
                  <a:pt x="222491" y="85636"/>
                </a:cubicBezTo>
                <a:cubicBezTo>
                  <a:pt x="218379" y="91685"/>
                  <a:pt x="208414" y="96163"/>
                  <a:pt x="199582" y="98777"/>
                </a:cubicBezTo>
                <a:cubicBezTo>
                  <a:pt x="179563" y="104709"/>
                  <a:pt x="160526" y="105182"/>
                  <a:pt x="141078" y="107814"/>
                </a:cubicBezTo>
                <a:cubicBezTo>
                  <a:pt x="121639" y="110446"/>
                  <a:pt x="99167" y="116378"/>
                  <a:pt x="83564" y="128689"/>
                </a:cubicBezTo>
                <a:cubicBezTo>
                  <a:pt x="75062" y="135407"/>
                  <a:pt x="69736" y="143159"/>
                  <a:pt x="65526" y="150644"/>
                </a:cubicBezTo>
                <a:cubicBezTo>
                  <a:pt x="64188" y="153034"/>
                  <a:pt x="62002" y="156068"/>
                  <a:pt x="58523" y="156870"/>
                </a:cubicBezTo>
                <a:cubicBezTo>
                  <a:pt x="57973" y="156999"/>
                  <a:pt x="57451" y="157051"/>
                  <a:pt x="56955" y="157051"/>
                </a:cubicBezTo>
                <a:cubicBezTo>
                  <a:pt x="56107" y="157051"/>
                  <a:pt x="55334" y="156899"/>
                  <a:pt x="54624" y="156719"/>
                </a:cubicBezTo>
                <a:cubicBezTo>
                  <a:pt x="46907" y="154765"/>
                  <a:pt x="42822" y="149698"/>
                  <a:pt x="40904" y="144006"/>
                </a:cubicBezTo>
                <a:cubicBezTo>
                  <a:pt x="37451" y="133720"/>
                  <a:pt x="42188" y="118769"/>
                  <a:pt x="58541" y="108715"/>
                </a:cubicBezTo>
                <a:cubicBezTo>
                  <a:pt x="68800" y="102408"/>
                  <a:pt x="81378" y="99455"/>
                  <a:pt x="92325" y="98661"/>
                </a:cubicBezTo>
                <a:cubicBezTo>
                  <a:pt x="95241" y="98452"/>
                  <a:pt x="98082" y="98374"/>
                  <a:pt x="100879" y="98374"/>
                </a:cubicBezTo>
                <a:cubicBezTo>
                  <a:pt x="108569" y="98374"/>
                  <a:pt x="115923" y="98964"/>
                  <a:pt x="123584" y="99036"/>
                </a:cubicBezTo>
                <a:cubicBezTo>
                  <a:pt x="124113" y="99041"/>
                  <a:pt x="124644" y="99043"/>
                  <a:pt x="125176" y="99043"/>
                </a:cubicBezTo>
                <a:cubicBezTo>
                  <a:pt x="136076" y="99043"/>
                  <a:pt x="147623" y="97999"/>
                  <a:pt x="159438" y="95958"/>
                </a:cubicBezTo>
                <a:cubicBezTo>
                  <a:pt x="168136" y="94450"/>
                  <a:pt x="178448" y="91649"/>
                  <a:pt x="184354" y="85850"/>
                </a:cubicBezTo>
                <a:cubicBezTo>
                  <a:pt x="188663" y="81613"/>
                  <a:pt x="189189" y="76876"/>
                  <a:pt x="186968" y="73745"/>
                </a:cubicBezTo>
                <a:cubicBezTo>
                  <a:pt x="184747" y="70622"/>
                  <a:pt x="180188" y="68874"/>
                  <a:pt x="175228" y="67732"/>
                </a:cubicBezTo>
                <a:cubicBezTo>
                  <a:pt x="169282" y="66370"/>
                  <a:pt x="162676" y="65782"/>
                  <a:pt x="155673" y="65782"/>
                </a:cubicBezTo>
                <a:cubicBezTo>
                  <a:pt x="145705" y="65782"/>
                  <a:pt x="134934" y="66972"/>
                  <a:pt x="124119" y="68811"/>
                </a:cubicBezTo>
                <a:cubicBezTo>
                  <a:pt x="105697" y="71943"/>
                  <a:pt x="86892" y="76894"/>
                  <a:pt x="68238" y="81078"/>
                </a:cubicBezTo>
                <a:cubicBezTo>
                  <a:pt x="59261" y="83093"/>
                  <a:pt x="49995" y="84946"/>
                  <a:pt x="41906" y="84946"/>
                </a:cubicBezTo>
                <a:cubicBezTo>
                  <a:pt x="39650" y="84946"/>
                  <a:pt x="37485" y="84802"/>
                  <a:pt x="35444" y="84477"/>
                </a:cubicBezTo>
                <a:cubicBezTo>
                  <a:pt x="22562" y="82416"/>
                  <a:pt x="17183" y="72781"/>
                  <a:pt x="21750" y="62005"/>
                </a:cubicBezTo>
                <a:cubicBezTo>
                  <a:pt x="26318" y="51237"/>
                  <a:pt x="39967" y="39970"/>
                  <a:pt x="55454" y="33324"/>
                </a:cubicBezTo>
                <a:cubicBezTo>
                  <a:pt x="64353" y="29502"/>
                  <a:pt x="74091" y="27154"/>
                  <a:pt x="82289" y="27154"/>
                </a:cubicBezTo>
                <a:cubicBezTo>
                  <a:pt x="85744" y="27154"/>
                  <a:pt x="88926" y="27571"/>
                  <a:pt x="91655" y="28471"/>
                </a:cubicBezTo>
                <a:cubicBezTo>
                  <a:pt x="101308" y="31638"/>
                  <a:pt x="103806" y="39863"/>
                  <a:pt x="107633" y="46884"/>
                </a:cubicBezTo>
                <a:cubicBezTo>
                  <a:pt x="111032" y="53111"/>
                  <a:pt x="117175" y="59042"/>
                  <a:pt x="127761" y="59042"/>
                </a:cubicBezTo>
                <a:cubicBezTo>
                  <a:pt x="129095" y="59042"/>
                  <a:pt x="130500" y="58948"/>
                  <a:pt x="131979" y="58748"/>
                </a:cubicBezTo>
                <a:cubicBezTo>
                  <a:pt x="137474" y="58008"/>
                  <a:pt x="144102" y="55350"/>
                  <a:pt x="147260" y="51513"/>
                </a:cubicBezTo>
                <a:cubicBezTo>
                  <a:pt x="150160" y="47990"/>
                  <a:pt x="149312" y="44644"/>
                  <a:pt x="147929" y="41923"/>
                </a:cubicBezTo>
                <a:cubicBezTo>
                  <a:pt x="141694" y="29639"/>
                  <a:pt x="127215" y="21807"/>
                  <a:pt x="113030" y="14250"/>
                </a:cubicBezTo>
                <a:cubicBezTo>
                  <a:pt x="110871" y="13100"/>
                  <a:pt x="108677" y="11940"/>
                  <a:pt x="105795" y="11467"/>
                </a:cubicBezTo>
                <a:cubicBezTo>
                  <a:pt x="104730" y="11294"/>
                  <a:pt x="103593" y="11218"/>
                  <a:pt x="102405" y="11218"/>
                </a:cubicBezTo>
                <a:cubicBezTo>
                  <a:pt x="99307" y="11218"/>
                  <a:pt x="95866" y="11738"/>
                  <a:pt x="92467" y="12422"/>
                </a:cubicBezTo>
                <a:cubicBezTo>
                  <a:pt x="64919" y="17953"/>
                  <a:pt x="35667" y="34760"/>
                  <a:pt x="20706" y="53663"/>
                </a:cubicBezTo>
                <a:cubicBezTo>
                  <a:pt x="14658" y="61300"/>
                  <a:pt x="10875" y="69079"/>
                  <a:pt x="8351" y="76617"/>
                </a:cubicBezTo>
                <a:cubicBezTo>
                  <a:pt x="1" y="101471"/>
                  <a:pt x="5202" y="124006"/>
                  <a:pt x="20439" y="140616"/>
                </a:cubicBezTo>
                <a:cubicBezTo>
                  <a:pt x="35667" y="157218"/>
                  <a:pt x="60575" y="168048"/>
                  <a:pt x="90130" y="173410"/>
                </a:cubicBezTo>
                <a:cubicBezTo>
                  <a:pt x="99532" y="175121"/>
                  <a:pt x="109545" y="176289"/>
                  <a:pt x="120213" y="176289"/>
                </a:cubicBezTo>
                <a:cubicBezTo>
                  <a:pt x="126733" y="176289"/>
                  <a:pt x="133497" y="175853"/>
                  <a:pt x="140516" y="174837"/>
                </a:cubicBezTo>
                <a:cubicBezTo>
                  <a:pt x="143701" y="174373"/>
                  <a:pt x="147912" y="173223"/>
                  <a:pt x="149294" y="170983"/>
                </a:cubicBezTo>
                <a:lnTo>
                  <a:pt x="176718" y="159698"/>
                </a:lnTo>
                <a:cubicBezTo>
                  <a:pt x="160240" y="158476"/>
                  <a:pt x="147689" y="152071"/>
                  <a:pt x="142416" y="142187"/>
                </a:cubicBezTo>
                <a:cubicBezTo>
                  <a:pt x="140427" y="138449"/>
                  <a:pt x="139445" y="134104"/>
                  <a:pt x="141212" y="129233"/>
                </a:cubicBezTo>
                <a:cubicBezTo>
                  <a:pt x="142978" y="124371"/>
                  <a:pt x="147867" y="118921"/>
                  <a:pt x="154718" y="115513"/>
                </a:cubicBezTo>
                <a:cubicBezTo>
                  <a:pt x="160526" y="112631"/>
                  <a:pt x="166922" y="111552"/>
                  <a:pt x="172730" y="111088"/>
                </a:cubicBezTo>
                <a:cubicBezTo>
                  <a:pt x="176176" y="110814"/>
                  <a:pt x="179523" y="110719"/>
                  <a:pt x="182817" y="110719"/>
                </a:cubicBezTo>
                <a:cubicBezTo>
                  <a:pt x="190277" y="110719"/>
                  <a:pt x="197469" y="111206"/>
                  <a:pt x="204942" y="111206"/>
                </a:cubicBezTo>
                <a:cubicBezTo>
                  <a:pt x="206212" y="111206"/>
                  <a:pt x="207491" y="111192"/>
                  <a:pt x="208780" y="111159"/>
                </a:cubicBezTo>
                <a:cubicBezTo>
                  <a:pt x="221769" y="110820"/>
                  <a:pt x="236105" y="108483"/>
                  <a:pt x="250084" y="103255"/>
                </a:cubicBezTo>
                <a:cubicBezTo>
                  <a:pt x="264055" y="98028"/>
                  <a:pt x="277597" y="89731"/>
                  <a:pt x="285768" y="80221"/>
                </a:cubicBezTo>
                <a:cubicBezTo>
                  <a:pt x="293066" y="71737"/>
                  <a:pt x="295653" y="62968"/>
                  <a:pt x="296295" y="54966"/>
                </a:cubicBezTo>
                <a:cubicBezTo>
                  <a:pt x="298827" y="23233"/>
                  <a:pt x="269906" y="1"/>
                  <a:pt x="224776" y="1"/>
                </a:cubicBezTo>
                <a:close/>
              </a:path>
            </a:pathLst>
          </a:custGeom>
          <a:solidFill>
            <a:srgbClr val="373852">
              <a:alpha val="8039"/>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10" name="Google Shape;10;p2"/>
          <p:cNvPicPr preferRelativeResize="0"/>
          <p:nvPr/>
        </p:nvPicPr>
        <p:blipFill>
          <a:blip r:embed="rId2">
            <a:alphaModFix/>
          </a:blip>
          <a:stretch>
            <a:fillRect/>
          </a:stretch>
        </p:blipFill>
        <p:spPr>
          <a:xfrm>
            <a:off x="0" y="0"/>
            <a:ext cx="12192000" cy="6858000"/>
          </a:xfrm>
          <a:prstGeom prst="rect">
            <a:avLst/>
          </a:prstGeom>
          <a:noFill/>
          <a:ln>
            <a:noFill/>
          </a:ln>
        </p:spPr>
      </p:pic>
      <p:grpSp>
        <p:nvGrpSpPr>
          <p:cNvPr id="11" name="Google Shape;11;p2"/>
          <p:cNvGrpSpPr/>
          <p:nvPr/>
        </p:nvGrpSpPr>
        <p:grpSpPr>
          <a:xfrm>
            <a:off x="9983951" y="991634"/>
            <a:ext cx="870533" cy="870533"/>
            <a:chOff x="2751400" y="2498775"/>
            <a:chExt cx="652900" cy="652900"/>
          </a:xfrm>
        </p:grpSpPr>
        <p:sp>
          <p:nvSpPr>
            <p:cNvPr id="12" name="Google Shape;12;p2"/>
            <p:cNvSpPr/>
            <p:nvPr/>
          </p:nvSpPr>
          <p:spPr>
            <a:xfrm>
              <a:off x="2751400" y="2498775"/>
              <a:ext cx="652900" cy="652900"/>
            </a:xfrm>
            <a:custGeom>
              <a:avLst/>
              <a:gdLst/>
              <a:ahLst/>
              <a:cxnLst/>
              <a:rect l="l" t="t" r="r" b="b"/>
              <a:pathLst>
                <a:path w="26116" h="26116" extrusionOk="0">
                  <a:moveTo>
                    <a:pt x="13058" y="1"/>
                  </a:moveTo>
                  <a:cubicBezTo>
                    <a:pt x="5840" y="1"/>
                    <a:pt x="0" y="5840"/>
                    <a:pt x="0" y="13058"/>
                  </a:cubicBezTo>
                  <a:cubicBezTo>
                    <a:pt x="0" y="20251"/>
                    <a:pt x="5840" y="26116"/>
                    <a:pt x="13058" y="26116"/>
                  </a:cubicBezTo>
                  <a:cubicBezTo>
                    <a:pt x="20276" y="26116"/>
                    <a:pt x="26116" y="20251"/>
                    <a:pt x="26116" y="13058"/>
                  </a:cubicBezTo>
                  <a:cubicBezTo>
                    <a:pt x="26116" y="5840"/>
                    <a:pt x="20276" y="1"/>
                    <a:pt x="1305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 name="Google Shape;13;p2"/>
            <p:cNvSpPr/>
            <p:nvPr/>
          </p:nvSpPr>
          <p:spPr>
            <a:xfrm>
              <a:off x="2758925" y="2889025"/>
              <a:ext cx="637875" cy="187500"/>
            </a:xfrm>
            <a:custGeom>
              <a:avLst/>
              <a:gdLst/>
              <a:ahLst/>
              <a:cxnLst/>
              <a:rect l="l" t="t" r="r" b="b"/>
              <a:pathLst>
                <a:path w="25515" h="7500" extrusionOk="0">
                  <a:moveTo>
                    <a:pt x="20492" y="0"/>
                  </a:moveTo>
                  <a:cubicBezTo>
                    <a:pt x="19762" y="0"/>
                    <a:pt x="19009" y="29"/>
                    <a:pt x="18246" y="105"/>
                  </a:cubicBezTo>
                  <a:cubicBezTo>
                    <a:pt x="14486" y="451"/>
                    <a:pt x="12558" y="4117"/>
                    <a:pt x="9135" y="4117"/>
                  </a:cubicBezTo>
                  <a:cubicBezTo>
                    <a:pt x="9090" y="4117"/>
                    <a:pt x="9044" y="4116"/>
                    <a:pt x="8998" y="4115"/>
                  </a:cubicBezTo>
                  <a:cubicBezTo>
                    <a:pt x="6291" y="4065"/>
                    <a:pt x="3183" y="1534"/>
                    <a:pt x="0" y="230"/>
                  </a:cubicBezTo>
                  <a:lnTo>
                    <a:pt x="0" y="230"/>
                  </a:lnTo>
                  <a:cubicBezTo>
                    <a:pt x="351" y="1809"/>
                    <a:pt x="978" y="3263"/>
                    <a:pt x="1830" y="4566"/>
                  </a:cubicBezTo>
                  <a:cubicBezTo>
                    <a:pt x="5238" y="5042"/>
                    <a:pt x="7920" y="6772"/>
                    <a:pt x="10953" y="7348"/>
                  </a:cubicBezTo>
                  <a:cubicBezTo>
                    <a:pt x="11518" y="7453"/>
                    <a:pt x="11996" y="7499"/>
                    <a:pt x="12409" y="7499"/>
                  </a:cubicBezTo>
                  <a:cubicBezTo>
                    <a:pt x="14646" y="7499"/>
                    <a:pt x="14969" y="6152"/>
                    <a:pt x="17043" y="5644"/>
                  </a:cubicBezTo>
                  <a:cubicBezTo>
                    <a:pt x="17262" y="5591"/>
                    <a:pt x="17491" y="5567"/>
                    <a:pt x="17729" y="5567"/>
                  </a:cubicBezTo>
                  <a:cubicBezTo>
                    <a:pt x="18962" y="5567"/>
                    <a:pt x="20426" y="6208"/>
                    <a:pt x="21855" y="6797"/>
                  </a:cubicBezTo>
                  <a:cubicBezTo>
                    <a:pt x="23659" y="5042"/>
                    <a:pt x="24963" y="2762"/>
                    <a:pt x="25514" y="230"/>
                  </a:cubicBezTo>
                  <a:cubicBezTo>
                    <a:pt x="24154" y="194"/>
                    <a:pt x="22401" y="0"/>
                    <a:pt x="204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 name="Google Shape;14;p2"/>
            <p:cNvSpPr/>
            <p:nvPr/>
          </p:nvSpPr>
          <p:spPr>
            <a:xfrm>
              <a:off x="2761425" y="2606275"/>
              <a:ext cx="637250" cy="224850"/>
            </a:xfrm>
            <a:custGeom>
              <a:avLst/>
              <a:gdLst/>
              <a:ahLst/>
              <a:cxnLst/>
              <a:rect l="l" t="t" r="r" b="b"/>
              <a:pathLst>
                <a:path w="25490" h="8994" extrusionOk="0">
                  <a:moveTo>
                    <a:pt x="16340" y="0"/>
                  </a:moveTo>
                  <a:cubicBezTo>
                    <a:pt x="16049" y="0"/>
                    <a:pt x="15700" y="56"/>
                    <a:pt x="15264" y="187"/>
                  </a:cubicBezTo>
                  <a:cubicBezTo>
                    <a:pt x="12906" y="907"/>
                    <a:pt x="11308" y="4234"/>
                    <a:pt x="8202" y="4234"/>
                  </a:cubicBezTo>
                  <a:cubicBezTo>
                    <a:pt x="7742" y="4234"/>
                    <a:pt x="7250" y="4161"/>
                    <a:pt x="6717" y="3996"/>
                  </a:cubicBezTo>
                  <a:cubicBezTo>
                    <a:pt x="4311" y="3270"/>
                    <a:pt x="3785" y="1440"/>
                    <a:pt x="2908" y="87"/>
                  </a:cubicBezTo>
                  <a:cubicBezTo>
                    <a:pt x="1529" y="1615"/>
                    <a:pt x="527" y="3495"/>
                    <a:pt x="0" y="5575"/>
                  </a:cubicBezTo>
                  <a:cubicBezTo>
                    <a:pt x="2121" y="6949"/>
                    <a:pt x="4797" y="8994"/>
                    <a:pt x="6738" y="8994"/>
                  </a:cubicBezTo>
                  <a:cubicBezTo>
                    <a:pt x="6816" y="8994"/>
                    <a:pt x="6892" y="8991"/>
                    <a:pt x="6968" y="8984"/>
                  </a:cubicBezTo>
                  <a:cubicBezTo>
                    <a:pt x="9750" y="8758"/>
                    <a:pt x="13058" y="6728"/>
                    <a:pt x="16016" y="5375"/>
                  </a:cubicBezTo>
                  <a:cubicBezTo>
                    <a:pt x="16522" y="5139"/>
                    <a:pt x="16912" y="5041"/>
                    <a:pt x="17230" y="5041"/>
                  </a:cubicBezTo>
                  <a:cubicBezTo>
                    <a:pt x="18766" y="5041"/>
                    <a:pt x="18593" y="7334"/>
                    <a:pt x="21605" y="7355"/>
                  </a:cubicBezTo>
                  <a:cubicBezTo>
                    <a:pt x="21654" y="7355"/>
                    <a:pt x="21702" y="7356"/>
                    <a:pt x="21751" y="7356"/>
                  </a:cubicBezTo>
                  <a:cubicBezTo>
                    <a:pt x="23334" y="7356"/>
                    <a:pt x="24565" y="6962"/>
                    <a:pt x="25489" y="6427"/>
                  </a:cubicBezTo>
                  <a:cubicBezTo>
                    <a:pt x="25088" y="4222"/>
                    <a:pt x="24161" y="2192"/>
                    <a:pt x="22783" y="513"/>
                  </a:cubicBezTo>
                  <a:cubicBezTo>
                    <a:pt x="22610" y="1333"/>
                    <a:pt x="22233" y="2023"/>
                    <a:pt x="21156" y="2023"/>
                  </a:cubicBezTo>
                  <a:cubicBezTo>
                    <a:pt x="20982" y="2023"/>
                    <a:pt x="20789" y="2005"/>
                    <a:pt x="20577" y="1966"/>
                  </a:cubicBezTo>
                  <a:cubicBezTo>
                    <a:pt x="17828" y="1484"/>
                    <a:pt x="17837" y="0"/>
                    <a:pt x="163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 name="Google Shape;15;p2"/>
            <p:cNvSpPr/>
            <p:nvPr/>
          </p:nvSpPr>
          <p:spPr>
            <a:xfrm>
              <a:off x="2907425" y="2498775"/>
              <a:ext cx="319575" cy="93675"/>
            </a:xfrm>
            <a:custGeom>
              <a:avLst/>
              <a:gdLst/>
              <a:ahLst/>
              <a:cxnLst/>
              <a:rect l="l" t="t" r="r" b="b"/>
              <a:pathLst>
                <a:path w="12783" h="3747" extrusionOk="0">
                  <a:moveTo>
                    <a:pt x="6817" y="1"/>
                  </a:moveTo>
                  <a:cubicBezTo>
                    <a:pt x="4311" y="1"/>
                    <a:pt x="2005" y="702"/>
                    <a:pt x="0" y="1930"/>
                  </a:cubicBezTo>
                  <a:cubicBezTo>
                    <a:pt x="619" y="2848"/>
                    <a:pt x="1510" y="3747"/>
                    <a:pt x="2426" y="3747"/>
                  </a:cubicBezTo>
                  <a:cubicBezTo>
                    <a:pt x="2586" y="3747"/>
                    <a:pt x="2747" y="3719"/>
                    <a:pt x="2907" y="3660"/>
                  </a:cubicBezTo>
                  <a:cubicBezTo>
                    <a:pt x="4837" y="2883"/>
                    <a:pt x="5013" y="1955"/>
                    <a:pt x="8145" y="1855"/>
                  </a:cubicBezTo>
                  <a:cubicBezTo>
                    <a:pt x="9524" y="1830"/>
                    <a:pt x="11479" y="1780"/>
                    <a:pt x="12782" y="1454"/>
                  </a:cubicBezTo>
                  <a:cubicBezTo>
                    <a:pt x="11003" y="527"/>
                    <a:pt x="8973" y="1"/>
                    <a:pt x="6817" y="1"/>
                  </a:cubicBezTo>
                  <a:close/>
                </a:path>
              </a:pathLst>
            </a:custGeom>
            <a:solidFill>
              <a:srgbClr val="EE94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 name="Google Shape;16;p2"/>
            <p:cNvSpPr/>
            <p:nvPr/>
          </p:nvSpPr>
          <p:spPr>
            <a:xfrm>
              <a:off x="2754525" y="2694275"/>
              <a:ext cx="632875" cy="116125"/>
            </a:xfrm>
            <a:custGeom>
              <a:avLst/>
              <a:gdLst/>
              <a:ahLst/>
              <a:cxnLst/>
              <a:rect l="l" t="t" r="r" b="b"/>
              <a:pathLst>
                <a:path w="25315" h="4645" extrusionOk="0">
                  <a:moveTo>
                    <a:pt x="24888" y="0"/>
                  </a:moveTo>
                  <a:cubicBezTo>
                    <a:pt x="23044" y="1480"/>
                    <a:pt x="20871" y="2937"/>
                    <a:pt x="19529" y="2937"/>
                  </a:cubicBezTo>
                  <a:cubicBezTo>
                    <a:pt x="19485" y="2937"/>
                    <a:pt x="19442" y="2936"/>
                    <a:pt x="19399" y="2932"/>
                  </a:cubicBezTo>
                  <a:cubicBezTo>
                    <a:pt x="16718" y="2682"/>
                    <a:pt x="14938" y="326"/>
                    <a:pt x="11204" y="25"/>
                  </a:cubicBezTo>
                  <a:cubicBezTo>
                    <a:pt x="11044" y="12"/>
                    <a:pt x="10887" y="6"/>
                    <a:pt x="10732" y="6"/>
                  </a:cubicBezTo>
                  <a:cubicBezTo>
                    <a:pt x="7762" y="6"/>
                    <a:pt x="5763" y="2284"/>
                    <a:pt x="3208" y="2284"/>
                  </a:cubicBezTo>
                  <a:cubicBezTo>
                    <a:pt x="2814" y="2284"/>
                    <a:pt x="2407" y="2230"/>
                    <a:pt x="1981" y="2105"/>
                  </a:cubicBezTo>
                  <a:cubicBezTo>
                    <a:pt x="1379" y="1905"/>
                    <a:pt x="853" y="1780"/>
                    <a:pt x="377" y="1654"/>
                  </a:cubicBezTo>
                  <a:cubicBezTo>
                    <a:pt x="226" y="2231"/>
                    <a:pt x="101" y="2832"/>
                    <a:pt x="1" y="3434"/>
                  </a:cubicBezTo>
                  <a:cubicBezTo>
                    <a:pt x="953" y="3659"/>
                    <a:pt x="2031" y="3835"/>
                    <a:pt x="2983" y="3835"/>
                  </a:cubicBezTo>
                  <a:cubicBezTo>
                    <a:pt x="3011" y="3835"/>
                    <a:pt x="3038" y="3836"/>
                    <a:pt x="3065" y="3836"/>
                  </a:cubicBezTo>
                  <a:cubicBezTo>
                    <a:pt x="5573" y="3836"/>
                    <a:pt x="7105" y="1577"/>
                    <a:pt x="10452" y="1429"/>
                  </a:cubicBezTo>
                  <a:cubicBezTo>
                    <a:pt x="10524" y="1425"/>
                    <a:pt x="10597" y="1423"/>
                    <a:pt x="10669" y="1423"/>
                  </a:cubicBezTo>
                  <a:cubicBezTo>
                    <a:pt x="13691" y="1423"/>
                    <a:pt x="16374" y="4644"/>
                    <a:pt x="18918" y="4644"/>
                  </a:cubicBezTo>
                  <a:cubicBezTo>
                    <a:pt x="19146" y="4644"/>
                    <a:pt x="19374" y="4618"/>
                    <a:pt x="19600" y="4562"/>
                  </a:cubicBezTo>
                  <a:cubicBezTo>
                    <a:pt x="20953" y="4186"/>
                    <a:pt x="23284" y="2607"/>
                    <a:pt x="25314" y="1078"/>
                  </a:cubicBezTo>
                  <a:cubicBezTo>
                    <a:pt x="25189" y="702"/>
                    <a:pt x="25038" y="351"/>
                    <a:pt x="248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 name="Google Shape;17;p2"/>
            <p:cNvSpPr/>
            <p:nvPr/>
          </p:nvSpPr>
          <p:spPr>
            <a:xfrm>
              <a:off x="2752025" y="2829175"/>
              <a:ext cx="619075" cy="167125"/>
            </a:xfrm>
            <a:custGeom>
              <a:avLst/>
              <a:gdLst/>
              <a:ahLst/>
              <a:cxnLst/>
              <a:rect l="l" t="t" r="r" b="b"/>
              <a:pathLst>
                <a:path w="24763" h="6685" extrusionOk="0">
                  <a:moveTo>
                    <a:pt x="14912" y="1"/>
                  </a:moveTo>
                  <a:cubicBezTo>
                    <a:pt x="14695" y="1"/>
                    <a:pt x="14486" y="30"/>
                    <a:pt x="14286" y="93"/>
                  </a:cubicBezTo>
                  <a:cubicBezTo>
                    <a:pt x="11352" y="1005"/>
                    <a:pt x="9922" y="3228"/>
                    <a:pt x="7370" y="3228"/>
                  </a:cubicBezTo>
                  <a:cubicBezTo>
                    <a:pt x="7328" y="3228"/>
                    <a:pt x="7286" y="3227"/>
                    <a:pt x="7244" y="3226"/>
                  </a:cubicBezTo>
                  <a:cubicBezTo>
                    <a:pt x="5188" y="3151"/>
                    <a:pt x="2657" y="995"/>
                    <a:pt x="0" y="168"/>
                  </a:cubicBezTo>
                  <a:lnTo>
                    <a:pt x="0" y="168"/>
                  </a:lnTo>
                  <a:cubicBezTo>
                    <a:pt x="0" y="770"/>
                    <a:pt x="76" y="1371"/>
                    <a:pt x="151" y="1973"/>
                  </a:cubicBezTo>
                  <a:cubicBezTo>
                    <a:pt x="2793" y="2784"/>
                    <a:pt x="5906" y="4259"/>
                    <a:pt x="8163" y="4259"/>
                  </a:cubicBezTo>
                  <a:cubicBezTo>
                    <a:pt x="8347" y="4259"/>
                    <a:pt x="8525" y="4249"/>
                    <a:pt x="8697" y="4228"/>
                  </a:cubicBezTo>
                  <a:cubicBezTo>
                    <a:pt x="11380" y="3933"/>
                    <a:pt x="13651" y="1801"/>
                    <a:pt x="15303" y="1801"/>
                  </a:cubicBezTo>
                  <a:cubicBezTo>
                    <a:pt x="15472" y="1801"/>
                    <a:pt x="15634" y="1824"/>
                    <a:pt x="15790" y="1872"/>
                  </a:cubicBezTo>
                  <a:cubicBezTo>
                    <a:pt x="17494" y="2374"/>
                    <a:pt x="19875" y="4228"/>
                    <a:pt x="21905" y="5582"/>
                  </a:cubicBezTo>
                  <a:cubicBezTo>
                    <a:pt x="22457" y="5958"/>
                    <a:pt x="23259" y="6334"/>
                    <a:pt x="24136" y="6684"/>
                  </a:cubicBezTo>
                  <a:cubicBezTo>
                    <a:pt x="24362" y="6308"/>
                    <a:pt x="24562" y="5933"/>
                    <a:pt x="24763" y="5532"/>
                  </a:cubicBezTo>
                  <a:lnTo>
                    <a:pt x="24763" y="5532"/>
                  </a:lnTo>
                  <a:cubicBezTo>
                    <a:pt x="24757" y="5532"/>
                    <a:pt x="24752" y="5532"/>
                    <a:pt x="24747" y="5532"/>
                  </a:cubicBezTo>
                  <a:cubicBezTo>
                    <a:pt x="22290" y="5532"/>
                    <a:pt x="17888" y="1"/>
                    <a:pt x="149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 name="Google Shape;18;p2"/>
            <p:cNvSpPr/>
            <p:nvPr/>
          </p:nvSpPr>
          <p:spPr>
            <a:xfrm>
              <a:off x="2817825" y="2553600"/>
              <a:ext cx="483100" cy="74275"/>
            </a:xfrm>
            <a:custGeom>
              <a:avLst/>
              <a:gdLst/>
              <a:ahLst/>
              <a:cxnLst/>
              <a:rect l="l" t="t" r="r" b="b"/>
              <a:pathLst>
                <a:path w="19324" h="2971" extrusionOk="0">
                  <a:moveTo>
                    <a:pt x="8727" y="1"/>
                  </a:moveTo>
                  <a:cubicBezTo>
                    <a:pt x="7522" y="1"/>
                    <a:pt x="5857" y="1578"/>
                    <a:pt x="4588" y="1578"/>
                  </a:cubicBezTo>
                  <a:cubicBezTo>
                    <a:pt x="4449" y="1578"/>
                    <a:pt x="4314" y="1559"/>
                    <a:pt x="4186" y="1517"/>
                  </a:cubicBezTo>
                  <a:cubicBezTo>
                    <a:pt x="3484" y="1266"/>
                    <a:pt x="2582" y="1191"/>
                    <a:pt x="1654" y="1166"/>
                  </a:cubicBezTo>
                  <a:cubicBezTo>
                    <a:pt x="1053" y="1717"/>
                    <a:pt x="501" y="2319"/>
                    <a:pt x="0" y="2970"/>
                  </a:cubicBezTo>
                  <a:cubicBezTo>
                    <a:pt x="2331" y="2920"/>
                    <a:pt x="5138" y="2595"/>
                    <a:pt x="6817" y="1542"/>
                  </a:cubicBezTo>
                  <a:cubicBezTo>
                    <a:pt x="7552" y="1091"/>
                    <a:pt x="8146" y="919"/>
                    <a:pt x="8680" y="919"/>
                  </a:cubicBezTo>
                  <a:cubicBezTo>
                    <a:pt x="9895" y="919"/>
                    <a:pt x="10799" y="1806"/>
                    <a:pt x="12331" y="2294"/>
                  </a:cubicBezTo>
                  <a:cubicBezTo>
                    <a:pt x="12976" y="2498"/>
                    <a:pt x="13813" y="2598"/>
                    <a:pt x="14691" y="2598"/>
                  </a:cubicBezTo>
                  <a:cubicBezTo>
                    <a:pt x="16506" y="2598"/>
                    <a:pt x="18496" y="2169"/>
                    <a:pt x="19323" y="1341"/>
                  </a:cubicBezTo>
                  <a:cubicBezTo>
                    <a:pt x="18847" y="890"/>
                    <a:pt x="18321" y="464"/>
                    <a:pt x="17770" y="88"/>
                  </a:cubicBezTo>
                  <a:cubicBezTo>
                    <a:pt x="17305" y="613"/>
                    <a:pt x="16629" y="1203"/>
                    <a:pt x="15677" y="1203"/>
                  </a:cubicBezTo>
                  <a:cubicBezTo>
                    <a:pt x="15447" y="1203"/>
                    <a:pt x="15201" y="1169"/>
                    <a:pt x="14937" y="1091"/>
                  </a:cubicBezTo>
                  <a:cubicBezTo>
                    <a:pt x="12832" y="439"/>
                    <a:pt x="10526" y="665"/>
                    <a:pt x="9173" y="88"/>
                  </a:cubicBezTo>
                  <a:cubicBezTo>
                    <a:pt x="9033" y="28"/>
                    <a:pt x="8884" y="1"/>
                    <a:pt x="87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 name="Google Shape;19;p2"/>
            <p:cNvSpPr/>
            <p:nvPr/>
          </p:nvSpPr>
          <p:spPr>
            <a:xfrm>
              <a:off x="2823450" y="2981950"/>
              <a:ext cx="492500" cy="130900"/>
            </a:xfrm>
            <a:custGeom>
              <a:avLst/>
              <a:gdLst/>
              <a:ahLst/>
              <a:cxnLst/>
              <a:rect l="l" t="t" r="r" b="b"/>
              <a:pathLst>
                <a:path w="19700" h="5236" extrusionOk="0">
                  <a:moveTo>
                    <a:pt x="7736" y="0"/>
                  </a:moveTo>
                  <a:cubicBezTo>
                    <a:pt x="7305" y="0"/>
                    <a:pt x="6870" y="111"/>
                    <a:pt x="6417" y="398"/>
                  </a:cubicBezTo>
                  <a:cubicBezTo>
                    <a:pt x="5154" y="1232"/>
                    <a:pt x="3212" y="1907"/>
                    <a:pt x="439" y="1907"/>
                  </a:cubicBezTo>
                  <a:cubicBezTo>
                    <a:pt x="295" y="1907"/>
                    <a:pt x="149" y="1905"/>
                    <a:pt x="1" y="1902"/>
                  </a:cubicBezTo>
                  <a:lnTo>
                    <a:pt x="1" y="1902"/>
                  </a:lnTo>
                  <a:cubicBezTo>
                    <a:pt x="1103" y="3255"/>
                    <a:pt x="2457" y="4383"/>
                    <a:pt x="3986" y="5235"/>
                  </a:cubicBezTo>
                  <a:cubicBezTo>
                    <a:pt x="4211" y="5110"/>
                    <a:pt x="4462" y="4959"/>
                    <a:pt x="4738" y="4834"/>
                  </a:cubicBezTo>
                  <a:cubicBezTo>
                    <a:pt x="7695" y="3431"/>
                    <a:pt x="6517" y="1501"/>
                    <a:pt x="7870" y="1501"/>
                  </a:cubicBezTo>
                  <a:cubicBezTo>
                    <a:pt x="9085" y="1501"/>
                    <a:pt x="12054" y="2469"/>
                    <a:pt x="13774" y="2469"/>
                  </a:cubicBezTo>
                  <a:cubicBezTo>
                    <a:pt x="13971" y="2469"/>
                    <a:pt x="14152" y="2456"/>
                    <a:pt x="14311" y="2428"/>
                  </a:cubicBezTo>
                  <a:cubicBezTo>
                    <a:pt x="14906" y="2321"/>
                    <a:pt x="15383" y="2259"/>
                    <a:pt x="15814" y="2259"/>
                  </a:cubicBezTo>
                  <a:cubicBezTo>
                    <a:pt x="16490" y="2259"/>
                    <a:pt x="17050" y="2411"/>
                    <a:pt x="17770" y="2779"/>
                  </a:cubicBezTo>
                  <a:cubicBezTo>
                    <a:pt x="18121" y="2954"/>
                    <a:pt x="18447" y="3255"/>
                    <a:pt x="18723" y="3581"/>
                  </a:cubicBezTo>
                  <a:cubicBezTo>
                    <a:pt x="19048" y="3280"/>
                    <a:pt x="19374" y="2979"/>
                    <a:pt x="19700" y="2629"/>
                  </a:cubicBezTo>
                  <a:cubicBezTo>
                    <a:pt x="19023" y="2027"/>
                    <a:pt x="18121" y="1476"/>
                    <a:pt x="17169" y="1350"/>
                  </a:cubicBezTo>
                  <a:cubicBezTo>
                    <a:pt x="16627" y="1263"/>
                    <a:pt x="16135" y="1235"/>
                    <a:pt x="15671" y="1235"/>
                  </a:cubicBezTo>
                  <a:cubicBezTo>
                    <a:pt x="14799" y="1235"/>
                    <a:pt x="14024" y="1335"/>
                    <a:pt x="13197" y="1335"/>
                  </a:cubicBezTo>
                  <a:cubicBezTo>
                    <a:pt x="12689" y="1335"/>
                    <a:pt x="12161" y="1297"/>
                    <a:pt x="11580" y="1175"/>
                  </a:cubicBezTo>
                  <a:cubicBezTo>
                    <a:pt x="10090" y="844"/>
                    <a:pt x="8924" y="0"/>
                    <a:pt x="77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 name="Google Shape;20;p2"/>
            <p:cNvSpPr/>
            <p:nvPr/>
          </p:nvSpPr>
          <p:spPr>
            <a:xfrm>
              <a:off x="2842250" y="2542625"/>
              <a:ext cx="562050" cy="609050"/>
            </a:xfrm>
            <a:custGeom>
              <a:avLst/>
              <a:gdLst/>
              <a:ahLst/>
              <a:cxnLst/>
              <a:rect l="l" t="t" r="r" b="b"/>
              <a:pathLst>
                <a:path w="22482" h="24362" extrusionOk="0">
                  <a:moveTo>
                    <a:pt x="15966" y="1"/>
                  </a:moveTo>
                  <a:lnTo>
                    <a:pt x="15966" y="1"/>
                  </a:lnTo>
                  <a:cubicBezTo>
                    <a:pt x="18221" y="2357"/>
                    <a:pt x="19600" y="5515"/>
                    <a:pt x="19600" y="9049"/>
                  </a:cubicBezTo>
                  <a:cubicBezTo>
                    <a:pt x="19600" y="16242"/>
                    <a:pt x="13760" y="22106"/>
                    <a:pt x="6542" y="22106"/>
                  </a:cubicBezTo>
                  <a:cubicBezTo>
                    <a:pt x="4161" y="22106"/>
                    <a:pt x="1930" y="21455"/>
                    <a:pt x="1" y="20327"/>
                  </a:cubicBezTo>
                  <a:lnTo>
                    <a:pt x="1" y="20327"/>
                  </a:lnTo>
                  <a:cubicBezTo>
                    <a:pt x="2381" y="22808"/>
                    <a:pt x="5715" y="24362"/>
                    <a:pt x="9424" y="24362"/>
                  </a:cubicBezTo>
                  <a:cubicBezTo>
                    <a:pt x="16642" y="24362"/>
                    <a:pt x="22482" y="18497"/>
                    <a:pt x="22482" y="11304"/>
                  </a:cubicBezTo>
                  <a:cubicBezTo>
                    <a:pt x="22482" y="6467"/>
                    <a:pt x="19850" y="2257"/>
                    <a:pt x="15966" y="1"/>
                  </a:cubicBezTo>
                  <a:close/>
                </a:path>
              </a:pathLst>
            </a:custGeom>
            <a:solidFill>
              <a:srgbClr val="A6804B">
                <a:alpha val="5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1" name="Google Shape;21;p2"/>
          <p:cNvGrpSpPr/>
          <p:nvPr/>
        </p:nvGrpSpPr>
        <p:grpSpPr>
          <a:xfrm rot="-3210598">
            <a:off x="-436844" y="4983789"/>
            <a:ext cx="2296527" cy="2298297"/>
            <a:chOff x="4134250" y="882850"/>
            <a:chExt cx="843375" cy="844025"/>
          </a:xfrm>
        </p:grpSpPr>
        <p:sp>
          <p:nvSpPr>
            <p:cNvPr id="22" name="Google Shape;22;p2"/>
            <p:cNvSpPr/>
            <p:nvPr/>
          </p:nvSpPr>
          <p:spPr>
            <a:xfrm>
              <a:off x="4134250" y="882850"/>
              <a:ext cx="843375" cy="844025"/>
            </a:xfrm>
            <a:custGeom>
              <a:avLst/>
              <a:gdLst/>
              <a:ahLst/>
              <a:cxnLst/>
              <a:rect l="l" t="t" r="r" b="b"/>
              <a:pathLst>
                <a:path w="33735" h="33761" extrusionOk="0">
                  <a:moveTo>
                    <a:pt x="16867" y="1"/>
                  </a:moveTo>
                  <a:cubicBezTo>
                    <a:pt x="7544" y="1"/>
                    <a:pt x="0" y="7570"/>
                    <a:pt x="0" y="16893"/>
                  </a:cubicBezTo>
                  <a:cubicBezTo>
                    <a:pt x="0" y="26191"/>
                    <a:pt x="7544" y="33760"/>
                    <a:pt x="16867" y="33760"/>
                  </a:cubicBezTo>
                  <a:cubicBezTo>
                    <a:pt x="26191" y="33760"/>
                    <a:pt x="33735" y="26191"/>
                    <a:pt x="33735" y="16893"/>
                  </a:cubicBezTo>
                  <a:cubicBezTo>
                    <a:pt x="33735" y="7570"/>
                    <a:pt x="26191" y="1"/>
                    <a:pt x="168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 name="Google Shape;23;p2"/>
            <p:cNvSpPr/>
            <p:nvPr/>
          </p:nvSpPr>
          <p:spPr>
            <a:xfrm>
              <a:off x="4752650" y="944875"/>
              <a:ext cx="224975" cy="670475"/>
            </a:xfrm>
            <a:custGeom>
              <a:avLst/>
              <a:gdLst/>
              <a:ahLst/>
              <a:cxnLst/>
              <a:rect l="l" t="t" r="r" b="b"/>
              <a:pathLst>
                <a:path w="8999" h="26819" extrusionOk="0">
                  <a:moveTo>
                    <a:pt x="878" y="1"/>
                  </a:moveTo>
                  <a:lnTo>
                    <a:pt x="878" y="1"/>
                  </a:lnTo>
                  <a:cubicBezTo>
                    <a:pt x="1" y="1580"/>
                    <a:pt x="803" y="2432"/>
                    <a:pt x="2031" y="6617"/>
                  </a:cubicBezTo>
                  <a:cubicBezTo>
                    <a:pt x="3610" y="11931"/>
                    <a:pt x="6693" y="10051"/>
                    <a:pt x="5264" y="14412"/>
                  </a:cubicBezTo>
                  <a:cubicBezTo>
                    <a:pt x="3836" y="18748"/>
                    <a:pt x="3259" y="19951"/>
                    <a:pt x="3059" y="22407"/>
                  </a:cubicBezTo>
                  <a:cubicBezTo>
                    <a:pt x="2883" y="24587"/>
                    <a:pt x="2758" y="23359"/>
                    <a:pt x="3510" y="26818"/>
                  </a:cubicBezTo>
                  <a:cubicBezTo>
                    <a:pt x="6893" y="23735"/>
                    <a:pt x="8999" y="19324"/>
                    <a:pt x="8999" y="14412"/>
                  </a:cubicBezTo>
                  <a:cubicBezTo>
                    <a:pt x="8999" y="8297"/>
                    <a:pt x="5740" y="2958"/>
                    <a:pt x="878" y="1"/>
                  </a:cubicBezTo>
                  <a:close/>
                </a:path>
              </a:pathLst>
            </a:custGeom>
            <a:solidFill>
              <a:srgbClr val="6DF4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 name="Google Shape;24;p2"/>
            <p:cNvSpPr/>
            <p:nvPr/>
          </p:nvSpPr>
          <p:spPr>
            <a:xfrm>
              <a:off x="4350400" y="882850"/>
              <a:ext cx="397275" cy="844025"/>
            </a:xfrm>
            <a:custGeom>
              <a:avLst/>
              <a:gdLst/>
              <a:ahLst/>
              <a:cxnLst/>
              <a:rect l="l" t="t" r="r" b="b"/>
              <a:pathLst>
                <a:path w="15891" h="33761" extrusionOk="0">
                  <a:moveTo>
                    <a:pt x="8221" y="1"/>
                  </a:moveTo>
                  <a:cubicBezTo>
                    <a:pt x="6091" y="1"/>
                    <a:pt x="4061" y="427"/>
                    <a:pt x="2181" y="1154"/>
                  </a:cubicBezTo>
                  <a:cubicBezTo>
                    <a:pt x="2106" y="2407"/>
                    <a:pt x="2457" y="3885"/>
                    <a:pt x="2457" y="7144"/>
                  </a:cubicBezTo>
                  <a:cubicBezTo>
                    <a:pt x="2457" y="12081"/>
                    <a:pt x="3359" y="10427"/>
                    <a:pt x="2156" y="13885"/>
                  </a:cubicBezTo>
                  <a:cubicBezTo>
                    <a:pt x="978" y="17344"/>
                    <a:pt x="1" y="18748"/>
                    <a:pt x="828" y="22056"/>
                  </a:cubicBezTo>
                  <a:cubicBezTo>
                    <a:pt x="1655" y="25339"/>
                    <a:pt x="2833" y="24462"/>
                    <a:pt x="2306" y="28046"/>
                  </a:cubicBezTo>
                  <a:cubicBezTo>
                    <a:pt x="2056" y="29800"/>
                    <a:pt x="803" y="30803"/>
                    <a:pt x="101" y="31680"/>
                  </a:cubicBezTo>
                  <a:cubicBezTo>
                    <a:pt x="2507" y="33008"/>
                    <a:pt x="5289" y="33760"/>
                    <a:pt x="8221" y="33760"/>
                  </a:cubicBezTo>
                  <a:cubicBezTo>
                    <a:pt x="10577" y="33760"/>
                    <a:pt x="12808" y="33284"/>
                    <a:pt x="14863" y="32407"/>
                  </a:cubicBezTo>
                  <a:cubicBezTo>
                    <a:pt x="14687" y="29399"/>
                    <a:pt x="13835" y="25264"/>
                    <a:pt x="14011" y="23109"/>
                  </a:cubicBezTo>
                  <a:cubicBezTo>
                    <a:pt x="14236" y="20251"/>
                    <a:pt x="15890" y="18597"/>
                    <a:pt x="15439" y="16216"/>
                  </a:cubicBezTo>
                  <a:cubicBezTo>
                    <a:pt x="14988" y="13810"/>
                    <a:pt x="13785" y="12081"/>
                    <a:pt x="13484" y="9550"/>
                  </a:cubicBezTo>
                  <a:cubicBezTo>
                    <a:pt x="13184" y="6993"/>
                    <a:pt x="13710" y="7219"/>
                    <a:pt x="14086" y="3459"/>
                  </a:cubicBezTo>
                  <a:cubicBezTo>
                    <a:pt x="14161" y="2607"/>
                    <a:pt x="14462" y="1930"/>
                    <a:pt x="14838" y="1354"/>
                  </a:cubicBezTo>
                  <a:cubicBezTo>
                    <a:pt x="12808" y="502"/>
                    <a:pt x="10577" y="1"/>
                    <a:pt x="8221" y="1"/>
                  </a:cubicBezTo>
                  <a:close/>
                </a:path>
              </a:pathLst>
            </a:custGeom>
            <a:solidFill>
              <a:srgbClr val="6DF4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 name="Google Shape;25;p2"/>
            <p:cNvSpPr/>
            <p:nvPr/>
          </p:nvSpPr>
          <p:spPr>
            <a:xfrm>
              <a:off x="4483225" y="882850"/>
              <a:ext cx="139975" cy="844025"/>
            </a:xfrm>
            <a:custGeom>
              <a:avLst/>
              <a:gdLst/>
              <a:ahLst/>
              <a:cxnLst/>
              <a:rect l="l" t="t" r="r" b="b"/>
              <a:pathLst>
                <a:path w="5599" h="33761" extrusionOk="0">
                  <a:moveTo>
                    <a:pt x="2908" y="1"/>
                  </a:moveTo>
                  <a:cubicBezTo>
                    <a:pt x="2257" y="1"/>
                    <a:pt x="1605" y="51"/>
                    <a:pt x="953" y="126"/>
                  </a:cubicBezTo>
                  <a:cubicBezTo>
                    <a:pt x="452" y="1329"/>
                    <a:pt x="302" y="3159"/>
                    <a:pt x="978" y="4888"/>
                  </a:cubicBezTo>
                  <a:cubicBezTo>
                    <a:pt x="1956" y="7369"/>
                    <a:pt x="1204" y="11279"/>
                    <a:pt x="1129" y="15013"/>
                  </a:cubicBezTo>
                  <a:cubicBezTo>
                    <a:pt x="1054" y="18748"/>
                    <a:pt x="1354" y="17921"/>
                    <a:pt x="1129" y="21530"/>
                  </a:cubicBezTo>
                  <a:cubicBezTo>
                    <a:pt x="1064" y="22558"/>
                    <a:pt x="1210" y="22891"/>
                    <a:pt x="1456" y="22891"/>
                  </a:cubicBezTo>
                  <a:cubicBezTo>
                    <a:pt x="1908" y="22891"/>
                    <a:pt x="2700" y="21765"/>
                    <a:pt x="3146" y="21765"/>
                  </a:cubicBezTo>
                  <a:cubicBezTo>
                    <a:pt x="3303" y="21765"/>
                    <a:pt x="3418" y="21905"/>
                    <a:pt x="3460" y="22281"/>
                  </a:cubicBezTo>
                  <a:cubicBezTo>
                    <a:pt x="3685" y="24312"/>
                    <a:pt x="4362" y="24763"/>
                    <a:pt x="2708" y="27745"/>
                  </a:cubicBezTo>
                  <a:cubicBezTo>
                    <a:pt x="1054" y="30753"/>
                    <a:pt x="1" y="30778"/>
                    <a:pt x="1054" y="32256"/>
                  </a:cubicBezTo>
                  <a:cubicBezTo>
                    <a:pt x="1379" y="32708"/>
                    <a:pt x="1705" y="33234"/>
                    <a:pt x="2056" y="33710"/>
                  </a:cubicBezTo>
                  <a:cubicBezTo>
                    <a:pt x="2332" y="33735"/>
                    <a:pt x="2608" y="33760"/>
                    <a:pt x="2908" y="33760"/>
                  </a:cubicBezTo>
                  <a:cubicBezTo>
                    <a:pt x="3184" y="33760"/>
                    <a:pt x="3460" y="33735"/>
                    <a:pt x="3735" y="33710"/>
                  </a:cubicBezTo>
                  <a:cubicBezTo>
                    <a:pt x="3560" y="33159"/>
                    <a:pt x="3284" y="32482"/>
                    <a:pt x="3785" y="31129"/>
                  </a:cubicBezTo>
                  <a:cubicBezTo>
                    <a:pt x="4562" y="28873"/>
                    <a:pt x="5389" y="25565"/>
                    <a:pt x="5314" y="23936"/>
                  </a:cubicBezTo>
                  <a:cubicBezTo>
                    <a:pt x="5245" y="22418"/>
                    <a:pt x="5598" y="18960"/>
                    <a:pt x="4573" y="18960"/>
                  </a:cubicBezTo>
                  <a:cubicBezTo>
                    <a:pt x="4481" y="18960"/>
                    <a:pt x="4378" y="18988"/>
                    <a:pt x="4262" y="19048"/>
                  </a:cubicBezTo>
                  <a:cubicBezTo>
                    <a:pt x="3924" y="19232"/>
                    <a:pt x="3685" y="19320"/>
                    <a:pt x="3509" y="19320"/>
                  </a:cubicBezTo>
                  <a:cubicBezTo>
                    <a:pt x="2968" y="19320"/>
                    <a:pt x="3042" y="18482"/>
                    <a:pt x="2758" y="17043"/>
                  </a:cubicBezTo>
                  <a:cubicBezTo>
                    <a:pt x="2407" y="15164"/>
                    <a:pt x="2482" y="10427"/>
                    <a:pt x="2933" y="7369"/>
                  </a:cubicBezTo>
                  <a:cubicBezTo>
                    <a:pt x="3234" y="5189"/>
                    <a:pt x="3660" y="1905"/>
                    <a:pt x="3760" y="51"/>
                  </a:cubicBezTo>
                  <a:cubicBezTo>
                    <a:pt x="3485" y="26"/>
                    <a:pt x="3209" y="1"/>
                    <a:pt x="29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 name="Google Shape;26;p2"/>
            <p:cNvSpPr/>
            <p:nvPr/>
          </p:nvSpPr>
          <p:spPr>
            <a:xfrm>
              <a:off x="4270825" y="927350"/>
              <a:ext cx="706800" cy="799525"/>
            </a:xfrm>
            <a:custGeom>
              <a:avLst/>
              <a:gdLst/>
              <a:ahLst/>
              <a:cxnLst/>
              <a:rect l="l" t="t" r="r" b="b"/>
              <a:pathLst>
                <a:path w="28272" h="31981" extrusionOk="0">
                  <a:moveTo>
                    <a:pt x="18923" y="0"/>
                  </a:moveTo>
                  <a:lnTo>
                    <a:pt x="18923" y="0"/>
                  </a:lnTo>
                  <a:cubicBezTo>
                    <a:pt x="22256" y="3083"/>
                    <a:pt x="24387" y="7494"/>
                    <a:pt x="24387" y="12406"/>
                  </a:cubicBezTo>
                  <a:cubicBezTo>
                    <a:pt x="24387" y="21730"/>
                    <a:pt x="16818" y="29298"/>
                    <a:pt x="7520" y="29298"/>
                  </a:cubicBezTo>
                  <a:cubicBezTo>
                    <a:pt x="4813" y="29298"/>
                    <a:pt x="2256" y="28647"/>
                    <a:pt x="1" y="27519"/>
                  </a:cubicBezTo>
                  <a:lnTo>
                    <a:pt x="1" y="27519"/>
                  </a:lnTo>
                  <a:cubicBezTo>
                    <a:pt x="3008" y="30276"/>
                    <a:pt x="6993" y="31980"/>
                    <a:pt x="11404" y="31980"/>
                  </a:cubicBezTo>
                  <a:cubicBezTo>
                    <a:pt x="20728" y="31980"/>
                    <a:pt x="28272" y="24411"/>
                    <a:pt x="28272" y="15113"/>
                  </a:cubicBezTo>
                  <a:cubicBezTo>
                    <a:pt x="28272" y="8496"/>
                    <a:pt x="24462" y="2782"/>
                    <a:pt x="18923" y="0"/>
                  </a:cubicBezTo>
                  <a:close/>
                </a:path>
              </a:pathLst>
            </a:custGeom>
            <a:solidFill>
              <a:srgbClr val="5D4682">
                <a:alpha val="42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7" name="Google Shape;27;p2"/>
          <p:cNvGrpSpPr/>
          <p:nvPr/>
        </p:nvGrpSpPr>
        <p:grpSpPr>
          <a:xfrm>
            <a:off x="10147678" y="-116803"/>
            <a:ext cx="1793601" cy="1793653"/>
            <a:chOff x="4876725" y="2387875"/>
            <a:chExt cx="874075" cy="874100"/>
          </a:xfrm>
        </p:grpSpPr>
        <p:sp>
          <p:nvSpPr>
            <p:cNvPr id="28" name="Google Shape;28;p2"/>
            <p:cNvSpPr/>
            <p:nvPr/>
          </p:nvSpPr>
          <p:spPr>
            <a:xfrm>
              <a:off x="4876725" y="2387875"/>
              <a:ext cx="874075" cy="874100"/>
            </a:xfrm>
            <a:custGeom>
              <a:avLst/>
              <a:gdLst/>
              <a:ahLst/>
              <a:cxnLst/>
              <a:rect l="l" t="t" r="r" b="b"/>
              <a:pathLst>
                <a:path w="34963" h="34964" extrusionOk="0">
                  <a:moveTo>
                    <a:pt x="17469" y="0"/>
                  </a:moveTo>
                  <a:cubicBezTo>
                    <a:pt x="7820" y="0"/>
                    <a:pt x="0" y="7845"/>
                    <a:pt x="0" y="17494"/>
                  </a:cubicBezTo>
                  <a:cubicBezTo>
                    <a:pt x="0" y="27143"/>
                    <a:pt x="7820" y="34963"/>
                    <a:pt x="17469" y="34963"/>
                  </a:cubicBezTo>
                  <a:cubicBezTo>
                    <a:pt x="27118" y="34963"/>
                    <a:pt x="34963" y="27143"/>
                    <a:pt x="34963" y="17494"/>
                  </a:cubicBezTo>
                  <a:cubicBezTo>
                    <a:pt x="34963" y="7845"/>
                    <a:pt x="27118" y="0"/>
                    <a:pt x="174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 name="Google Shape;29;p2"/>
            <p:cNvSpPr/>
            <p:nvPr/>
          </p:nvSpPr>
          <p:spPr>
            <a:xfrm>
              <a:off x="4881725" y="2387875"/>
              <a:ext cx="853425" cy="674625"/>
            </a:xfrm>
            <a:custGeom>
              <a:avLst/>
              <a:gdLst/>
              <a:ahLst/>
              <a:cxnLst/>
              <a:rect l="l" t="t" r="r" b="b"/>
              <a:pathLst>
                <a:path w="34137" h="26985" extrusionOk="0">
                  <a:moveTo>
                    <a:pt x="17269" y="0"/>
                  </a:moveTo>
                  <a:cubicBezTo>
                    <a:pt x="8472" y="0"/>
                    <a:pt x="1204" y="6542"/>
                    <a:pt x="1" y="15013"/>
                  </a:cubicBezTo>
                  <a:cubicBezTo>
                    <a:pt x="1931" y="15088"/>
                    <a:pt x="4462" y="15013"/>
                    <a:pt x="5440" y="16341"/>
                  </a:cubicBezTo>
                  <a:cubicBezTo>
                    <a:pt x="7008" y="18495"/>
                    <a:pt x="6478" y="22112"/>
                    <a:pt x="8850" y="22112"/>
                  </a:cubicBezTo>
                  <a:cubicBezTo>
                    <a:pt x="9018" y="22112"/>
                    <a:pt x="9200" y="22094"/>
                    <a:pt x="9399" y="22056"/>
                  </a:cubicBezTo>
                  <a:cubicBezTo>
                    <a:pt x="12349" y="21495"/>
                    <a:pt x="16793" y="19796"/>
                    <a:pt x="18902" y="19796"/>
                  </a:cubicBezTo>
                  <a:cubicBezTo>
                    <a:pt x="18961" y="19796"/>
                    <a:pt x="19018" y="19797"/>
                    <a:pt x="19074" y="19800"/>
                  </a:cubicBezTo>
                  <a:cubicBezTo>
                    <a:pt x="21104" y="19875"/>
                    <a:pt x="22432" y="24437"/>
                    <a:pt x="24487" y="26517"/>
                  </a:cubicBezTo>
                  <a:cubicBezTo>
                    <a:pt x="24810" y="26844"/>
                    <a:pt x="25109" y="26984"/>
                    <a:pt x="25390" y="26984"/>
                  </a:cubicBezTo>
                  <a:cubicBezTo>
                    <a:pt x="26873" y="26984"/>
                    <a:pt x="27869" y="23067"/>
                    <a:pt x="29450" y="22056"/>
                  </a:cubicBezTo>
                  <a:cubicBezTo>
                    <a:pt x="31304" y="20853"/>
                    <a:pt x="34136" y="14286"/>
                    <a:pt x="32106" y="12958"/>
                  </a:cubicBezTo>
                  <a:cubicBezTo>
                    <a:pt x="30051" y="11630"/>
                    <a:pt x="27244" y="8948"/>
                    <a:pt x="28197" y="6792"/>
                  </a:cubicBezTo>
                  <a:cubicBezTo>
                    <a:pt x="28472" y="6191"/>
                    <a:pt x="29074" y="5690"/>
                    <a:pt x="29725" y="5239"/>
                  </a:cubicBezTo>
                  <a:cubicBezTo>
                    <a:pt x="26567" y="2005"/>
                    <a:pt x="22156" y="0"/>
                    <a:pt x="1726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 name="Google Shape;30;p2"/>
            <p:cNvSpPr/>
            <p:nvPr/>
          </p:nvSpPr>
          <p:spPr>
            <a:xfrm>
              <a:off x="5011425" y="2387875"/>
              <a:ext cx="511325" cy="495050"/>
            </a:xfrm>
            <a:custGeom>
              <a:avLst/>
              <a:gdLst/>
              <a:ahLst/>
              <a:cxnLst/>
              <a:rect l="l" t="t" r="r" b="b"/>
              <a:pathLst>
                <a:path w="20453" h="19802" extrusionOk="0">
                  <a:moveTo>
                    <a:pt x="12081" y="0"/>
                  </a:moveTo>
                  <a:cubicBezTo>
                    <a:pt x="7620" y="0"/>
                    <a:pt x="3560" y="1705"/>
                    <a:pt x="477" y="4462"/>
                  </a:cubicBezTo>
                  <a:cubicBezTo>
                    <a:pt x="1" y="5640"/>
                    <a:pt x="277" y="6567"/>
                    <a:pt x="1555" y="6792"/>
                  </a:cubicBezTo>
                  <a:cubicBezTo>
                    <a:pt x="4412" y="7294"/>
                    <a:pt x="8121" y="8973"/>
                    <a:pt x="6267" y="10652"/>
                  </a:cubicBezTo>
                  <a:cubicBezTo>
                    <a:pt x="4412" y="12356"/>
                    <a:pt x="2432" y="11805"/>
                    <a:pt x="3510" y="14111"/>
                  </a:cubicBezTo>
                  <a:cubicBezTo>
                    <a:pt x="4576" y="16392"/>
                    <a:pt x="5274" y="19801"/>
                    <a:pt x="8031" y="19801"/>
                  </a:cubicBezTo>
                  <a:cubicBezTo>
                    <a:pt x="8061" y="19801"/>
                    <a:pt x="8091" y="19801"/>
                    <a:pt x="8121" y="19800"/>
                  </a:cubicBezTo>
                  <a:cubicBezTo>
                    <a:pt x="10953" y="19700"/>
                    <a:pt x="13084" y="15439"/>
                    <a:pt x="14587" y="13058"/>
                  </a:cubicBezTo>
                  <a:cubicBezTo>
                    <a:pt x="16091" y="10652"/>
                    <a:pt x="17971" y="11855"/>
                    <a:pt x="18848" y="9173"/>
                  </a:cubicBezTo>
                  <a:cubicBezTo>
                    <a:pt x="19725" y="6492"/>
                    <a:pt x="20452" y="4462"/>
                    <a:pt x="17695" y="4186"/>
                  </a:cubicBezTo>
                  <a:cubicBezTo>
                    <a:pt x="17423" y="4161"/>
                    <a:pt x="17159" y="4151"/>
                    <a:pt x="16906" y="4151"/>
                  </a:cubicBezTo>
                  <a:cubicBezTo>
                    <a:pt x="15645" y="4151"/>
                    <a:pt x="14622" y="4406"/>
                    <a:pt x="13852" y="4406"/>
                  </a:cubicBezTo>
                  <a:cubicBezTo>
                    <a:pt x="13211" y="4406"/>
                    <a:pt x="12744" y="4230"/>
                    <a:pt x="12457" y="3584"/>
                  </a:cubicBezTo>
                  <a:cubicBezTo>
                    <a:pt x="11956" y="2432"/>
                    <a:pt x="12432" y="1203"/>
                    <a:pt x="12933" y="51"/>
                  </a:cubicBezTo>
                  <a:cubicBezTo>
                    <a:pt x="12633" y="51"/>
                    <a:pt x="12382" y="0"/>
                    <a:pt x="12081" y="0"/>
                  </a:cubicBezTo>
                  <a:close/>
                </a:path>
              </a:pathLst>
            </a:custGeom>
            <a:solidFill>
              <a:srgbClr val="CB55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 name="Google Shape;31;p2"/>
            <p:cNvSpPr/>
            <p:nvPr/>
          </p:nvSpPr>
          <p:spPr>
            <a:xfrm>
              <a:off x="5453575" y="2644250"/>
              <a:ext cx="297225" cy="386575"/>
            </a:xfrm>
            <a:custGeom>
              <a:avLst/>
              <a:gdLst/>
              <a:ahLst/>
              <a:cxnLst/>
              <a:rect l="l" t="t" r="r" b="b"/>
              <a:pathLst>
                <a:path w="11889" h="15463" extrusionOk="0">
                  <a:moveTo>
                    <a:pt x="9459" y="1"/>
                  </a:moveTo>
                  <a:cubicBezTo>
                    <a:pt x="9239" y="1"/>
                    <a:pt x="9012" y="15"/>
                    <a:pt x="8781" y="46"/>
                  </a:cubicBezTo>
                  <a:cubicBezTo>
                    <a:pt x="5799" y="472"/>
                    <a:pt x="2616" y="497"/>
                    <a:pt x="3217" y="3605"/>
                  </a:cubicBezTo>
                  <a:cubicBezTo>
                    <a:pt x="3819" y="6688"/>
                    <a:pt x="4821" y="9269"/>
                    <a:pt x="3217" y="9545"/>
                  </a:cubicBezTo>
                  <a:cubicBezTo>
                    <a:pt x="3093" y="9564"/>
                    <a:pt x="2967" y="9573"/>
                    <a:pt x="2839" y="9573"/>
                  </a:cubicBezTo>
                  <a:cubicBezTo>
                    <a:pt x="1961" y="9573"/>
                    <a:pt x="1025" y="9173"/>
                    <a:pt x="517" y="9173"/>
                  </a:cubicBezTo>
                  <a:cubicBezTo>
                    <a:pt x="142" y="9173"/>
                    <a:pt x="0" y="9391"/>
                    <a:pt x="285" y="10147"/>
                  </a:cubicBezTo>
                  <a:cubicBezTo>
                    <a:pt x="987" y="12101"/>
                    <a:pt x="2390" y="13881"/>
                    <a:pt x="3719" y="14407"/>
                  </a:cubicBezTo>
                  <a:cubicBezTo>
                    <a:pt x="5047" y="14934"/>
                    <a:pt x="6375" y="15385"/>
                    <a:pt x="7102" y="15460"/>
                  </a:cubicBezTo>
                  <a:cubicBezTo>
                    <a:pt x="7114" y="15462"/>
                    <a:pt x="7126" y="15462"/>
                    <a:pt x="7138" y="15462"/>
                  </a:cubicBezTo>
                  <a:cubicBezTo>
                    <a:pt x="7851" y="15462"/>
                    <a:pt x="9213" y="12653"/>
                    <a:pt x="11012" y="12653"/>
                  </a:cubicBezTo>
                  <a:cubicBezTo>
                    <a:pt x="11563" y="10949"/>
                    <a:pt x="11889" y="9119"/>
                    <a:pt x="11889" y="7239"/>
                  </a:cubicBezTo>
                  <a:cubicBezTo>
                    <a:pt x="11889" y="4683"/>
                    <a:pt x="11313" y="2252"/>
                    <a:pt x="10335" y="71"/>
                  </a:cubicBezTo>
                  <a:cubicBezTo>
                    <a:pt x="10058" y="28"/>
                    <a:pt x="9765" y="1"/>
                    <a:pt x="9459" y="1"/>
                  </a:cubicBezTo>
                  <a:close/>
                </a:path>
              </a:pathLst>
            </a:custGeom>
            <a:solidFill>
              <a:srgbClr val="CB55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 name="Google Shape;32;p2"/>
            <p:cNvSpPr/>
            <p:nvPr/>
          </p:nvSpPr>
          <p:spPr>
            <a:xfrm>
              <a:off x="4896150" y="2939125"/>
              <a:ext cx="609050" cy="322850"/>
            </a:xfrm>
            <a:custGeom>
              <a:avLst/>
              <a:gdLst/>
              <a:ahLst/>
              <a:cxnLst/>
              <a:rect l="l" t="t" r="r" b="b"/>
              <a:pathLst>
                <a:path w="24362" h="12914" extrusionOk="0">
                  <a:moveTo>
                    <a:pt x="2449" y="1"/>
                  </a:moveTo>
                  <a:cubicBezTo>
                    <a:pt x="1605" y="1"/>
                    <a:pt x="763" y="234"/>
                    <a:pt x="0" y="557"/>
                  </a:cubicBezTo>
                  <a:cubicBezTo>
                    <a:pt x="2181" y="7700"/>
                    <a:pt x="8848" y="12913"/>
                    <a:pt x="16692" y="12913"/>
                  </a:cubicBezTo>
                  <a:cubicBezTo>
                    <a:pt x="19449" y="12913"/>
                    <a:pt x="22056" y="12261"/>
                    <a:pt x="24361" y="11134"/>
                  </a:cubicBezTo>
                  <a:cubicBezTo>
                    <a:pt x="23234" y="10833"/>
                    <a:pt x="21630" y="10607"/>
                    <a:pt x="21153" y="9805"/>
                  </a:cubicBezTo>
                  <a:cubicBezTo>
                    <a:pt x="20176" y="8126"/>
                    <a:pt x="21780" y="7474"/>
                    <a:pt x="21153" y="4918"/>
                  </a:cubicBezTo>
                  <a:cubicBezTo>
                    <a:pt x="20527" y="2337"/>
                    <a:pt x="19299" y="3239"/>
                    <a:pt x="17168" y="1459"/>
                  </a:cubicBezTo>
                  <a:cubicBezTo>
                    <a:pt x="16653" y="1029"/>
                    <a:pt x="16143" y="843"/>
                    <a:pt x="15653" y="843"/>
                  </a:cubicBezTo>
                  <a:cubicBezTo>
                    <a:pt x="14117" y="843"/>
                    <a:pt x="12771" y="2662"/>
                    <a:pt x="12030" y="4467"/>
                  </a:cubicBezTo>
                  <a:cubicBezTo>
                    <a:pt x="11784" y="5061"/>
                    <a:pt x="11397" y="5311"/>
                    <a:pt x="10915" y="5311"/>
                  </a:cubicBezTo>
                  <a:cubicBezTo>
                    <a:pt x="9486" y="5311"/>
                    <a:pt x="7219" y="3114"/>
                    <a:pt x="5289" y="1184"/>
                  </a:cubicBezTo>
                  <a:cubicBezTo>
                    <a:pt x="4424" y="319"/>
                    <a:pt x="3436" y="1"/>
                    <a:pt x="2449" y="1"/>
                  </a:cubicBezTo>
                  <a:close/>
                </a:path>
              </a:pathLst>
            </a:custGeom>
            <a:solidFill>
              <a:srgbClr val="CB55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 name="Google Shape;33;p2"/>
            <p:cNvSpPr/>
            <p:nvPr/>
          </p:nvSpPr>
          <p:spPr>
            <a:xfrm>
              <a:off x="5159300" y="2454100"/>
              <a:ext cx="224975" cy="353875"/>
            </a:xfrm>
            <a:custGeom>
              <a:avLst/>
              <a:gdLst/>
              <a:ahLst/>
              <a:cxnLst/>
              <a:rect l="l" t="t" r="r" b="b"/>
              <a:pathLst>
                <a:path w="8999" h="14155" extrusionOk="0">
                  <a:moveTo>
                    <a:pt x="4556" y="1"/>
                  </a:moveTo>
                  <a:cubicBezTo>
                    <a:pt x="4412" y="1"/>
                    <a:pt x="4240" y="11"/>
                    <a:pt x="4036" y="33"/>
                  </a:cubicBezTo>
                  <a:cubicBezTo>
                    <a:pt x="1680" y="309"/>
                    <a:pt x="176" y="209"/>
                    <a:pt x="76" y="1186"/>
                  </a:cubicBezTo>
                  <a:cubicBezTo>
                    <a:pt x="1" y="2163"/>
                    <a:pt x="1053" y="4118"/>
                    <a:pt x="2031" y="5046"/>
                  </a:cubicBezTo>
                  <a:cubicBezTo>
                    <a:pt x="3008" y="5973"/>
                    <a:pt x="3635" y="8404"/>
                    <a:pt x="2557" y="9457"/>
                  </a:cubicBezTo>
                  <a:cubicBezTo>
                    <a:pt x="1129" y="10835"/>
                    <a:pt x="1" y="11211"/>
                    <a:pt x="1580" y="12640"/>
                  </a:cubicBezTo>
                  <a:cubicBezTo>
                    <a:pt x="2492" y="13438"/>
                    <a:pt x="2950" y="14155"/>
                    <a:pt x="3434" y="14155"/>
                  </a:cubicBezTo>
                  <a:cubicBezTo>
                    <a:pt x="3801" y="14155"/>
                    <a:pt x="4182" y="13742"/>
                    <a:pt x="4788" y="12640"/>
                  </a:cubicBezTo>
                  <a:cubicBezTo>
                    <a:pt x="6166" y="10058"/>
                    <a:pt x="7344" y="8880"/>
                    <a:pt x="7971" y="7602"/>
                  </a:cubicBezTo>
                  <a:cubicBezTo>
                    <a:pt x="8597" y="6324"/>
                    <a:pt x="8998" y="4444"/>
                    <a:pt x="7520" y="4143"/>
                  </a:cubicBezTo>
                  <a:cubicBezTo>
                    <a:pt x="6041" y="3843"/>
                    <a:pt x="4863" y="4194"/>
                    <a:pt x="4687" y="2615"/>
                  </a:cubicBezTo>
                  <a:cubicBezTo>
                    <a:pt x="4527" y="1151"/>
                    <a:pt x="6057" y="1"/>
                    <a:pt x="4556" y="1"/>
                  </a:cubicBezTo>
                  <a:close/>
                </a:path>
              </a:pathLst>
            </a:custGeom>
            <a:solidFill>
              <a:srgbClr val="EE94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 name="Google Shape;34;p2"/>
            <p:cNvSpPr/>
            <p:nvPr/>
          </p:nvSpPr>
          <p:spPr>
            <a:xfrm>
              <a:off x="5386800" y="2744225"/>
              <a:ext cx="73900" cy="54075"/>
            </a:xfrm>
            <a:custGeom>
              <a:avLst/>
              <a:gdLst/>
              <a:ahLst/>
              <a:cxnLst/>
              <a:rect l="l" t="t" r="r" b="b"/>
              <a:pathLst>
                <a:path w="2956" h="2163" extrusionOk="0">
                  <a:moveTo>
                    <a:pt x="973" y="0"/>
                  </a:moveTo>
                  <a:cubicBezTo>
                    <a:pt x="35" y="0"/>
                    <a:pt x="1" y="2163"/>
                    <a:pt x="901" y="2163"/>
                  </a:cubicBezTo>
                  <a:cubicBezTo>
                    <a:pt x="1978" y="2163"/>
                    <a:pt x="2956" y="1185"/>
                    <a:pt x="1527" y="208"/>
                  </a:cubicBezTo>
                  <a:cubicBezTo>
                    <a:pt x="1317" y="62"/>
                    <a:pt x="1132" y="0"/>
                    <a:pt x="973" y="0"/>
                  </a:cubicBezTo>
                  <a:close/>
                </a:path>
              </a:pathLst>
            </a:custGeom>
            <a:solidFill>
              <a:srgbClr val="EE94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 name="Google Shape;35;p2"/>
            <p:cNvSpPr/>
            <p:nvPr/>
          </p:nvSpPr>
          <p:spPr>
            <a:xfrm>
              <a:off x="4970275" y="2601850"/>
              <a:ext cx="91300" cy="88200"/>
            </a:xfrm>
            <a:custGeom>
              <a:avLst/>
              <a:gdLst/>
              <a:ahLst/>
              <a:cxnLst/>
              <a:rect l="l" t="t" r="r" b="b"/>
              <a:pathLst>
                <a:path w="3652" h="3528" extrusionOk="0">
                  <a:moveTo>
                    <a:pt x="1971" y="0"/>
                  </a:moveTo>
                  <a:cubicBezTo>
                    <a:pt x="1052" y="0"/>
                    <a:pt x="1" y="864"/>
                    <a:pt x="18" y="1692"/>
                  </a:cubicBezTo>
                  <a:cubicBezTo>
                    <a:pt x="18" y="2641"/>
                    <a:pt x="642" y="3528"/>
                    <a:pt x="1336" y="3528"/>
                  </a:cubicBezTo>
                  <a:cubicBezTo>
                    <a:pt x="1521" y="3528"/>
                    <a:pt x="1712" y="3464"/>
                    <a:pt x="1898" y="3321"/>
                  </a:cubicBezTo>
                  <a:cubicBezTo>
                    <a:pt x="2775" y="2645"/>
                    <a:pt x="3652" y="1717"/>
                    <a:pt x="3025" y="614"/>
                  </a:cubicBezTo>
                  <a:cubicBezTo>
                    <a:pt x="2775" y="177"/>
                    <a:pt x="2387" y="0"/>
                    <a:pt x="1971" y="0"/>
                  </a:cubicBezTo>
                  <a:close/>
                </a:path>
              </a:pathLst>
            </a:custGeom>
            <a:solidFill>
              <a:srgbClr val="EE94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 name="Google Shape;36;p2"/>
            <p:cNvSpPr/>
            <p:nvPr/>
          </p:nvSpPr>
          <p:spPr>
            <a:xfrm>
              <a:off x="5477600" y="3095475"/>
              <a:ext cx="87400" cy="55100"/>
            </a:xfrm>
            <a:custGeom>
              <a:avLst/>
              <a:gdLst/>
              <a:ahLst/>
              <a:cxnLst/>
              <a:rect l="l" t="t" r="r" b="b"/>
              <a:pathLst>
                <a:path w="3496" h="2204" extrusionOk="0">
                  <a:moveTo>
                    <a:pt x="3155" y="1"/>
                  </a:moveTo>
                  <a:cubicBezTo>
                    <a:pt x="2775" y="1"/>
                    <a:pt x="2118" y="334"/>
                    <a:pt x="1605" y="719"/>
                  </a:cubicBezTo>
                  <a:cubicBezTo>
                    <a:pt x="828" y="1296"/>
                    <a:pt x="1" y="2123"/>
                    <a:pt x="978" y="2198"/>
                  </a:cubicBezTo>
                  <a:cubicBezTo>
                    <a:pt x="1018" y="2202"/>
                    <a:pt x="1058" y="2204"/>
                    <a:pt x="1099" y="2204"/>
                  </a:cubicBezTo>
                  <a:cubicBezTo>
                    <a:pt x="2088" y="2204"/>
                    <a:pt x="3363" y="1066"/>
                    <a:pt x="3459" y="368"/>
                  </a:cubicBezTo>
                  <a:cubicBezTo>
                    <a:pt x="3495" y="106"/>
                    <a:pt x="3369" y="1"/>
                    <a:pt x="3155" y="1"/>
                  </a:cubicBezTo>
                  <a:close/>
                </a:path>
              </a:pathLst>
            </a:custGeom>
            <a:solidFill>
              <a:srgbClr val="EE94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 name="Google Shape;37;p2"/>
            <p:cNvSpPr/>
            <p:nvPr/>
          </p:nvSpPr>
          <p:spPr>
            <a:xfrm>
              <a:off x="4966325" y="3037325"/>
              <a:ext cx="392250" cy="224000"/>
            </a:xfrm>
            <a:custGeom>
              <a:avLst/>
              <a:gdLst/>
              <a:ahLst/>
              <a:cxnLst/>
              <a:rect l="l" t="t" r="r" b="b"/>
              <a:pathLst>
                <a:path w="15690" h="8960" extrusionOk="0">
                  <a:moveTo>
                    <a:pt x="566" y="1"/>
                  </a:moveTo>
                  <a:cubicBezTo>
                    <a:pt x="356" y="1"/>
                    <a:pt x="218" y="155"/>
                    <a:pt x="176" y="539"/>
                  </a:cubicBezTo>
                  <a:cubicBezTo>
                    <a:pt x="0" y="1993"/>
                    <a:pt x="1905" y="3972"/>
                    <a:pt x="3534" y="5551"/>
                  </a:cubicBezTo>
                  <a:cubicBezTo>
                    <a:pt x="6291" y="7582"/>
                    <a:pt x="9650" y="8835"/>
                    <a:pt x="13309" y="8960"/>
                  </a:cubicBezTo>
                  <a:cubicBezTo>
                    <a:pt x="14737" y="8534"/>
                    <a:pt x="15690" y="7055"/>
                    <a:pt x="15414" y="5877"/>
                  </a:cubicBezTo>
                  <a:cubicBezTo>
                    <a:pt x="15063" y="4298"/>
                    <a:pt x="14787" y="4449"/>
                    <a:pt x="15063" y="2694"/>
                  </a:cubicBezTo>
                  <a:cubicBezTo>
                    <a:pt x="15339" y="940"/>
                    <a:pt x="14361" y="1441"/>
                    <a:pt x="13033" y="990"/>
                  </a:cubicBezTo>
                  <a:cubicBezTo>
                    <a:pt x="12853" y="932"/>
                    <a:pt x="12694" y="905"/>
                    <a:pt x="12551" y="905"/>
                  </a:cubicBezTo>
                  <a:cubicBezTo>
                    <a:pt x="11637" y="905"/>
                    <a:pt x="11360" y="2019"/>
                    <a:pt x="10276" y="3471"/>
                  </a:cubicBezTo>
                  <a:cubicBezTo>
                    <a:pt x="9931" y="3943"/>
                    <a:pt x="9429" y="4128"/>
                    <a:pt x="8845" y="4128"/>
                  </a:cubicBezTo>
                  <a:cubicBezTo>
                    <a:pt x="7351" y="4128"/>
                    <a:pt x="5318" y="2921"/>
                    <a:pt x="3985" y="2218"/>
                  </a:cubicBezTo>
                  <a:cubicBezTo>
                    <a:pt x="2582" y="1497"/>
                    <a:pt x="1221" y="1"/>
                    <a:pt x="566" y="1"/>
                  </a:cubicBezTo>
                  <a:close/>
                </a:path>
              </a:pathLst>
            </a:custGeom>
            <a:solidFill>
              <a:srgbClr val="EE94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 name="Google Shape;38;p2"/>
            <p:cNvSpPr/>
            <p:nvPr/>
          </p:nvSpPr>
          <p:spPr>
            <a:xfrm>
              <a:off x="5548400" y="2691750"/>
              <a:ext cx="202400" cy="260600"/>
            </a:xfrm>
            <a:custGeom>
              <a:avLst/>
              <a:gdLst/>
              <a:ahLst/>
              <a:cxnLst/>
              <a:rect l="l" t="t" r="r" b="b"/>
              <a:pathLst>
                <a:path w="8096" h="10424" extrusionOk="0">
                  <a:moveTo>
                    <a:pt x="7319" y="226"/>
                  </a:moveTo>
                  <a:cubicBezTo>
                    <a:pt x="7144" y="252"/>
                    <a:pt x="6918" y="302"/>
                    <a:pt x="6667" y="377"/>
                  </a:cubicBezTo>
                  <a:cubicBezTo>
                    <a:pt x="4362" y="1079"/>
                    <a:pt x="3309" y="1"/>
                    <a:pt x="3209" y="2683"/>
                  </a:cubicBezTo>
                  <a:cubicBezTo>
                    <a:pt x="3134" y="5339"/>
                    <a:pt x="2682" y="8698"/>
                    <a:pt x="2682" y="8698"/>
                  </a:cubicBezTo>
                  <a:cubicBezTo>
                    <a:pt x="1179" y="9324"/>
                    <a:pt x="1" y="9876"/>
                    <a:pt x="1003" y="10277"/>
                  </a:cubicBezTo>
                  <a:cubicBezTo>
                    <a:pt x="1269" y="10376"/>
                    <a:pt x="1521" y="10423"/>
                    <a:pt x="1779" y="10423"/>
                  </a:cubicBezTo>
                  <a:cubicBezTo>
                    <a:pt x="2495" y="10423"/>
                    <a:pt x="3260" y="10064"/>
                    <a:pt x="4512" y="9475"/>
                  </a:cubicBezTo>
                  <a:cubicBezTo>
                    <a:pt x="6041" y="8773"/>
                    <a:pt x="6843" y="8923"/>
                    <a:pt x="7745" y="8773"/>
                  </a:cubicBezTo>
                  <a:cubicBezTo>
                    <a:pt x="7971" y="7645"/>
                    <a:pt x="8096" y="6517"/>
                    <a:pt x="8096" y="5339"/>
                  </a:cubicBezTo>
                  <a:cubicBezTo>
                    <a:pt x="8096" y="3560"/>
                    <a:pt x="7820" y="1856"/>
                    <a:pt x="7319" y="226"/>
                  </a:cubicBezTo>
                  <a:close/>
                </a:path>
              </a:pathLst>
            </a:custGeom>
            <a:solidFill>
              <a:srgbClr val="EE94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 name="Google Shape;39;p2"/>
            <p:cNvSpPr/>
            <p:nvPr/>
          </p:nvSpPr>
          <p:spPr>
            <a:xfrm>
              <a:off x="5017075" y="2429225"/>
              <a:ext cx="733725" cy="832750"/>
            </a:xfrm>
            <a:custGeom>
              <a:avLst/>
              <a:gdLst/>
              <a:ahLst/>
              <a:cxnLst/>
              <a:rect l="l" t="t" r="r" b="b"/>
              <a:pathLst>
                <a:path w="29349" h="33310" extrusionOk="0">
                  <a:moveTo>
                    <a:pt x="19224" y="1"/>
                  </a:moveTo>
                  <a:lnTo>
                    <a:pt x="19224" y="1"/>
                  </a:lnTo>
                  <a:cubicBezTo>
                    <a:pt x="22657" y="3184"/>
                    <a:pt x="24813" y="7720"/>
                    <a:pt x="24813" y="12783"/>
                  </a:cubicBezTo>
                  <a:cubicBezTo>
                    <a:pt x="24813" y="22432"/>
                    <a:pt x="16993" y="30251"/>
                    <a:pt x="7344" y="30251"/>
                  </a:cubicBezTo>
                  <a:cubicBezTo>
                    <a:pt x="4712" y="30251"/>
                    <a:pt x="2231" y="29675"/>
                    <a:pt x="0" y="28622"/>
                  </a:cubicBezTo>
                  <a:lnTo>
                    <a:pt x="0" y="28622"/>
                  </a:lnTo>
                  <a:cubicBezTo>
                    <a:pt x="3108" y="31530"/>
                    <a:pt x="7269" y="33309"/>
                    <a:pt x="11855" y="33309"/>
                  </a:cubicBezTo>
                  <a:cubicBezTo>
                    <a:pt x="21504" y="33309"/>
                    <a:pt x="29349" y="25489"/>
                    <a:pt x="29349" y="15840"/>
                  </a:cubicBezTo>
                  <a:cubicBezTo>
                    <a:pt x="29349" y="8798"/>
                    <a:pt x="25189" y="2783"/>
                    <a:pt x="19224" y="1"/>
                  </a:cubicBezTo>
                  <a:close/>
                </a:path>
              </a:pathLst>
            </a:custGeom>
            <a:solidFill>
              <a:srgbClr val="AC476D">
                <a:alpha val="3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0" name="Google Shape;40;p2"/>
          <p:cNvGrpSpPr/>
          <p:nvPr/>
        </p:nvGrpSpPr>
        <p:grpSpPr>
          <a:xfrm>
            <a:off x="10059864" y="4692504"/>
            <a:ext cx="718744" cy="688165"/>
            <a:chOff x="3483800" y="1530650"/>
            <a:chExt cx="1459674" cy="1397574"/>
          </a:xfrm>
        </p:grpSpPr>
        <p:sp>
          <p:nvSpPr>
            <p:cNvPr id="41" name="Google Shape;41;p2"/>
            <p:cNvSpPr/>
            <p:nvPr/>
          </p:nvSpPr>
          <p:spPr>
            <a:xfrm>
              <a:off x="3586486" y="1530650"/>
              <a:ext cx="1283853" cy="1204967"/>
            </a:xfrm>
            <a:custGeom>
              <a:avLst/>
              <a:gdLst/>
              <a:ahLst/>
              <a:cxnLst/>
              <a:rect l="l" t="t" r="r" b="b"/>
              <a:pathLst>
                <a:path w="16291" h="15290" extrusionOk="0">
                  <a:moveTo>
                    <a:pt x="9404" y="1827"/>
                  </a:moveTo>
                  <a:cubicBezTo>
                    <a:pt x="9692" y="1827"/>
                    <a:pt x="9994" y="1922"/>
                    <a:pt x="10277" y="2042"/>
                  </a:cubicBezTo>
                  <a:cubicBezTo>
                    <a:pt x="10866" y="2292"/>
                    <a:pt x="11669" y="2452"/>
                    <a:pt x="12062" y="3005"/>
                  </a:cubicBezTo>
                  <a:cubicBezTo>
                    <a:pt x="12401" y="3505"/>
                    <a:pt x="12311" y="4165"/>
                    <a:pt x="12204" y="4763"/>
                  </a:cubicBezTo>
                  <a:lnTo>
                    <a:pt x="11883" y="6493"/>
                  </a:lnTo>
                  <a:cubicBezTo>
                    <a:pt x="11054" y="6324"/>
                    <a:pt x="10251" y="6056"/>
                    <a:pt x="9484" y="5691"/>
                  </a:cubicBezTo>
                  <a:cubicBezTo>
                    <a:pt x="8351" y="5164"/>
                    <a:pt x="7681" y="3237"/>
                    <a:pt x="8600" y="2194"/>
                  </a:cubicBezTo>
                  <a:cubicBezTo>
                    <a:pt x="8834" y="1924"/>
                    <a:pt x="9112" y="1827"/>
                    <a:pt x="9404" y="1827"/>
                  </a:cubicBezTo>
                  <a:close/>
                  <a:moveTo>
                    <a:pt x="9804" y="7040"/>
                  </a:moveTo>
                  <a:cubicBezTo>
                    <a:pt x="9952" y="7040"/>
                    <a:pt x="10093" y="7065"/>
                    <a:pt x="10197" y="7109"/>
                  </a:cubicBezTo>
                  <a:cubicBezTo>
                    <a:pt x="10581" y="7287"/>
                    <a:pt x="10804" y="7778"/>
                    <a:pt x="10634" y="8171"/>
                  </a:cubicBezTo>
                  <a:cubicBezTo>
                    <a:pt x="10608" y="8224"/>
                    <a:pt x="10572" y="8278"/>
                    <a:pt x="10527" y="8313"/>
                  </a:cubicBezTo>
                  <a:cubicBezTo>
                    <a:pt x="10443" y="8397"/>
                    <a:pt x="10326" y="8426"/>
                    <a:pt x="10207" y="8426"/>
                  </a:cubicBezTo>
                  <a:cubicBezTo>
                    <a:pt x="10174" y="8426"/>
                    <a:pt x="10141" y="8424"/>
                    <a:pt x="10108" y="8420"/>
                  </a:cubicBezTo>
                  <a:cubicBezTo>
                    <a:pt x="9751" y="8385"/>
                    <a:pt x="8975" y="7983"/>
                    <a:pt x="9020" y="7537"/>
                  </a:cubicBezTo>
                  <a:cubicBezTo>
                    <a:pt x="9045" y="7184"/>
                    <a:pt x="9445" y="7040"/>
                    <a:pt x="9804" y="7040"/>
                  </a:cubicBezTo>
                  <a:close/>
                  <a:moveTo>
                    <a:pt x="11618" y="9709"/>
                  </a:moveTo>
                  <a:cubicBezTo>
                    <a:pt x="11845" y="9709"/>
                    <a:pt x="12088" y="9744"/>
                    <a:pt x="12356" y="9821"/>
                  </a:cubicBezTo>
                  <a:cubicBezTo>
                    <a:pt x="12419" y="9839"/>
                    <a:pt x="12481" y="9866"/>
                    <a:pt x="12517" y="9910"/>
                  </a:cubicBezTo>
                  <a:cubicBezTo>
                    <a:pt x="12561" y="9964"/>
                    <a:pt x="12570" y="10044"/>
                    <a:pt x="12570" y="10106"/>
                  </a:cubicBezTo>
                  <a:cubicBezTo>
                    <a:pt x="12570" y="10570"/>
                    <a:pt x="12508" y="11025"/>
                    <a:pt x="12383" y="11471"/>
                  </a:cubicBezTo>
                  <a:cubicBezTo>
                    <a:pt x="12320" y="11659"/>
                    <a:pt x="12249" y="11864"/>
                    <a:pt x="12080" y="11980"/>
                  </a:cubicBezTo>
                  <a:cubicBezTo>
                    <a:pt x="11962" y="12063"/>
                    <a:pt x="11817" y="12088"/>
                    <a:pt x="11669" y="12088"/>
                  </a:cubicBezTo>
                  <a:cubicBezTo>
                    <a:pt x="11579" y="12088"/>
                    <a:pt x="11489" y="12079"/>
                    <a:pt x="11402" y="12069"/>
                  </a:cubicBezTo>
                  <a:cubicBezTo>
                    <a:pt x="10759" y="11998"/>
                    <a:pt x="10117" y="11855"/>
                    <a:pt x="9501" y="11659"/>
                  </a:cubicBezTo>
                  <a:cubicBezTo>
                    <a:pt x="9332" y="11596"/>
                    <a:pt x="9136" y="11525"/>
                    <a:pt x="9073" y="11346"/>
                  </a:cubicBezTo>
                  <a:cubicBezTo>
                    <a:pt x="8984" y="11097"/>
                    <a:pt x="9225" y="10865"/>
                    <a:pt x="9448" y="10704"/>
                  </a:cubicBezTo>
                  <a:cubicBezTo>
                    <a:pt x="10189" y="10166"/>
                    <a:pt x="10794" y="9709"/>
                    <a:pt x="11618" y="9709"/>
                  </a:cubicBezTo>
                  <a:close/>
                  <a:moveTo>
                    <a:pt x="8585" y="0"/>
                  </a:moveTo>
                  <a:cubicBezTo>
                    <a:pt x="7229" y="0"/>
                    <a:pt x="5859" y="458"/>
                    <a:pt x="4827" y="1319"/>
                  </a:cubicBezTo>
                  <a:cubicBezTo>
                    <a:pt x="4845" y="1328"/>
                    <a:pt x="4871" y="1328"/>
                    <a:pt x="4889" y="1337"/>
                  </a:cubicBezTo>
                  <a:cubicBezTo>
                    <a:pt x="5121" y="1462"/>
                    <a:pt x="5273" y="1685"/>
                    <a:pt x="5407" y="1917"/>
                  </a:cubicBezTo>
                  <a:cubicBezTo>
                    <a:pt x="5915" y="2800"/>
                    <a:pt x="6156" y="3880"/>
                    <a:pt x="6914" y="4567"/>
                  </a:cubicBezTo>
                  <a:cubicBezTo>
                    <a:pt x="7093" y="4736"/>
                    <a:pt x="7316" y="4897"/>
                    <a:pt x="7334" y="5146"/>
                  </a:cubicBezTo>
                  <a:cubicBezTo>
                    <a:pt x="7351" y="5280"/>
                    <a:pt x="7289" y="5414"/>
                    <a:pt x="7235" y="5539"/>
                  </a:cubicBezTo>
                  <a:lnTo>
                    <a:pt x="6620" y="6913"/>
                  </a:lnTo>
                  <a:cubicBezTo>
                    <a:pt x="6548" y="7064"/>
                    <a:pt x="6468" y="7234"/>
                    <a:pt x="6325" y="7332"/>
                  </a:cubicBezTo>
                  <a:cubicBezTo>
                    <a:pt x="6237" y="7387"/>
                    <a:pt x="6134" y="7406"/>
                    <a:pt x="6028" y="7406"/>
                  </a:cubicBezTo>
                  <a:cubicBezTo>
                    <a:pt x="5910" y="7406"/>
                    <a:pt x="5787" y="7382"/>
                    <a:pt x="5674" y="7359"/>
                  </a:cubicBezTo>
                  <a:cubicBezTo>
                    <a:pt x="5059" y="7225"/>
                    <a:pt x="4443" y="7100"/>
                    <a:pt x="3828" y="6966"/>
                  </a:cubicBezTo>
                  <a:cubicBezTo>
                    <a:pt x="3328" y="6859"/>
                    <a:pt x="2757" y="6699"/>
                    <a:pt x="2561" y="6235"/>
                  </a:cubicBezTo>
                  <a:cubicBezTo>
                    <a:pt x="2481" y="6021"/>
                    <a:pt x="2481" y="5789"/>
                    <a:pt x="2498" y="5557"/>
                  </a:cubicBezTo>
                  <a:cubicBezTo>
                    <a:pt x="2516" y="5236"/>
                    <a:pt x="2543" y="4906"/>
                    <a:pt x="2561" y="4584"/>
                  </a:cubicBezTo>
                  <a:lnTo>
                    <a:pt x="2561" y="4584"/>
                  </a:lnTo>
                  <a:cubicBezTo>
                    <a:pt x="1972" y="5280"/>
                    <a:pt x="1392" y="5548"/>
                    <a:pt x="857" y="5976"/>
                  </a:cubicBezTo>
                  <a:cubicBezTo>
                    <a:pt x="670" y="6716"/>
                    <a:pt x="402" y="7439"/>
                    <a:pt x="161" y="8162"/>
                  </a:cubicBezTo>
                  <a:cubicBezTo>
                    <a:pt x="81" y="8411"/>
                    <a:pt x="0" y="8670"/>
                    <a:pt x="72" y="8920"/>
                  </a:cubicBezTo>
                  <a:cubicBezTo>
                    <a:pt x="161" y="9214"/>
                    <a:pt x="447" y="9402"/>
                    <a:pt x="714" y="9562"/>
                  </a:cubicBezTo>
                  <a:cubicBezTo>
                    <a:pt x="1133" y="9821"/>
                    <a:pt x="1562" y="10080"/>
                    <a:pt x="1981" y="10329"/>
                  </a:cubicBezTo>
                  <a:cubicBezTo>
                    <a:pt x="2284" y="10517"/>
                    <a:pt x="2596" y="10704"/>
                    <a:pt x="2944" y="10776"/>
                  </a:cubicBezTo>
                  <a:cubicBezTo>
                    <a:pt x="3074" y="10805"/>
                    <a:pt x="3204" y="10818"/>
                    <a:pt x="3334" y="10818"/>
                  </a:cubicBezTo>
                  <a:cubicBezTo>
                    <a:pt x="3875" y="10818"/>
                    <a:pt x="4416" y="10593"/>
                    <a:pt x="4934" y="10392"/>
                  </a:cubicBezTo>
                  <a:cubicBezTo>
                    <a:pt x="5346" y="10237"/>
                    <a:pt x="5796" y="10097"/>
                    <a:pt x="6227" y="10097"/>
                  </a:cubicBezTo>
                  <a:cubicBezTo>
                    <a:pt x="6468" y="10097"/>
                    <a:pt x="6703" y="10141"/>
                    <a:pt x="6923" y="10249"/>
                  </a:cubicBezTo>
                  <a:cubicBezTo>
                    <a:pt x="7985" y="10767"/>
                    <a:pt x="8056" y="12417"/>
                    <a:pt x="9100" y="12961"/>
                  </a:cubicBezTo>
                  <a:cubicBezTo>
                    <a:pt x="9385" y="13113"/>
                    <a:pt x="9707" y="13157"/>
                    <a:pt x="10019" y="13166"/>
                  </a:cubicBezTo>
                  <a:cubicBezTo>
                    <a:pt x="10073" y="13168"/>
                    <a:pt x="10128" y="13169"/>
                    <a:pt x="10182" y="13169"/>
                  </a:cubicBezTo>
                  <a:cubicBezTo>
                    <a:pt x="11187" y="13169"/>
                    <a:pt x="12170" y="12872"/>
                    <a:pt x="13177" y="12872"/>
                  </a:cubicBezTo>
                  <a:cubicBezTo>
                    <a:pt x="13284" y="12872"/>
                    <a:pt x="13409" y="12872"/>
                    <a:pt x="13498" y="12934"/>
                  </a:cubicBezTo>
                  <a:cubicBezTo>
                    <a:pt x="13605" y="13015"/>
                    <a:pt x="13650" y="13149"/>
                    <a:pt x="13685" y="13273"/>
                  </a:cubicBezTo>
                  <a:cubicBezTo>
                    <a:pt x="13882" y="13942"/>
                    <a:pt x="14051" y="14612"/>
                    <a:pt x="14212" y="15290"/>
                  </a:cubicBezTo>
                  <a:cubicBezTo>
                    <a:pt x="14622" y="15031"/>
                    <a:pt x="14997" y="14728"/>
                    <a:pt x="15327" y="14371"/>
                  </a:cubicBezTo>
                  <a:cubicBezTo>
                    <a:pt x="15746" y="13907"/>
                    <a:pt x="16058" y="13380"/>
                    <a:pt x="16290" y="12801"/>
                  </a:cubicBezTo>
                  <a:lnTo>
                    <a:pt x="16290" y="12801"/>
                  </a:lnTo>
                  <a:cubicBezTo>
                    <a:pt x="16268" y="12802"/>
                    <a:pt x="16246" y="12802"/>
                    <a:pt x="16223" y="12802"/>
                  </a:cubicBezTo>
                  <a:cubicBezTo>
                    <a:pt x="15827" y="12802"/>
                    <a:pt x="15434" y="12654"/>
                    <a:pt x="15113" y="12426"/>
                  </a:cubicBezTo>
                  <a:cubicBezTo>
                    <a:pt x="14613" y="12051"/>
                    <a:pt x="14274" y="11489"/>
                    <a:pt x="13998" y="10927"/>
                  </a:cubicBezTo>
                  <a:cubicBezTo>
                    <a:pt x="13721" y="10356"/>
                    <a:pt x="13489" y="9767"/>
                    <a:pt x="13114" y="9259"/>
                  </a:cubicBezTo>
                  <a:cubicBezTo>
                    <a:pt x="12989" y="9081"/>
                    <a:pt x="12838" y="8902"/>
                    <a:pt x="12838" y="8679"/>
                  </a:cubicBezTo>
                  <a:cubicBezTo>
                    <a:pt x="12838" y="8572"/>
                    <a:pt x="12882" y="8465"/>
                    <a:pt x="12918" y="8358"/>
                  </a:cubicBezTo>
                  <a:cubicBezTo>
                    <a:pt x="13105" y="7912"/>
                    <a:pt x="13337" y="7484"/>
                    <a:pt x="13605" y="7082"/>
                  </a:cubicBezTo>
                  <a:cubicBezTo>
                    <a:pt x="14015" y="6467"/>
                    <a:pt x="14506" y="5923"/>
                    <a:pt x="14899" y="5307"/>
                  </a:cubicBezTo>
                  <a:cubicBezTo>
                    <a:pt x="14943" y="5245"/>
                    <a:pt x="14970" y="5182"/>
                    <a:pt x="15006" y="5120"/>
                  </a:cubicBezTo>
                  <a:cubicBezTo>
                    <a:pt x="13971" y="3862"/>
                    <a:pt x="13275" y="2301"/>
                    <a:pt x="12044" y="1221"/>
                  </a:cubicBezTo>
                  <a:cubicBezTo>
                    <a:pt x="11087" y="393"/>
                    <a:pt x="9842" y="0"/>
                    <a:pt x="8585"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 name="Google Shape;42;p2"/>
            <p:cNvSpPr/>
            <p:nvPr/>
          </p:nvSpPr>
          <p:spPr>
            <a:xfrm>
              <a:off x="3483800" y="2001604"/>
              <a:ext cx="1222698" cy="831025"/>
            </a:xfrm>
            <a:custGeom>
              <a:avLst/>
              <a:gdLst/>
              <a:ahLst/>
              <a:cxnLst/>
              <a:rect l="l" t="t" r="r" b="b"/>
              <a:pathLst>
                <a:path w="15515" h="10545" extrusionOk="0">
                  <a:moveTo>
                    <a:pt x="2160" y="0"/>
                  </a:moveTo>
                  <a:lnTo>
                    <a:pt x="2160" y="0"/>
                  </a:lnTo>
                  <a:cubicBezTo>
                    <a:pt x="1741" y="348"/>
                    <a:pt x="1348" y="794"/>
                    <a:pt x="1018" y="1668"/>
                  </a:cubicBezTo>
                  <a:cubicBezTo>
                    <a:pt x="349" y="3390"/>
                    <a:pt x="1" y="5335"/>
                    <a:pt x="822" y="7083"/>
                  </a:cubicBezTo>
                  <a:cubicBezTo>
                    <a:pt x="956" y="7369"/>
                    <a:pt x="1116" y="7636"/>
                    <a:pt x="1295" y="7886"/>
                  </a:cubicBezTo>
                  <a:cubicBezTo>
                    <a:pt x="1446" y="7877"/>
                    <a:pt x="1598" y="7868"/>
                    <a:pt x="1750" y="7851"/>
                  </a:cubicBezTo>
                  <a:cubicBezTo>
                    <a:pt x="2526" y="7752"/>
                    <a:pt x="3284" y="7574"/>
                    <a:pt x="4024" y="7297"/>
                  </a:cubicBezTo>
                  <a:cubicBezTo>
                    <a:pt x="4462" y="7137"/>
                    <a:pt x="4899" y="6941"/>
                    <a:pt x="5363" y="6923"/>
                  </a:cubicBezTo>
                  <a:cubicBezTo>
                    <a:pt x="5399" y="6921"/>
                    <a:pt x="5435" y="6920"/>
                    <a:pt x="5471" y="6920"/>
                  </a:cubicBezTo>
                  <a:cubicBezTo>
                    <a:pt x="5906" y="6920"/>
                    <a:pt x="6331" y="7065"/>
                    <a:pt x="6710" y="7271"/>
                  </a:cubicBezTo>
                  <a:cubicBezTo>
                    <a:pt x="7959" y="7940"/>
                    <a:pt x="8833" y="9189"/>
                    <a:pt x="10117" y="9795"/>
                  </a:cubicBezTo>
                  <a:cubicBezTo>
                    <a:pt x="11010" y="10215"/>
                    <a:pt x="12053" y="10304"/>
                    <a:pt x="13026" y="10545"/>
                  </a:cubicBezTo>
                  <a:cubicBezTo>
                    <a:pt x="13391" y="10384"/>
                    <a:pt x="13757" y="10223"/>
                    <a:pt x="14123" y="10054"/>
                  </a:cubicBezTo>
                  <a:cubicBezTo>
                    <a:pt x="14596" y="9831"/>
                    <a:pt x="15069" y="9590"/>
                    <a:pt x="15515" y="9314"/>
                  </a:cubicBezTo>
                  <a:cubicBezTo>
                    <a:pt x="15354" y="8636"/>
                    <a:pt x="15185" y="7966"/>
                    <a:pt x="14988" y="7297"/>
                  </a:cubicBezTo>
                  <a:cubicBezTo>
                    <a:pt x="14953" y="7173"/>
                    <a:pt x="14908" y="7039"/>
                    <a:pt x="14801" y="6958"/>
                  </a:cubicBezTo>
                  <a:cubicBezTo>
                    <a:pt x="14712" y="6896"/>
                    <a:pt x="14587" y="6896"/>
                    <a:pt x="14480" y="6896"/>
                  </a:cubicBezTo>
                  <a:cubicBezTo>
                    <a:pt x="13473" y="6896"/>
                    <a:pt x="12490" y="7193"/>
                    <a:pt x="11485" y="7193"/>
                  </a:cubicBezTo>
                  <a:cubicBezTo>
                    <a:pt x="11431" y="7193"/>
                    <a:pt x="11376" y="7192"/>
                    <a:pt x="11322" y="7190"/>
                  </a:cubicBezTo>
                  <a:cubicBezTo>
                    <a:pt x="11010" y="7181"/>
                    <a:pt x="10688" y="7137"/>
                    <a:pt x="10403" y="6985"/>
                  </a:cubicBezTo>
                  <a:cubicBezTo>
                    <a:pt x="9359" y="6441"/>
                    <a:pt x="9288" y="4791"/>
                    <a:pt x="8226" y="4273"/>
                  </a:cubicBezTo>
                  <a:cubicBezTo>
                    <a:pt x="8006" y="4165"/>
                    <a:pt x="7771" y="4121"/>
                    <a:pt x="7530" y="4121"/>
                  </a:cubicBezTo>
                  <a:cubicBezTo>
                    <a:pt x="7099" y="4121"/>
                    <a:pt x="6649" y="4261"/>
                    <a:pt x="6237" y="4416"/>
                  </a:cubicBezTo>
                  <a:cubicBezTo>
                    <a:pt x="5719" y="4617"/>
                    <a:pt x="5178" y="4842"/>
                    <a:pt x="4637" y="4842"/>
                  </a:cubicBezTo>
                  <a:cubicBezTo>
                    <a:pt x="4507" y="4842"/>
                    <a:pt x="4377" y="4829"/>
                    <a:pt x="4247" y="4800"/>
                  </a:cubicBezTo>
                  <a:cubicBezTo>
                    <a:pt x="3899" y="4728"/>
                    <a:pt x="3587" y="4541"/>
                    <a:pt x="3284" y="4353"/>
                  </a:cubicBezTo>
                  <a:cubicBezTo>
                    <a:pt x="2865" y="4104"/>
                    <a:pt x="2436" y="3845"/>
                    <a:pt x="2017" y="3586"/>
                  </a:cubicBezTo>
                  <a:cubicBezTo>
                    <a:pt x="1750" y="3426"/>
                    <a:pt x="1464" y="3238"/>
                    <a:pt x="1375" y="2944"/>
                  </a:cubicBezTo>
                  <a:cubicBezTo>
                    <a:pt x="1303" y="2694"/>
                    <a:pt x="1384" y="2435"/>
                    <a:pt x="1464" y="2186"/>
                  </a:cubicBezTo>
                  <a:cubicBezTo>
                    <a:pt x="1705" y="1463"/>
                    <a:pt x="1973" y="740"/>
                    <a:pt x="2160"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 name="Google Shape;43;p2"/>
            <p:cNvSpPr/>
            <p:nvPr/>
          </p:nvSpPr>
          <p:spPr>
            <a:xfrm>
              <a:off x="3781929" y="1634597"/>
              <a:ext cx="383950" cy="479701"/>
            </a:xfrm>
            <a:custGeom>
              <a:avLst/>
              <a:gdLst/>
              <a:ahLst/>
              <a:cxnLst/>
              <a:rect l="l" t="t" r="r" b="b"/>
              <a:pathLst>
                <a:path w="4872" h="6087" extrusionOk="0">
                  <a:moveTo>
                    <a:pt x="2347" y="0"/>
                  </a:moveTo>
                  <a:cubicBezTo>
                    <a:pt x="1963" y="321"/>
                    <a:pt x="1615" y="705"/>
                    <a:pt x="1339" y="1142"/>
                  </a:cubicBezTo>
                  <a:cubicBezTo>
                    <a:pt x="955" y="1767"/>
                    <a:pt x="687" y="2471"/>
                    <a:pt x="241" y="3060"/>
                  </a:cubicBezTo>
                  <a:cubicBezTo>
                    <a:pt x="188" y="3132"/>
                    <a:pt x="134" y="3194"/>
                    <a:pt x="81" y="3265"/>
                  </a:cubicBezTo>
                  <a:cubicBezTo>
                    <a:pt x="63" y="3587"/>
                    <a:pt x="36" y="3917"/>
                    <a:pt x="18" y="4238"/>
                  </a:cubicBezTo>
                  <a:cubicBezTo>
                    <a:pt x="1" y="4470"/>
                    <a:pt x="1" y="4702"/>
                    <a:pt x="81" y="4916"/>
                  </a:cubicBezTo>
                  <a:cubicBezTo>
                    <a:pt x="277" y="5380"/>
                    <a:pt x="848" y="5540"/>
                    <a:pt x="1348" y="5647"/>
                  </a:cubicBezTo>
                  <a:cubicBezTo>
                    <a:pt x="1963" y="5781"/>
                    <a:pt x="2579" y="5906"/>
                    <a:pt x="3194" y="6040"/>
                  </a:cubicBezTo>
                  <a:cubicBezTo>
                    <a:pt x="3307" y="6063"/>
                    <a:pt x="3430" y="6087"/>
                    <a:pt x="3548" y="6087"/>
                  </a:cubicBezTo>
                  <a:cubicBezTo>
                    <a:pt x="3654" y="6087"/>
                    <a:pt x="3757" y="6068"/>
                    <a:pt x="3845" y="6013"/>
                  </a:cubicBezTo>
                  <a:cubicBezTo>
                    <a:pt x="3988" y="5915"/>
                    <a:pt x="4068" y="5754"/>
                    <a:pt x="4140" y="5594"/>
                  </a:cubicBezTo>
                  <a:lnTo>
                    <a:pt x="4755" y="4220"/>
                  </a:lnTo>
                  <a:cubicBezTo>
                    <a:pt x="4809" y="4095"/>
                    <a:pt x="4871" y="3961"/>
                    <a:pt x="4854" y="3827"/>
                  </a:cubicBezTo>
                  <a:cubicBezTo>
                    <a:pt x="4836" y="3578"/>
                    <a:pt x="4613" y="3417"/>
                    <a:pt x="4434" y="3248"/>
                  </a:cubicBezTo>
                  <a:cubicBezTo>
                    <a:pt x="3676" y="2561"/>
                    <a:pt x="3435" y="1481"/>
                    <a:pt x="2927" y="598"/>
                  </a:cubicBezTo>
                  <a:cubicBezTo>
                    <a:pt x="2793" y="366"/>
                    <a:pt x="2641" y="143"/>
                    <a:pt x="2409" y="18"/>
                  </a:cubicBezTo>
                  <a:cubicBezTo>
                    <a:pt x="2391" y="9"/>
                    <a:pt x="2365" y="9"/>
                    <a:pt x="2347"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 name="Google Shape;44;p2"/>
            <p:cNvSpPr/>
            <p:nvPr/>
          </p:nvSpPr>
          <p:spPr>
            <a:xfrm>
              <a:off x="4191808" y="1674553"/>
              <a:ext cx="371971" cy="367873"/>
            </a:xfrm>
            <a:custGeom>
              <a:avLst/>
              <a:gdLst/>
              <a:ahLst/>
              <a:cxnLst/>
              <a:rect l="l" t="t" r="r" b="b"/>
              <a:pathLst>
                <a:path w="4720" h="4668" extrusionOk="0">
                  <a:moveTo>
                    <a:pt x="1723" y="1"/>
                  </a:moveTo>
                  <a:cubicBezTo>
                    <a:pt x="1431" y="1"/>
                    <a:pt x="1153" y="98"/>
                    <a:pt x="919" y="368"/>
                  </a:cubicBezTo>
                  <a:cubicBezTo>
                    <a:pt x="0" y="1411"/>
                    <a:pt x="670" y="3338"/>
                    <a:pt x="1803" y="3865"/>
                  </a:cubicBezTo>
                  <a:cubicBezTo>
                    <a:pt x="2570" y="4230"/>
                    <a:pt x="3373" y="4498"/>
                    <a:pt x="4202" y="4667"/>
                  </a:cubicBezTo>
                  <a:lnTo>
                    <a:pt x="4523" y="2937"/>
                  </a:lnTo>
                  <a:cubicBezTo>
                    <a:pt x="4630" y="2339"/>
                    <a:pt x="4720" y="1679"/>
                    <a:pt x="4381" y="1179"/>
                  </a:cubicBezTo>
                  <a:cubicBezTo>
                    <a:pt x="3988" y="626"/>
                    <a:pt x="3185" y="466"/>
                    <a:pt x="2596" y="216"/>
                  </a:cubicBezTo>
                  <a:cubicBezTo>
                    <a:pt x="2313" y="96"/>
                    <a:pt x="2011" y="1"/>
                    <a:pt x="1723"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 name="Google Shape;45;p2"/>
            <p:cNvSpPr/>
            <p:nvPr/>
          </p:nvSpPr>
          <p:spPr>
            <a:xfrm>
              <a:off x="4293785" y="2085456"/>
              <a:ext cx="144139" cy="109306"/>
            </a:xfrm>
            <a:custGeom>
              <a:avLst/>
              <a:gdLst/>
              <a:ahLst/>
              <a:cxnLst/>
              <a:rect l="l" t="t" r="r" b="b"/>
              <a:pathLst>
                <a:path w="1829" h="1387" extrusionOk="0">
                  <a:moveTo>
                    <a:pt x="829" y="0"/>
                  </a:moveTo>
                  <a:cubicBezTo>
                    <a:pt x="470" y="0"/>
                    <a:pt x="70" y="144"/>
                    <a:pt x="45" y="497"/>
                  </a:cubicBezTo>
                  <a:cubicBezTo>
                    <a:pt x="0" y="943"/>
                    <a:pt x="776" y="1345"/>
                    <a:pt x="1133" y="1380"/>
                  </a:cubicBezTo>
                  <a:cubicBezTo>
                    <a:pt x="1166" y="1384"/>
                    <a:pt x="1199" y="1386"/>
                    <a:pt x="1232" y="1386"/>
                  </a:cubicBezTo>
                  <a:cubicBezTo>
                    <a:pt x="1351" y="1386"/>
                    <a:pt x="1468" y="1357"/>
                    <a:pt x="1552" y="1273"/>
                  </a:cubicBezTo>
                  <a:cubicBezTo>
                    <a:pt x="1597" y="1238"/>
                    <a:pt x="1633" y="1184"/>
                    <a:pt x="1659" y="1131"/>
                  </a:cubicBezTo>
                  <a:cubicBezTo>
                    <a:pt x="1829" y="738"/>
                    <a:pt x="1606" y="247"/>
                    <a:pt x="1222" y="69"/>
                  </a:cubicBezTo>
                  <a:cubicBezTo>
                    <a:pt x="1118" y="25"/>
                    <a:pt x="977" y="0"/>
                    <a:pt x="82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 name="Google Shape;46;p2"/>
            <p:cNvSpPr/>
            <p:nvPr/>
          </p:nvSpPr>
          <p:spPr>
            <a:xfrm>
              <a:off x="4598140" y="1934066"/>
              <a:ext cx="345334" cy="605478"/>
            </a:xfrm>
            <a:custGeom>
              <a:avLst/>
              <a:gdLst/>
              <a:ahLst/>
              <a:cxnLst/>
              <a:rect l="l" t="t" r="r" b="b"/>
              <a:pathLst>
                <a:path w="4382" h="7683" extrusionOk="0">
                  <a:moveTo>
                    <a:pt x="2169" y="1"/>
                  </a:moveTo>
                  <a:cubicBezTo>
                    <a:pt x="2133" y="63"/>
                    <a:pt x="2106" y="126"/>
                    <a:pt x="2062" y="188"/>
                  </a:cubicBezTo>
                  <a:cubicBezTo>
                    <a:pt x="1669" y="804"/>
                    <a:pt x="1178" y="1348"/>
                    <a:pt x="768" y="1963"/>
                  </a:cubicBezTo>
                  <a:cubicBezTo>
                    <a:pt x="500" y="2365"/>
                    <a:pt x="268" y="2793"/>
                    <a:pt x="81" y="3239"/>
                  </a:cubicBezTo>
                  <a:cubicBezTo>
                    <a:pt x="45" y="3346"/>
                    <a:pt x="1" y="3453"/>
                    <a:pt x="1" y="3560"/>
                  </a:cubicBezTo>
                  <a:cubicBezTo>
                    <a:pt x="1" y="3783"/>
                    <a:pt x="152" y="3962"/>
                    <a:pt x="277" y="4140"/>
                  </a:cubicBezTo>
                  <a:cubicBezTo>
                    <a:pt x="652" y="4648"/>
                    <a:pt x="884" y="5237"/>
                    <a:pt x="1161" y="5808"/>
                  </a:cubicBezTo>
                  <a:cubicBezTo>
                    <a:pt x="1437" y="6370"/>
                    <a:pt x="1776" y="6932"/>
                    <a:pt x="2276" y="7307"/>
                  </a:cubicBezTo>
                  <a:cubicBezTo>
                    <a:pt x="2597" y="7535"/>
                    <a:pt x="2990" y="7683"/>
                    <a:pt x="3386" y="7683"/>
                  </a:cubicBezTo>
                  <a:cubicBezTo>
                    <a:pt x="3409" y="7683"/>
                    <a:pt x="3431" y="7683"/>
                    <a:pt x="3453" y="7682"/>
                  </a:cubicBezTo>
                  <a:cubicBezTo>
                    <a:pt x="3864" y="6656"/>
                    <a:pt x="4042" y="5505"/>
                    <a:pt x="4194" y="4399"/>
                  </a:cubicBezTo>
                  <a:cubicBezTo>
                    <a:pt x="4292" y="3685"/>
                    <a:pt x="4381" y="2936"/>
                    <a:pt x="4113" y="2275"/>
                  </a:cubicBezTo>
                  <a:cubicBezTo>
                    <a:pt x="3819" y="1535"/>
                    <a:pt x="3141" y="1044"/>
                    <a:pt x="2588" y="473"/>
                  </a:cubicBezTo>
                  <a:cubicBezTo>
                    <a:pt x="2436" y="322"/>
                    <a:pt x="2302" y="161"/>
                    <a:pt x="2169"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 name="Google Shape;47;p2"/>
            <p:cNvSpPr/>
            <p:nvPr/>
          </p:nvSpPr>
          <p:spPr>
            <a:xfrm>
              <a:off x="4294415" y="2295793"/>
              <a:ext cx="282761" cy="187483"/>
            </a:xfrm>
            <a:custGeom>
              <a:avLst/>
              <a:gdLst/>
              <a:ahLst/>
              <a:cxnLst/>
              <a:rect l="l" t="t" r="r" b="b"/>
              <a:pathLst>
                <a:path w="3588" h="2379" extrusionOk="0">
                  <a:moveTo>
                    <a:pt x="2635" y="0"/>
                  </a:moveTo>
                  <a:cubicBezTo>
                    <a:pt x="1811" y="0"/>
                    <a:pt x="1206" y="457"/>
                    <a:pt x="465" y="995"/>
                  </a:cubicBezTo>
                  <a:cubicBezTo>
                    <a:pt x="242" y="1156"/>
                    <a:pt x="1" y="1388"/>
                    <a:pt x="90" y="1637"/>
                  </a:cubicBezTo>
                  <a:cubicBezTo>
                    <a:pt x="153" y="1816"/>
                    <a:pt x="349" y="1887"/>
                    <a:pt x="518" y="1950"/>
                  </a:cubicBezTo>
                  <a:cubicBezTo>
                    <a:pt x="1134" y="2146"/>
                    <a:pt x="1776" y="2289"/>
                    <a:pt x="2419" y="2360"/>
                  </a:cubicBezTo>
                  <a:cubicBezTo>
                    <a:pt x="2506" y="2370"/>
                    <a:pt x="2596" y="2379"/>
                    <a:pt x="2686" y="2379"/>
                  </a:cubicBezTo>
                  <a:cubicBezTo>
                    <a:pt x="2834" y="2379"/>
                    <a:pt x="2979" y="2354"/>
                    <a:pt x="3097" y="2271"/>
                  </a:cubicBezTo>
                  <a:cubicBezTo>
                    <a:pt x="3266" y="2155"/>
                    <a:pt x="3337" y="1950"/>
                    <a:pt x="3400" y="1762"/>
                  </a:cubicBezTo>
                  <a:cubicBezTo>
                    <a:pt x="3525" y="1316"/>
                    <a:pt x="3587" y="861"/>
                    <a:pt x="3587" y="397"/>
                  </a:cubicBezTo>
                  <a:cubicBezTo>
                    <a:pt x="3587" y="335"/>
                    <a:pt x="3578" y="255"/>
                    <a:pt x="3534" y="201"/>
                  </a:cubicBezTo>
                  <a:cubicBezTo>
                    <a:pt x="3498" y="157"/>
                    <a:pt x="3436" y="130"/>
                    <a:pt x="3373" y="112"/>
                  </a:cubicBezTo>
                  <a:cubicBezTo>
                    <a:pt x="3105" y="35"/>
                    <a:pt x="2862" y="0"/>
                    <a:pt x="2635"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 name="Google Shape;48;p2"/>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 name="Google Shape;49;p2"/>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0" name="Google Shape;50;p2"/>
          <p:cNvGrpSpPr/>
          <p:nvPr/>
        </p:nvGrpSpPr>
        <p:grpSpPr>
          <a:xfrm>
            <a:off x="5114714" y="255659"/>
            <a:ext cx="499989" cy="464328"/>
            <a:chOff x="3931664" y="3196564"/>
            <a:chExt cx="819834" cy="761359"/>
          </a:xfrm>
        </p:grpSpPr>
        <p:sp>
          <p:nvSpPr>
            <p:cNvPr id="51" name="Google Shape;51;p2"/>
            <p:cNvSpPr/>
            <p:nvPr/>
          </p:nvSpPr>
          <p:spPr>
            <a:xfrm>
              <a:off x="4029385" y="3196564"/>
              <a:ext cx="627229" cy="532108"/>
            </a:xfrm>
            <a:custGeom>
              <a:avLst/>
              <a:gdLst/>
              <a:ahLst/>
              <a:cxnLst/>
              <a:rect l="l" t="t" r="r" b="b"/>
              <a:pathLst>
                <a:path w="7959" h="6752" extrusionOk="0">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 name="Google Shape;52;p2"/>
            <p:cNvSpPr/>
            <p:nvPr/>
          </p:nvSpPr>
          <p:spPr>
            <a:xfrm>
              <a:off x="3931664" y="3306422"/>
              <a:ext cx="819834" cy="651502"/>
            </a:xfrm>
            <a:custGeom>
              <a:avLst/>
              <a:gdLst/>
              <a:ahLst/>
              <a:cxnLst/>
              <a:rect l="l" t="t" r="r" b="b"/>
              <a:pathLst>
                <a:path w="10403" h="8267" extrusionOk="0">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 name="Google Shape;53;p2"/>
            <p:cNvSpPr/>
            <p:nvPr/>
          </p:nvSpPr>
          <p:spPr>
            <a:xfrm>
              <a:off x="4296543" y="3206573"/>
              <a:ext cx="254627" cy="251317"/>
            </a:xfrm>
            <a:custGeom>
              <a:avLst/>
              <a:gdLst/>
              <a:ahLst/>
              <a:cxnLst/>
              <a:rect l="l" t="t" r="r" b="b"/>
              <a:pathLst>
                <a:path w="3231" h="3189" extrusionOk="0">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4" name="Google Shape;54;p2"/>
          <p:cNvGrpSpPr/>
          <p:nvPr/>
        </p:nvGrpSpPr>
        <p:grpSpPr>
          <a:xfrm rot="-3462168">
            <a:off x="1226198" y="2185056"/>
            <a:ext cx="245705" cy="221241"/>
            <a:chOff x="3931664" y="3196564"/>
            <a:chExt cx="819834" cy="761359"/>
          </a:xfrm>
        </p:grpSpPr>
        <p:sp>
          <p:nvSpPr>
            <p:cNvPr id="55" name="Google Shape;55;p2"/>
            <p:cNvSpPr/>
            <p:nvPr/>
          </p:nvSpPr>
          <p:spPr>
            <a:xfrm>
              <a:off x="4029385" y="3196564"/>
              <a:ext cx="627229" cy="532108"/>
            </a:xfrm>
            <a:custGeom>
              <a:avLst/>
              <a:gdLst/>
              <a:ahLst/>
              <a:cxnLst/>
              <a:rect l="l" t="t" r="r" b="b"/>
              <a:pathLst>
                <a:path w="7959" h="6752" extrusionOk="0">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 name="Google Shape;56;p2"/>
            <p:cNvSpPr/>
            <p:nvPr/>
          </p:nvSpPr>
          <p:spPr>
            <a:xfrm>
              <a:off x="3931664" y="3306422"/>
              <a:ext cx="819834" cy="651502"/>
            </a:xfrm>
            <a:custGeom>
              <a:avLst/>
              <a:gdLst/>
              <a:ahLst/>
              <a:cxnLst/>
              <a:rect l="l" t="t" r="r" b="b"/>
              <a:pathLst>
                <a:path w="10403" h="8267" extrusionOk="0">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 name="Google Shape;57;p2"/>
            <p:cNvSpPr/>
            <p:nvPr/>
          </p:nvSpPr>
          <p:spPr>
            <a:xfrm>
              <a:off x="4296543" y="3206573"/>
              <a:ext cx="254627" cy="251317"/>
            </a:xfrm>
            <a:custGeom>
              <a:avLst/>
              <a:gdLst/>
              <a:ahLst/>
              <a:cxnLst/>
              <a:rect l="l" t="t" r="r" b="b"/>
              <a:pathLst>
                <a:path w="3231" h="3189" extrusionOk="0">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8" name="Google Shape;58;p2"/>
          <p:cNvGrpSpPr/>
          <p:nvPr/>
        </p:nvGrpSpPr>
        <p:grpSpPr>
          <a:xfrm rot="-5681754">
            <a:off x="10988505" y="4009004"/>
            <a:ext cx="245681" cy="221200"/>
            <a:chOff x="3931664" y="3196564"/>
            <a:chExt cx="819834" cy="761359"/>
          </a:xfrm>
        </p:grpSpPr>
        <p:sp>
          <p:nvSpPr>
            <p:cNvPr id="59" name="Google Shape;59;p2"/>
            <p:cNvSpPr/>
            <p:nvPr/>
          </p:nvSpPr>
          <p:spPr>
            <a:xfrm>
              <a:off x="4029385" y="3196564"/>
              <a:ext cx="627229" cy="532108"/>
            </a:xfrm>
            <a:custGeom>
              <a:avLst/>
              <a:gdLst/>
              <a:ahLst/>
              <a:cxnLst/>
              <a:rect l="l" t="t" r="r" b="b"/>
              <a:pathLst>
                <a:path w="7959" h="6752" extrusionOk="0">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 name="Google Shape;60;p2"/>
            <p:cNvSpPr/>
            <p:nvPr/>
          </p:nvSpPr>
          <p:spPr>
            <a:xfrm>
              <a:off x="3931664" y="3306422"/>
              <a:ext cx="819834" cy="651502"/>
            </a:xfrm>
            <a:custGeom>
              <a:avLst/>
              <a:gdLst/>
              <a:ahLst/>
              <a:cxnLst/>
              <a:rect l="l" t="t" r="r" b="b"/>
              <a:pathLst>
                <a:path w="10403" h="8267" extrusionOk="0">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 name="Google Shape;61;p2"/>
            <p:cNvSpPr/>
            <p:nvPr/>
          </p:nvSpPr>
          <p:spPr>
            <a:xfrm>
              <a:off x="4296543" y="3206573"/>
              <a:ext cx="254627" cy="251317"/>
            </a:xfrm>
            <a:custGeom>
              <a:avLst/>
              <a:gdLst/>
              <a:ahLst/>
              <a:cxnLst/>
              <a:rect l="l" t="t" r="r" b="b"/>
              <a:pathLst>
                <a:path w="3231" h="3189" extrusionOk="0">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2" name="Google Shape;62;p2"/>
          <p:cNvGrpSpPr/>
          <p:nvPr/>
        </p:nvGrpSpPr>
        <p:grpSpPr>
          <a:xfrm rot="3093417">
            <a:off x="8734402" y="262231"/>
            <a:ext cx="313345" cy="300013"/>
            <a:chOff x="3483800" y="1530650"/>
            <a:chExt cx="1459674" cy="1397574"/>
          </a:xfrm>
        </p:grpSpPr>
        <p:sp>
          <p:nvSpPr>
            <p:cNvPr id="63" name="Google Shape;63;p2"/>
            <p:cNvSpPr/>
            <p:nvPr/>
          </p:nvSpPr>
          <p:spPr>
            <a:xfrm>
              <a:off x="3586486" y="1530650"/>
              <a:ext cx="1283853" cy="1204967"/>
            </a:xfrm>
            <a:custGeom>
              <a:avLst/>
              <a:gdLst/>
              <a:ahLst/>
              <a:cxnLst/>
              <a:rect l="l" t="t" r="r" b="b"/>
              <a:pathLst>
                <a:path w="16291" h="15290" extrusionOk="0">
                  <a:moveTo>
                    <a:pt x="9404" y="1827"/>
                  </a:moveTo>
                  <a:cubicBezTo>
                    <a:pt x="9692" y="1827"/>
                    <a:pt x="9994" y="1922"/>
                    <a:pt x="10277" y="2042"/>
                  </a:cubicBezTo>
                  <a:cubicBezTo>
                    <a:pt x="10866" y="2292"/>
                    <a:pt x="11669" y="2452"/>
                    <a:pt x="12062" y="3005"/>
                  </a:cubicBezTo>
                  <a:cubicBezTo>
                    <a:pt x="12401" y="3505"/>
                    <a:pt x="12311" y="4165"/>
                    <a:pt x="12204" y="4763"/>
                  </a:cubicBezTo>
                  <a:lnTo>
                    <a:pt x="11883" y="6493"/>
                  </a:lnTo>
                  <a:cubicBezTo>
                    <a:pt x="11054" y="6324"/>
                    <a:pt x="10251" y="6056"/>
                    <a:pt x="9484" y="5691"/>
                  </a:cubicBezTo>
                  <a:cubicBezTo>
                    <a:pt x="8351" y="5164"/>
                    <a:pt x="7681" y="3237"/>
                    <a:pt x="8600" y="2194"/>
                  </a:cubicBezTo>
                  <a:cubicBezTo>
                    <a:pt x="8834" y="1924"/>
                    <a:pt x="9112" y="1827"/>
                    <a:pt x="9404" y="1827"/>
                  </a:cubicBezTo>
                  <a:close/>
                  <a:moveTo>
                    <a:pt x="9804" y="7040"/>
                  </a:moveTo>
                  <a:cubicBezTo>
                    <a:pt x="9952" y="7040"/>
                    <a:pt x="10093" y="7065"/>
                    <a:pt x="10197" y="7109"/>
                  </a:cubicBezTo>
                  <a:cubicBezTo>
                    <a:pt x="10581" y="7287"/>
                    <a:pt x="10804" y="7778"/>
                    <a:pt x="10634" y="8171"/>
                  </a:cubicBezTo>
                  <a:cubicBezTo>
                    <a:pt x="10608" y="8224"/>
                    <a:pt x="10572" y="8278"/>
                    <a:pt x="10527" y="8313"/>
                  </a:cubicBezTo>
                  <a:cubicBezTo>
                    <a:pt x="10443" y="8397"/>
                    <a:pt x="10326" y="8426"/>
                    <a:pt x="10207" y="8426"/>
                  </a:cubicBezTo>
                  <a:cubicBezTo>
                    <a:pt x="10174" y="8426"/>
                    <a:pt x="10141" y="8424"/>
                    <a:pt x="10108" y="8420"/>
                  </a:cubicBezTo>
                  <a:cubicBezTo>
                    <a:pt x="9751" y="8385"/>
                    <a:pt x="8975" y="7983"/>
                    <a:pt x="9020" y="7537"/>
                  </a:cubicBezTo>
                  <a:cubicBezTo>
                    <a:pt x="9045" y="7184"/>
                    <a:pt x="9445" y="7040"/>
                    <a:pt x="9804" y="7040"/>
                  </a:cubicBezTo>
                  <a:close/>
                  <a:moveTo>
                    <a:pt x="11618" y="9709"/>
                  </a:moveTo>
                  <a:cubicBezTo>
                    <a:pt x="11845" y="9709"/>
                    <a:pt x="12088" y="9744"/>
                    <a:pt x="12356" y="9821"/>
                  </a:cubicBezTo>
                  <a:cubicBezTo>
                    <a:pt x="12419" y="9839"/>
                    <a:pt x="12481" y="9866"/>
                    <a:pt x="12517" y="9910"/>
                  </a:cubicBezTo>
                  <a:cubicBezTo>
                    <a:pt x="12561" y="9964"/>
                    <a:pt x="12570" y="10044"/>
                    <a:pt x="12570" y="10106"/>
                  </a:cubicBezTo>
                  <a:cubicBezTo>
                    <a:pt x="12570" y="10570"/>
                    <a:pt x="12508" y="11025"/>
                    <a:pt x="12383" y="11471"/>
                  </a:cubicBezTo>
                  <a:cubicBezTo>
                    <a:pt x="12320" y="11659"/>
                    <a:pt x="12249" y="11864"/>
                    <a:pt x="12080" y="11980"/>
                  </a:cubicBezTo>
                  <a:cubicBezTo>
                    <a:pt x="11962" y="12063"/>
                    <a:pt x="11817" y="12088"/>
                    <a:pt x="11669" y="12088"/>
                  </a:cubicBezTo>
                  <a:cubicBezTo>
                    <a:pt x="11579" y="12088"/>
                    <a:pt x="11489" y="12079"/>
                    <a:pt x="11402" y="12069"/>
                  </a:cubicBezTo>
                  <a:cubicBezTo>
                    <a:pt x="10759" y="11998"/>
                    <a:pt x="10117" y="11855"/>
                    <a:pt x="9501" y="11659"/>
                  </a:cubicBezTo>
                  <a:cubicBezTo>
                    <a:pt x="9332" y="11596"/>
                    <a:pt x="9136" y="11525"/>
                    <a:pt x="9073" y="11346"/>
                  </a:cubicBezTo>
                  <a:cubicBezTo>
                    <a:pt x="8984" y="11097"/>
                    <a:pt x="9225" y="10865"/>
                    <a:pt x="9448" y="10704"/>
                  </a:cubicBezTo>
                  <a:cubicBezTo>
                    <a:pt x="10189" y="10166"/>
                    <a:pt x="10794" y="9709"/>
                    <a:pt x="11618" y="9709"/>
                  </a:cubicBezTo>
                  <a:close/>
                  <a:moveTo>
                    <a:pt x="8585" y="0"/>
                  </a:moveTo>
                  <a:cubicBezTo>
                    <a:pt x="7229" y="0"/>
                    <a:pt x="5859" y="458"/>
                    <a:pt x="4827" y="1319"/>
                  </a:cubicBezTo>
                  <a:cubicBezTo>
                    <a:pt x="4845" y="1328"/>
                    <a:pt x="4871" y="1328"/>
                    <a:pt x="4889" y="1337"/>
                  </a:cubicBezTo>
                  <a:cubicBezTo>
                    <a:pt x="5121" y="1462"/>
                    <a:pt x="5273" y="1685"/>
                    <a:pt x="5407" y="1917"/>
                  </a:cubicBezTo>
                  <a:cubicBezTo>
                    <a:pt x="5915" y="2800"/>
                    <a:pt x="6156" y="3880"/>
                    <a:pt x="6914" y="4567"/>
                  </a:cubicBezTo>
                  <a:cubicBezTo>
                    <a:pt x="7093" y="4736"/>
                    <a:pt x="7316" y="4897"/>
                    <a:pt x="7334" y="5146"/>
                  </a:cubicBezTo>
                  <a:cubicBezTo>
                    <a:pt x="7351" y="5280"/>
                    <a:pt x="7289" y="5414"/>
                    <a:pt x="7235" y="5539"/>
                  </a:cubicBezTo>
                  <a:lnTo>
                    <a:pt x="6620" y="6913"/>
                  </a:lnTo>
                  <a:cubicBezTo>
                    <a:pt x="6548" y="7064"/>
                    <a:pt x="6468" y="7234"/>
                    <a:pt x="6325" y="7332"/>
                  </a:cubicBezTo>
                  <a:cubicBezTo>
                    <a:pt x="6237" y="7387"/>
                    <a:pt x="6134" y="7406"/>
                    <a:pt x="6028" y="7406"/>
                  </a:cubicBezTo>
                  <a:cubicBezTo>
                    <a:pt x="5910" y="7406"/>
                    <a:pt x="5787" y="7382"/>
                    <a:pt x="5674" y="7359"/>
                  </a:cubicBezTo>
                  <a:cubicBezTo>
                    <a:pt x="5059" y="7225"/>
                    <a:pt x="4443" y="7100"/>
                    <a:pt x="3828" y="6966"/>
                  </a:cubicBezTo>
                  <a:cubicBezTo>
                    <a:pt x="3328" y="6859"/>
                    <a:pt x="2757" y="6699"/>
                    <a:pt x="2561" y="6235"/>
                  </a:cubicBezTo>
                  <a:cubicBezTo>
                    <a:pt x="2481" y="6021"/>
                    <a:pt x="2481" y="5789"/>
                    <a:pt x="2498" y="5557"/>
                  </a:cubicBezTo>
                  <a:cubicBezTo>
                    <a:pt x="2516" y="5236"/>
                    <a:pt x="2543" y="4906"/>
                    <a:pt x="2561" y="4584"/>
                  </a:cubicBezTo>
                  <a:lnTo>
                    <a:pt x="2561" y="4584"/>
                  </a:lnTo>
                  <a:cubicBezTo>
                    <a:pt x="1972" y="5280"/>
                    <a:pt x="1392" y="5548"/>
                    <a:pt x="857" y="5976"/>
                  </a:cubicBezTo>
                  <a:cubicBezTo>
                    <a:pt x="670" y="6716"/>
                    <a:pt x="402" y="7439"/>
                    <a:pt x="161" y="8162"/>
                  </a:cubicBezTo>
                  <a:cubicBezTo>
                    <a:pt x="81" y="8411"/>
                    <a:pt x="0" y="8670"/>
                    <a:pt x="72" y="8920"/>
                  </a:cubicBezTo>
                  <a:cubicBezTo>
                    <a:pt x="161" y="9214"/>
                    <a:pt x="447" y="9402"/>
                    <a:pt x="714" y="9562"/>
                  </a:cubicBezTo>
                  <a:cubicBezTo>
                    <a:pt x="1133" y="9821"/>
                    <a:pt x="1562" y="10080"/>
                    <a:pt x="1981" y="10329"/>
                  </a:cubicBezTo>
                  <a:cubicBezTo>
                    <a:pt x="2284" y="10517"/>
                    <a:pt x="2596" y="10704"/>
                    <a:pt x="2944" y="10776"/>
                  </a:cubicBezTo>
                  <a:cubicBezTo>
                    <a:pt x="3074" y="10805"/>
                    <a:pt x="3204" y="10818"/>
                    <a:pt x="3334" y="10818"/>
                  </a:cubicBezTo>
                  <a:cubicBezTo>
                    <a:pt x="3875" y="10818"/>
                    <a:pt x="4416" y="10593"/>
                    <a:pt x="4934" y="10392"/>
                  </a:cubicBezTo>
                  <a:cubicBezTo>
                    <a:pt x="5346" y="10237"/>
                    <a:pt x="5796" y="10097"/>
                    <a:pt x="6227" y="10097"/>
                  </a:cubicBezTo>
                  <a:cubicBezTo>
                    <a:pt x="6468" y="10097"/>
                    <a:pt x="6703" y="10141"/>
                    <a:pt x="6923" y="10249"/>
                  </a:cubicBezTo>
                  <a:cubicBezTo>
                    <a:pt x="7985" y="10767"/>
                    <a:pt x="8056" y="12417"/>
                    <a:pt x="9100" y="12961"/>
                  </a:cubicBezTo>
                  <a:cubicBezTo>
                    <a:pt x="9385" y="13113"/>
                    <a:pt x="9707" y="13157"/>
                    <a:pt x="10019" y="13166"/>
                  </a:cubicBezTo>
                  <a:cubicBezTo>
                    <a:pt x="10073" y="13168"/>
                    <a:pt x="10128" y="13169"/>
                    <a:pt x="10182" y="13169"/>
                  </a:cubicBezTo>
                  <a:cubicBezTo>
                    <a:pt x="11187" y="13169"/>
                    <a:pt x="12170" y="12872"/>
                    <a:pt x="13177" y="12872"/>
                  </a:cubicBezTo>
                  <a:cubicBezTo>
                    <a:pt x="13284" y="12872"/>
                    <a:pt x="13409" y="12872"/>
                    <a:pt x="13498" y="12934"/>
                  </a:cubicBezTo>
                  <a:cubicBezTo>
                    <a:pt x="13605" y="13015"/>
                    <a:pt x="13650" y="13149"/>
                    <a:pt x="13685" y="13273"/>
                  </a:cubicBezTo>
                  <a:cubicBezTo>
                    <a:pt x="13882" y="13942"/>
                    <a:pt x="14051" y="14612"/>
                    <a:pt x="14212" y="15290"/>
                  </a:cubicBezTo>
                  <a:cubicBezTo>
                    <a:pt x="14622" y="15031"/>
                    <a:pt x="14997" y="14728"/>
                    <a:pt x="15327" y="14371"/>
                  </a:cubicBezTo>
                  <a:cubicBezTo>
                    <a:pt x="15746" y="13907"/>
                    <a:pt x="16058" y="13380"/>
                    <a:pt x="16290" y="12801"/>
                  </a:cubicBezTo>
                  <a:lnTo>
                    <a:pt x="16290" y="12801"/>
                  </a:lnTo>
                  <a:cubicBezTo>
                    <a:pt x="16268" y="12802"/>
                    <a:pt x="16246" y="12802"/>
                    <a:pt x="16223" y="12802"/>
                  </a:cubicBezTo>
                  <a:cubicBezTo>
                    <a:pt x="15827" y="12802"/>
                    <a:pt x="15434" y="12654"/>
                    <a:pt x="15113" y="12426"/>
                  </a:cubicBezTo>
                  <a:cubicBezTo>
                    <a:pt x="14613" y="12051"/>
                    <a:pt x="14274" y="11489"/>
                    <a:pt x="13998" y="10927"/>
                  </a:cubicBezTo>
                  <a:cubicBezTo>
                    <a:pt x="13721" y="10356"/>
                    <a:pt x="13489" y="9767"/>
                    <a:pt x="13114" y="9259"/>
                  </a:cubicBezTo>
                  <a:cubicBezTo>
                    <a:pt x="12989" y="9081"/>
                    <a:pt x="12838" y="8902"/>
                    <a:pt x="12838" y="8679"/>
                  </a:cubicBezTo>
                  <a:cubicBezTo>
                    <a:pt x="12838" y="8572"/>
                    <a:pt x="12882" y="8465"/>
                    <a:pt x="12918" y="8358"/>
                  </a:cubicBezTo>
                  <a:cubicBezTo>
                    <a:pt x="13105" y="7912"/>
                    <a:pt x="13337" y="7484"/>
                    <a:pt x="13605" y="7082"/>
                  </a:cubicBezTo>
                  <a:cubicBezTo>
                    <a:pt x="14015" y="6467"/>
                    <a:pt x="14506" y="5923"/>
                    <a:pt x="14899" y="5307"/>
                  </a:cubicBezTo>
                  <a:cubicBezTo>
                    <a:pt x="14943" y="5245"/>
                    <a:pt x="14970" y="5182"/>
                    <a:pt x="15006" y="5120"/>
                  </a:cubicBezTo>
                  <a:cubicBezTo>
                    <a:pt x="13971" y="3862"/>
                    <a:pt x="13275" y="2301"/>
                    <a:pt x="12044" y="1221"/>
                  </a:cubicBezTo>
                  <a:cubicBezTo>
                    <a:pt x="11087" y="393"/>
                    <a:pt x="9842" y="0"/>
                    <a:pt x="8585"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 name="Google Shape;64;p2"/>
            <p:cNvSpPr/>
            <p:nvPr/>
          </p:nvSpPr>
          <p:spPr>
            <a:xfrm>
              <a:off x="3483800" y="2001604"/>
              <a:ext cx="1222698" cy="831025"/>
            </a:xfrm>
            <a:custGeom>
              <a:avLst/>
              <a:gdLst/>
              <a:ahLst/>
              <a:cxnLst/>
              <a:rect l="l" t="t" r="r" b="b"/>
              <a:pathLst>
                <a:path w="15515" h="10545" extrusionOk="0">
                  <a:moveTo>
                    <a:pt x="2160" y="0"/>
                  </a:moveTo>
                  <a:lnTo>
                    <a:pt x="2160" y="0"/>
                  </a:lnTo>
                  <a:cubicBezTo>
                    <a:pt x="1741" y="348"/>
                    <a:pt x="1348" y="794"/>
                    <a:pt x="1018" y="1668"/>
                  </a:cubicBezTo>
                  <a:cubicBezTo>
                    <a:pt x="349" y="3390"/>
                    <a:pt x="1" y="5335"/>
                    <a:pt x="822" y="7083"/>
                  </a:cubicBezTo>
                  <a:cubicBezTo>
                    <a:pt x="956" y="7369"/>
                    <a:pt x="1116" y="7636"/>
                    <a:pt x="1295" y="7886"/>
                  </a:cubicBezTo>
                  <a:cubicBezTo>
                    <a:pt x="1446" y="7877"/>
                    <a:pt x="1598" y="7868"/>
                    <a:pt x="1750" y="7851"/>
                  </a:cubicBezTo>
                  <a:cubicBezTo>
                    <a:pt x="2526" y="7752"/>
                    <a:pt x="3284" y="7574"/>
                    <a:pt x="4024" y="7297"/>
                  </a:cubicBezTo>
                  <a:cubicBezTo>
                    <a:pt x="4462" y="7137"/>
                    <a:pt x="4899" y="6941"/>
                    <a:pt x="5363" y="6923"/>
                  </a:cubicBezTo>
                  <a:cubicBezTo>
                    <a:pt x="5399" y="6921"/>
                    <a:pt x="5435" y="6920"/>
                    <a:pt x="5471" y="6920"/>
                  </a:cubicBezTo>
                  <a:cubicBezTo>
                    <a:pt x="5906" y="6920"/>
                    <a:pt x="6331" y="7065"/>
                    <a:pt x="6710" y="7271"/>
                  </a:cubicBezTo>
                  <a:cubicBezTo>
                    <a:pt x="7959" y="7940"/>
                    <a:pt x="8833" y="9189"/>
                    <a:pt x="10117" y="9795"/>
                  </a:cubicBezTo>
                  <a:cubicBezTo>
                    <a:pt x="11010" y="10215"/>
                    <a:pt x="12053" y="10304"/>
                    <a:pt x="13026" y="10545"/>
                  </a:cubicBezTo>
                  <a:cubicBezTo>
                    <a:pt x="13391" y="10384"/>
                    <a:pt x="13757" y="10223"/>
                    <a:pt x="14123" y="10054"/>
                  </a:cubicBezTo>
                  <a:cubicBezTo>
                    <a:pt x="14596" y="9831"/>
                    <a:pt x="15069" y="9590"/>
                    <a:pt x="15515" y="9314"/>
                  </a:cubicBezTo>
                  <a:cubicBezTo>
                    <a:pt x="15354" y="8636"/>
                    <a:pt x="15185" y="7966"/>
                    <a:pt x="14988" y="7297"/>
                  </a:cubicBezTo>
                  <a:cubicBezTo>
                    <a:pt x="14953" y="7173"/>
                    <a:pt x="14908" y="7039"/>
                    <a:pt x="14801" y="6958"/>
                  </a:cubicBezTo>
                  <a:cubicBezTo>
                    <a:pt x="14712" y="6896"/>
                    <a:pt x="14587" y="6896"/>
                    <a:pt x="14480" y="6896"/>
                  </a:cubicBezTo>
                  <a:cubicBezTo>
                    <a:pt x="13473" y="6896"/>
                    <a:pt x="12490" y="7193"/>
                    <a:pt x="11485" y="7193"/>
                  </a:cubicBezTo>
                  <a:cubicBezTo>
                    <a:pt x="11431" y="7193"/>
                    <a:pt x="11376" y="7192"/>
                    <a:pt x="11322" y="7190"/>
                  </a:cubicBezTo>
                  <a:cubicBezTo>
                    <a:pt x="11010" y="7181"/>
                    <a:pt x="10688" y="7137"/>
                    <a:pt x="10403" y="6985"/>
                  </a:cubicBezTo>
                  <a:cubicBezTo>
                    <a:pt x="9359" y="6441"/>
                    <a:pt x="9288" y="4791"/>
                    <a:pt x="8226" y="4273"/>
                  </a:cubicBezTo>
                  <a:cubicBezTo>
                    <a:pt x="8006" y="4165"/>
                    <a:pt x="7771" y="4121"/>
                    <a:pt x="7530" y="4121"/>
                  </a:cubicBezTo>
                  <a:cubicBezTo>
                    <a:pt x="7099" y="4121"/>
                    <a:pt x="6649" y="4261"/>
                    <a:pt x="6237" y="4416"/>
                  </a:cubicBezTo>
                  <a:cubicBezTo>
                    <a:pt x="5719" y="4617"/>
                    <a:pt x="5178" y="4842"/>
                    <a:pt x="4637" y="4842"/>
                  </a:cubicBezTo>
                  <a:cubicBezTo>
                    <a:pt x="4507" y="4842"/>
                    <a:pt x="4377" y="4829"/>
                    <a:pt x="4247" y="4800"/>
                  </a:cubicBezTo>
                  <a:cubicBezTo>
                    <a:pt x="3899" y="4728"/>
                    <a:pt x="3587" y="4541"/>
                    <a:pt x="3284" y="4353"/>
                  </a:cubicBezTo>
                  <a:cubicBezTo>
                    <a:pt x="2865" y="4104"/>
                    <a:pt x="2436" y="3845"/>
                    <a:pt x="2017" y="3586"/>
                  </a:cubicBezTo>
                  <a:cubicBezTo>
                    <a:pt x="1750" y="3426"/>
                    <a:pt x="1464" y="3238"/>
                    <a:pt x="1375" y="2944"/>
                  </a:cubicBezTo>
                  <a:cubicBezTo>
                    <a:pt x="1303" y="2694"/>
                    <a:pt x="1384" y="2435"/>
                    <a:pt x="1464" y="2186"/>
                  </a:cubicBezTo>
                  <a:cubicBezTo>
                    <a:pt x="1705" y="1463"/>
                    <a:pt x="1973" y="740"/>
                    <a:pt x="2160"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 name="Google Shape;65;p2"/>
            <p:cNvSpPr/>
            <p:nvPr/>
          </p:nvSpPr>
          <p:spPr>
            <a:xfrm>
              <a:off x="3781929" y="1634597"/>
              <a:ext cx="383950" cy="479701"/>
            </a:xfrm>
            <a:custGeom>
              <a:avLst/>
              <a:gdLst/>
              <a:ahLst/>
              <a:cxnLst/>
              <a:rect l="l" t="t" r="r" b="b"/>
              <a:pathLst>
                <a:path w="4872" h="6087" extrusionOk="0">
                  <a:moveTo>
                    <a:pt x="2347" y="0"/>
                  </a:moveTo>
                  <a:cubicBezTo>
                    <a:pt x="1963" y="321"/>
                    <a:pt x="1615" y="705"/>
                    <a:pt x="1339" y="1142"/>
                  </a:cubicBezTo>
                  <a:cubicBezTo>
                    <a:pt x="955" y="1767"/>
                    <a:pt x="687" y="2471"/>
                    <a:pt x="241" y="3060"/>
                  </a:cubicBezTo>
                  <a:cubicBezTo>
                    <a:pt x="188" y="3132"/>
                    <a:pt x="134" y="3194"/>
                    <a:pt x="81" y="3265"/>
                  </a:cubicBezTo>
                  <a:cubicBezTo>
                    <a:pt x="63" y="3587"/>
                    <a:pt x="36" y="3917"/>
                    <a:pt x="18" y="4238"/>
                  </a:cubicBezTo>
                  <a:cubicBezTo>
                    <a:pt x="1" y="4470"/>
                    <a:pt x="1" y="4702"/>
                    <a:pt x="81" y="4916"/>
                  </a:cubicBezTo>
                  <a:cubicBezTo>
                    <a:pt x="277" y="5380"/>
                    <a:pt x="848" y="5540"/>
                    <a:pt x="1348" y="5647"/>
                  </a:cubicBezTo>
                  <a:cubicBezTo>
                    <a:pt x="1963" y="5781"/>
                    <a:pt x="2579" y="5906"/>
                    <a:pt x="3194" y="6040"/>
                  </a:cubicBezTo>
                  <a:cubicBezTo>
                    <a:pt x="3307" y="6063"/>
                    <a:pt x="3430" y="6087"/>
                    <a:pt x="3548" y="6087"/>
                  </a:cubicBezTo>
                  <a:cubicBezTo>
                    <a:pt x="3654" y="6087"/>
                    <a:pt x="3757" y="6068"/>
                    <a:pt x="3845" y="6013"/>
                  </a:cubicBezTo>
                  <a:cubicBezTo>
                    <a:pt x="3988" y="5915"/>
                    <a:pt x="4068" y="5754"/>
                    <a:pt x="4140" y="5594"/>
                  </a:cubicBezTo>
                  <a:lnTo>
                    <a:pt x="4755" y="4220"/>
                  </a:lnTo>
                  <a:cubicBezTo>
                    <a:pt x="4809" y="4095"/>
                    <a:pt x="4871" y="3961"/>
                    <a:pt x="4854" y="3827"/>
                  </a:cubicBezTo>
                  <a:cubicBezTo>
                    <a:pt x="4836" y="3578"/>
                    <a:pt x="4613" y="3417"/>
                    <a:pt x="4434" y="3248"/>
                  </a:cubicBezTo>
                  <a:cubicBezTo>
                    <a:pt x="3676" y="2561"/>
                    <a:pt x="3435" y="1481"/>
                    <a:pt x="2927" y="598"/>
                  </a:cubicBezTo>
                  <a:cubicBezTo>
                    <a:pt x="2793" y="366"/>
                    <a:pt x="2641" y="143"/>
                    <a:pt x="2409" y="18"/>
                  </a:cubicBezTo>
                  <a:cubicBezTo>
                    <a:pt x="2391" y="9"/>
                    <a:pt x="2365" y="9"/>
                    <a:pt x="2347"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 name="Google Shape;66;p2"/>
            <p:cNvSpPr/>
            <p:nvPr/>
          </p:nvSpPr>
          <p:spPr>
            <a:xfrm>
              <a:off x="4191808" y="1674553"/>
              <a:ext cx="371971" cy="367873"/>
            </a:xfrm>
            <a:custGeom>
              <a:avLst/>
              <a:gdLst/>
              <a:ahLst/>
              <a:cxnLst/>
              <a:rect l="l" t="t" r="r" b="b"/>
              <a:pathLst>
                <a:path w="4720" h="4668" extrusionOk="0">
                  <a:moveTo>
                    <a:pt x="1723" y="1"/>
                  </a:moveTo>
                  <a:cubicBezTo>
                    <a:pt x="1431" y="1"/>
                    <a:pt x="1153" y="98"/>
                    <a:pt x="919" y="368"/>
                  </a:cubicBezTo>
                  <a:cubicBezTo>
                    <a:pt x="0" y="1411"/>
                    <a:pt x="670" y="3338"/>
                    <a:pt x="1803" y="3865"/>
                  </a:cubicBezTo>
                  <a:cubicBezTo>
                    <a:pt x="2570" y="4230"/>
                    <a:pt x="3373" y="4498"/>
                    <a:pt x="4202" y="4667"/>
                  </a:cubicBezTo>
                  <a:lnTo>
                    <a:pt x="4523" y="2937"/>
                  </a:lnTo>
                  <a:cubicBezTo>
                    <a:pt x="4630" y="2339"/>
                    <a:pt x="4720" y="1679"/>
                    <a:pt x="4381" y="1179"/>
                  </a:cubicBezTo>
                  <a:cubicBezTo>
                    <a:pt x="3988" y="626"/>
                    <a:pt x="3185" y="466"/>
                    <a:pt x="2596" y="216"/>
                  </a:cubicBezTo>
                  <a:cubicBezTo>
                    <a:pt x="2313" y="96"/>
                    <a:pt x="2011" y="1"/>
                    <a:pt x="1723"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 name="Google Shape;67;p2"/>
            <p:cNvSpPr/>
            <p:nvPr/>
          </p:nvSpPr>
          <p:spPr>
            <a:xfrm>
              <a:off x="4293785" y="2085456"/>
              <a:ext cx="144139" cy="109306"/>
            </a:xfrm>
            <a:custGeom>
              <a:avLst/>
              <a:gdLst/>
              <a:ahLst/>
              <a:cxnLst/>
              <a:rect l="l" t="t" r="r" b="b"/>
              <a:pathLst>
                <a:path w="1829" h="1387" extrusionOk="0">
                  <a:moveTo>
                    <a:pt x="829" y="0"/>
                  </a:moveTo>
                  <a:cubicBezTo>
                    <a:pt x="470" y="0"/>
                    <a:pt x="70" y="144"/>
                    <a:pt x="45" y="497"/>
                  </a:cubicBezTo>
                  <a:cubicBezTo>
                    <a:pt x="0" y="943"/>
                    <a:pt x="776" y="1345"/>
                    <a:pt x="1133" y="1380"/>
                  </a:cubicBezTo>
                  <a:cubicBezTo>
                    <a:pt x="1166" y="1384"/>
                    <a:pt x="1199" y="1386"/>
                    <a:pt x="1232" y="1386"/>
                  </a:cubicBezTo>
                  <a:cubicBezTo>
                    <a:pt x="1351" y="1386"/>
                    <a:pt x="1468" y="1357"/>
                    <a:pt x="1552" y="1273"/>
                  </a:cubicBezTo>
                  <a:cubicBezTo>
                    <a:pt x="1597" y="1238"/>
                    <a:pt x="1633" y="1184"/>
                    <a:pt x="1659" y="1131"/>
                  </a:cubicBezTo>
                  <a:cubicBezTo>
                    <a:pt x="1829" y="738"/>
                    <a:pt x="1606" y="247"/>
                    <a:pt x="1222" y="69"/>
                  </a:cubicBezTo>
                  <a:cubicBezTo>
                    <a:pt x="1118" y="25"/>
                    <a:pt x="977" y="0"/>
                    <a:pt x="82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 name="Google Shape;68;p2"/>
            <p:cNvSpPr/>
            <p:nvPr/>
          </p:nvSpPr>
          <p:spPr>
            <a:xfrm>
              <a:off x="4598140" y="1934066"/>
              <a:ext cx="345334" cy="605478"/>
            </a:xfrm>
            <a:custGeom>
              <a:avLst/>
              <a:gdLst/>
              <a:ahLst/>
              <a:cxnLst/>
              <a:rect l="l" t="t" r="r" b="b"/>
              <a:pathLst>
                <a:path w="4382" h="7683" extrusionOk="0">
                  <a:moveTo>
                    <a:pt x="2169" y="1"/>
                  </a:moveTo>
                  <a:cubicBezTo>
                    <a:pt x="2133" y="63"/>
                    <a:pt x="2106" y="126"/>
                    <a:pt x="2062" y="188"/>
                  </a:cubicBezTo>
                  <a:cubicBezTo>
                    <a:pt x="1669" y="804"/>
                    <a:pt x="1178" y="1348"/>
                    <a:pt x="768" y="1963"/>
                  </a:cubicBezTo>
                  <a:cubicBezTo>
                    <a:pt x="500" y="2365"/>
                    <a:pt x="268" y="2793"/>
                    <a:pt x="81" y="3239"/>
                  </a:cubicBezTo>
                  <a:cubicBezTo>
                    <a:pt x="45" y="3346"/>
                    <a:pt x="1" y="3453"/>
                    <a:pt x="1" y="3560"/>
                  </a:cubicBezTo>
                  <a:cubicBezTo>
                    <a:pt x="1" y="3783"/>
                    <a:pt x="152" y="3962"/>
                    <a:pt x="277" y="4140"/>
                  </a:cubicBezTo>
                  <a:cubicBezTo>
                    <a:pt x="652" y="4648"/>
                    <a:pt x="884" y="5237"/>
                    <a:pt x="1161" y="5808"/>
                  </a:cubicBezTo>
                  <a:cubicBezTo>
                    <a:pt x="1437" y="6370"/>
                    <a:pt x="1776" y="6932"/>
                    <a:pt x="2276" y="7307"/>
                  </a:cubicBezTo>
                  <a:cubicBezTo>
                    <a:pt x="2597" y="7535"/>
                    <a:pt x="2990" y="7683"/>
                    <a:pt x="3386" y="7683"/>
                  </a:cubicBezTo>
                  <a:cubicBezTo>
                    <a:pt x="3409" y="7683"/>
                    <a:pt x="3431" y="7683"/>
                    <a:pt x="3453" y="7682"/>
                  </a:cubicBezTo>
                  <a:cubicBezTo>
                    <a:pt x="3864" y="6656"/>
                    <a:pt x="4042" y="5505"/>
                    <a:pt x="4194" y="4399"/>
                  </a:cubicBezTo>
                  <a:cubicBezTo>
                    <a:pt x="4292" y="3685"/>
                    <a:pt x="4381" y="2936"/>
                    <a:pt x="4113" y="2275"/>
                  </a:cubicBezTo>
                  <a:cubicBezTo>
                    <a:pt x="3819" y="1535"/>
                    <a:pt x="3141" y="1044"/>
                    <a:pt x="2588" y="473"/>
                  </a:cubicBezTo>
                  <a:cubicBezTo>
                    <a:pt x="2436" y="322"/>
                    <a:pt x="2302" y="161"/>
                    <a:pt x="2169"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 name="Google Shape;69;p2"/>
            <p:cNvSpPr/>
            <p:nvPr/>
          </p:nvSpPr>
          <p:spPr>
            <a:xfrm>
              <a:off x="4294415" y="2295793"/>
              <a:ext cx="282761" cy="187483"/>
            </a:xfrm>
            <a:custGeom>
              <a:avLst/>
              <a:gdLst/>
              <a:ahLst/>
              <a:cxnLst/>
              <a:rect l="l" t="t" r="r" b="b"/>
              <a:pathLst>
                <a:path w="3588" h="2379" extrusionOk="0">
                  <a:moveTo>
                    <a:pt x="2635" y="0"/>
                  </a:moveTo>
                  <a:cubicBezTo>
                    <a:pt x="1811" y="0"/>
                    <a:pt x="1206" y="457"/>
                    <a:pt x="465" y="995"/>
                  </a:cubicBezTo>
                  <a:cubicBezTo>
                    <a:pt x="242" y="1156"/>
                    <a:pt x="1" y="1388"/>
                    <a:pt x="90" y="1637"/>
                  </a:cubicBezTo>
                  <a:cubicBezTo>
                    <a:pt x="153" y="1816"/>
                    <a:pt x="349" y="1887"/>
                    <a:pt x="518" y="1950"/>
                  </a:cubicBezTo>
                  <a:cubicBezTo>
                    <a:pt x="1134" y="2146"/>
                    <a:pt x="1776" y="2289"/>
                    <a:pt x="2419" y="2360"/>
                  </a:cubicBezTo>
                  <a:cubicBezTo>
                    <a:pt x="2506" y="2370"/>
                    <a:pt x="2596" y="2379"/>
                    <a:pt x="2686" y="2379"/>
                  </a:cubicBezTo>
                  <a:cubicBezTo>
                    <a:pt x="2834" y="2379"/>
                    <a:pt x="2979" y="2354"/>
                    <a:pt x="3097" y="2271"/>
                  </a:cubicBezTo>
                  <a:cubicBezTo>
                    <a:pt x="3266" y="2155"/>
                    <a:pt x="3337" y="1950"/>
                    <a:pt x="3400" y="1762"/>
                  </a:cubicBezTo>
                  <a:cubicBezTo>
                    <a:pt x="3525" y="1316"/>
                    <a:pt x="3587" y="861"/>
                    <a:pt x="3587" y="397"/>
                  </a:cubicBezTo>
                  <a:cubicBezTo>
                    <a:pt x="3587" y="335"/>
                    <a:pt x="3578" y="255"/>
                    <a:pt x="3534" y="201"/>
                  </a:cubicBezTo>
                  <a:cubicBezTo>
                    <a:pt x="3498" y="157"/>
                    <a:pt x="3436" y="130"/>
                    <a:pt x="3373" y="112"/>
                  </a:cubicBezTo>
                  <a:cubicBezTo>
                    <a:pt x="3105" y="35"/>
                    <a:pt x="2862" y="0"/>
                    <a:pt x="2635"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 name="Google Shape;70;p2"/>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 name="Google Shape;71;p2"/>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2" name="Google Shape;72;p2"/>
          <p:cNvGrpSpPr/>
          <p:nvPr/>
        </p:nvGrpSpPr>
        <p:grpSpPr>
          <a:xfrm rot="3093417">
            <a:off x="1253269" y="2965164"/>
            <a:ext cx="313345" cy="300013"/>
            <a:chOff x="3483800" y="1530650"/>
            <a:chExt cx="1459674" cy="1397574"/>
          </a:xfrm>
        </p:grpSpPr>
        <p:sp>
          <p:nvSpPr>
            <p:cNvPr id="73" name="Google Shape;73;p2"/>
            <p:cNvSpPr/>
            <p:nvPr/>
          </p:nvSpPr>
          <p:spPr>
            <a:xfrm>
              <a:off x="3586486" y="1530650"/>
              <a:ext cx="1283853" cy="1204967"/>
            </a:xfrm>
            <a:custGeom>
              <a:avLst/>
              <a:gdLst/>
              <a:ahLst/>
              <a:cxnLst/>
              <a:rect l="l" t="t" r="r" b="b"/>
              <a:pathLst>
                <a:path w="16291" h="15290" extrusionOk="0">
                  <a:moveTo>
                    <a:pt x="9404" y="1827"/>
                  </a:moveTo>
                  <a:cubicBezTo>
                    <a:pt x="9692" y="1827"/>
                    <a:pt x="9994" y="1922"/>
                    <a:pt x="10277" y="2042"/>
                  </a:cubicBezTo>
                  <a:cubicBezTo>
                    <a:pt x="10866" y="2292"/>
                    <a:pt x="11669" y="2452"/>
                    <a:pt x="12062" y="3005"/>
                  </a:cubicBezTo>
                  <a:cubicBezTo>
                    <a:pt x="12401" y="3505"/>
                    <a:pt x="12311" y="4165"/>
                    <a:pt x="12204" y="4763"/>
                  </a:cubicBezTo>
                  <a:lnTo>
                    <a:pt x="11883" y="6493"/>
                  </a:lnTo>
                  <a:cubicBezTo>
                    <a:pt x="11054" y="6324"/>
                    <a:pt x="10251" y="6056"/>
                    <a:pt x="9484" y="5691"/>
                  </a:cubicBezTo>
                  <a:cubicBezTo>
                    <a:pt x="8351" y="5164"/>
                    <a:pt x="7681" y="3237"/>
                    <a:pt x="8600" y="2194"/>
                  </a:cubicBezTo>
                  <a:cubicBezTo>
                    <a:pt x="8834" y="1924"/>
                    <a:pt x="9112" y="1827"/>
                    <a:pt x="9404" y="1827"/>
                  </a:cubicBezTo>
                  <a:close/>
                  <a:moveTo>
                    <a:pt x="9804" y="7040"/>
                  </a:moveTo>
                  <a:cubicBezTo>
                    <a:pt x="9952" y="7040"/>
                    <a:pt x="10093" y="7065"/>
                    <a:pt x="10197" y="7109"/>
                  </a:cubicBezTo>
                  <a:cubicBezTo>
                    <a:pt x="10581" y="7287"/>
                    <a:pt x="10804" y="7778"/>
                    <a:pt x="10634" y="8171"/>
                  </a:cubicBezTo>
                  <a:cubicBezTo>
                    <a:pt x="10608" y="8224"/>
                    <a:pt x="10572" y="8278"/>
                    <a:pt x="10527" y="8313"/>
                  </a:cubicBezTo>
                  <a:cubicBezTo>
                    <a:pt x="10443" y="8397"/>
                    <a:pt x="10326" y="8426"/>
                    <a:pt x="10207" y="8426"/>
                  </a:cubicBezTo>
                  <a:cubicBezTo>
                    <a:pt x="10174" y="8426"/>
                    <a:pt x="10141" y="8424"/>
                    <a:pt x="10108" y="8420"/>
                  </a:cubicBezTo>
                  <a:cubicBezTo>
                    <a:pt x="9751" y="8385"/>
                    <a:pt x="8975" y="7983"/>
                    <a:pt x="9020" y="7537"/>
                  </a:cubicBezTo>
                  <a:cubicBezTo>
                    <a:pt x="9045" y="7184"/>
                    <a:pt x="9445" y="7040"/>
                    <a:pt x="9804" y="7040"/>
                  </a:cubicBezTo>
                  <a:close/>
                  <a:moveTo>
                    <a:pt x="11618" y="9709"/>
                  </a:moveTo>
                  <a:cubicBezTo>
                    <a:pt x="11845" y="9709"/>
                    <a:pt x="12088" y="9744"/>
                    <a:pt x="12356" y="9821"/>
                  </a:cubicBezTo>
                  <a:cubicBezTo>
                    <a:pt x="12419" y="9839"/>
                    <a:pt x="12481" y="9866"/>
                    <a:pt x="12517" y="9910"/>
                  </a:cubicBezTo>
                  <a:cubicBezTo>
                    <a:pt x="12561" y="9964"/>
                    <a:pt x="12570" y="10044"/>
                    <a:pt x="12570" y="10106"/>
                  </a:cubicBezTo>
                  <a:cubicBezTo>
                    <a:pt x="12570" y="10570"/>
                    <a:pt x="12508" y="11025"/>
                    <a:pt x="12383" y="11471"/>
                  </a:cubicBezTo>
                  <a:cubicBezTo>
                    <a:pt x="12320" y="11659"/>
                    <a:pt x="12249" y="11864"/>
                    <a:pt x="12080" y="11980"/>
                  </a:cubicBezTo>
                  <a:cubicBezTo>
                    <a:pt x="11962" y="12063"/>
                    <a:pt x="11817" y="12088"/>
                    <a:pt x="11669" y="12088"/>
                  </a:cubicBezTo>
                  <a:cubicBezTo>
                    <a:pt x="11579" y="12088"/>
                    <a:pt x="11489" y="12079"/>
                    <a:pt x="11402" y="12069"/>
                  </a:cubicBezTo>
                  <a:cubicBezTo>
                    <a:pt x="10759" y="11998"/>
                    <a:pt x="10117" y="11855"/>
                    <a:pt x="9501" y="11659"/>
                  </a:cubicBezTo>
                  <a:cubicBezTo>
                    <a:pt x="9332" y="11596"/>
                    <a:pt x="9136" y="11525"/>
                    <a:pt x="9073" y="11346"/>
                  </a:cubicBezTo>
                  <a:cubicBezTo>
                    <a:pt x="8984" y="11097"/>
                    <a:pt x="9225" y="10865"/>
                    <a:pt x="9448" y="10704"/>
                  </a:cubicBezTo>
                  <a:cubicBezTo>
                    <a:pt x="10189" y="10166"/>
                    <a:pt x="10794" y="9709"/>
                    <a:pt x="11618" y="9709"/>
                  </a:cubicBezTo>
                  <a:close/>
                  <a:moveTo>
                    <a:pt x="8585" y="0"/>
                  </a:moveTo>
                  <a:cubicBezTo>
                    <a:pt x="7229" y="0"/>
                    <a:pt x="5859" y="458"/>
                    <a:pt x="4827" y="1319"/>
                  </a:cubicBezTo>
                  <a:cubicBezTo>
                    <a:pt x="4845" y="1328"/>
                    <a:pt x="4871" y="1328"/>
                    <a:pt x="4889" y="1337"/>
                  </a:cubicBezTo>
                  <a:cubicBezTo>
                    <a:pt x="5121" y="1462"/>
                    <a:pt x="5273" y="1685"/>
                    <a:pt x="5407" y="1917"/>
                  </a:cubicBezTo>
                  <a:cubicBezTo>
                    <a:pt x="5915" y="2800"/>
                    <a:pt x="6156" y="3880"/>
                    <a:pt x="6914" y="4567"/>
                  </a:cubicBezTo>
                  <a:cubicBezTo>
                    <a:pt x="7093" y="4736"/>
                    <a:pt x="7316" y="4897"/>
                    <a:pt x="7334" y="5146"/>
                  </a:cubicBezTo>
                  <a:cubicBezTo>
                    <a:pt x="7351" y="5280"/>
                    <a:pt x="7289" y="5414"/>
                    <a:pt x="7235" y="5539"/>
                  </a:cubicBezTo>
                  <a:lnTo>
                    <a:pt x="6620" y="6913"/>
                  </a:lnTo>
                  <a:cubicBezTo>
                    <a:pt x="6548" y="7064"/>
                    <a:pt x="6468" y="7234"/>
                    <a:pt x="6325" y="7332"/>
                  </a:cubicBezTo>
                  <a:cubicBezTo>
                    <a:pt x="6237" y="7387"/>
                    <a:pt x="6134" y="7406"/>
                    <a:pt x="6028" y="7406"/>
                  </a:cubicBezTo>
                  <a:cubicBezTo>
                    <a:pt x="5910" y="7406"/>
                    <a:pt x="5787" y="7382"/>
                    <a:pt x="5674" y="7359"/>
                  </a:cubicBezTo>
                  <a:cubicBezTo>
                    <a:pt x="5059" y="7225"/>
                    <a:pt x="4443" y="7100"/>
                    <a:pt x="3828" y="6966"/>
                  </a:cubicBezTo>
                  <a:cubicBezTo>
                    <a:pt x="3328" y="6859"/>
                    <a:pt x="2757" y="6699"/>
                    <a:pt x="2561" y="6235"/>
                  </a:cubicBezTo>
                  <a:cubicBezTo>
                    <a:pt x="2481" y="6021"/>
                    <a:pt x="2481" y="5789"/>
                    <a:pt x="2498" y="5557"/>
                  </a:cubicBezTo>
                  <a:cubicBezTo>
                    <a:pt x="2516" y="5236"/>
                    <a:pt x="2543" y="4906"/>
                    <a:pt x="2561" y="4584"/>
                  </a:cubicBezTo>
                  <a:lnTo>
                    <a:pt x="2561" y="4584"/>
                  </a:lnTo>
                  <a:cubicBezTo>
                    <a:pt x="1972" y="5280"/>
                    <a:pt x="1392" y="5548"/>
                    <a:pt x="857" y="5976"/>
                  </a:cubicBezTo>
                  <a:cubicBezTo>
                    <a:pt x="670" y="6716"/>
                    <a:pt x="402" y="7439"/>
                    <a:pt x="161" y="8162"/>
                  </a:cubicBezTo>
                  <a:cubicBezTo>
                    <a:pt x="81" y="8411"/>
                    <a:pt x="0" y="8670"/>
                    <a:pt x="72" y="8920"/>
                  </a:cubicBezTo>
                  <a:cubicBezTo>
                    <a:pt x="161" y="9214"/>
                    <a:pt x="447" y="9402"/>
                    <a:pt x="714" y="9562"/>
                  </a:cubicBezTo>
                  <a:cubicBezTo>
                    <a:pt x="1133" y="9821"/>
                    <a:pt x="1562" y="10080"/>
                    <a:pt x="1981" y="10329"/>
                  </a:cubicBezTo>
                  <a:cubicBezTo>
                    <a:pt x="2284" y="10517"/>
                    <a:pt x="2596" y="10704"/>
                    <a:pt x="2944" y="10776"/>
                  </a:cubicBezTo>
                  <a:cubicBezTo>
                    <a:pt x="3074" y="10805"/>
                    <a:pt x="3204" y="10818"/>
                    <a:pt x="3334" y="10818"/>
                  </a:cubicBezTo>
                  <a:cubicBezTo>
                    <a:pt x="3875" y="10818"/>
                    <a:pt x="4416" y="10593"/>
                    <a:pt x="4934" y="10392"/>
                  </a:cubicBezTo>
                  <a:cubicBezTo>
                    <a:pt x="5346" y="10237"/>
                    <a:pt x="5796" y="10097"/>
                    <a:pt x="6227" y="10097"/>
                  </a:cubicBezTo>
                  <a:cubicBezTo>
                    <a:pt x="6468" y="10097"/>
                    <a:pt x="6703" y="10141"/>
                    <a:pt x="6923" y="10249"/>
                  </a:cubicBezTo>
                  <a:cubicBezTo>
                    <a:pt x="7985" y="10767"/>
                    <a:pt x="8056" y="12417"/>
                    <a:pt x="9100" y="12961"/>
                  </a:cubicBezTo>
                  <a:cubicBezTo>
                    <a:pt x="9385" y="13113"/>
                    <a:pt x="9707" y="13157"/>
                    <a:pt x="10019" y="13166"/>
                  </a:cubicBezTo>
                  <a:cubicBezTo>
                    <a:pt x="10073" y="13168"/>
                    <a:pt x="10128" y="13169"/>
                    <a:pt x="10182" y="13169"/>
                  </a:cubicBezTo>
                  <a:cubicBezTo>
                    <a:pt x="11187" y="13169"/>
                    <a:pt x="12170" y="12872"/>
                    <a:pt x="13177" y="12872"/>
                  </a:cubicBezTo>
                  <a:cubicBezTo>
                    <a:pt x="13284" y="12872"/>
                    <a:pt x="13409" y="12872"/>
                    <a:pt x="13498" y="12934"/>
                  </a:cubicBezTo>
                  <a:cubicBezTo>
                    <a:pt x="13605" y="13015"/>
                    <a:pt x="13650" y="13149"/>
                    <a:pt x="13685" y="13273"/>
                  </a:cubicBezTo>
                  <a:cubicBezTo>
                    <a:pt x="13882" y="13942"/>
                    <a:pt x="14051" y="14612"/>
                    <a:pt x="14212" y="15290"/>
                  </a:cubicBezTo>
                  <a:cubicBezTo>
                    <a:pt x="14622" y="15031"/>
                    <a:pt x="14997" y="14728"/>
                    <a:pt x="15327" y="14371"/>
                  </a:cubicBezTo>
                  <a:cubicBezTo>
                    <a:pt x="15746" y="13907"/>
                    <a:pt x="16058" y="13380"/>
                    <a:pt x="16290" y="12801"/>
                  </a:cubicBezTo>
                  <a:lnTo>
                    <a:pt x="16290" y="12801"/>
                  </a:lnTo>
                  <a:cubicBezTo>
                    <a:pt x="16268" y="12802"/>
                    <a:pt x="16246" y="12802"/>
                    <a:pt x="16223" y="12802"/>
                  </a:cubicBezTo>
                  <a:cubicBezTo>
                    <a:pt x="15827" y="12802"/>
                    <a:pt x="15434" y="12654"/>
                    <a:pt x="15113" y="12426"/>
                  </a:cubicBezTo>
                  <a:cubicBezTo>
                    <a:pt x="14613" y="12051"/>
                    <a:pt x="14274" y="11489"/>
                    <a:pt x="13998" y="10927"/>
                  </a:cubicBezTo>
                  <a:cubicBezTo>
                    <a:pt x="13721" y="10356"/>
                    <a:pt x="13489" y="9767"/>
                    <a:pt x="13114" y="9259"/>
                  </a:cubicBezTo>
                  <a:cubicBezTo>
                    <a:pt x="12989" y="9081"/>
                    <a:pt x="12838" y="8902"/>
                    <a:pt x="12838" y="8679"/>
                  </a:cubicBezTo>
                  <a:cubicBezTo>
                    <a:pt x="12838" y="8572"/>
                    <a:pt x="12882" y="8465"/>
                    <a:pt x="12918" y="8358"/>
                  </a:cubicBezTo>
                  <a:cubicBezTo>
                    <a:pt x="13105" y="7912"/>
                    <a:pt x="13337" y="7484"/>
                    <a:pt x="13605" y="7082"/>
                  </a:cubicBezTo>
                  <a:cubicBezTo>
                    <a:pt x="14015" y="6467"/>
                    <a:pt x="14506" y="5923"/>
                    <a:pt x="14899" y="5307"/>
                  </a:cubicBezTo>
                  <a:cubicBezTo>
                    <a:pt x="14943" y="5245"/>
                    <a:pt x="14970" y="5182"/>
                    <a:pt x="15006" y="5120"/>
                  </a:cubicBezTo>
                  <a:cubicBezTo>
                    <a:pt x="13971" y="3862"/>
                    <a:pt x="13275" y="2301"/>
                    <a:pt x="12044" y="1221"/>
                  </a:cubicBezTo>
                  <a:cubicBezTo>
                    <a:pt x="11087" y="393"/>
                    <a:pt x="9842" y="0"/>
                    <a:pt x="8585"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 name="Google Shape;74;p2"/>
            <p:cNvSpPr/>
            <p:nvPr/>
          </p:nvSpPr>
          <p:spPr>
            <a:xfrm>
              <a:off x="3483800" y="2001604"/>
              <a:ext cx="1222698" cy="831025"/>
            </a:xfrm>
            <a:custGeom>
              <a:avLst/>
              <a:gdLst/>
              <a:ahLst/>
              <a:cxnLst/>
              <a:rect l="l" t="t" r="r" b="b"/>
              <a:pathLst>
                <a:path w="15515" h="10545" extrusionOk="0">
                  <a:moveTo>
                    <a:pt x="2160" y="0"/>
                  </a:moveTo>
                  <a:lnTo>
                    <a:pt x="2160" y="0"/>
                  </a:lnTo>
                  <a:cubicBezTo>
                    <a:pt x="1741" y="348"/>
                    <a:pt x="1348" y="794"/>
                    <a:pt x="1018" y="1668"/>
                  </a:cubicBezTo>
                  <a:cubicBezTo>
                    <a:pt x="349" y="3390"/>
                    <a:pt x="1" y="5335"/>
                    <a:pt x="822" y="7083"/>
                  </a:cubicBezTo>
                  <a:cubicBezTo>
                    <a:pt x="956" y="7369"/>
                    <a:pt x="1116" y="7636"/>
                    <a:pt x="1295" y="7886"/>
                  </a:cubicBezTo>
                  <a:cubicBezTo>
                    <a:pt x="1446" y="7877"/>
                    <a:pt x="1598" y="7868"/>
                    <a:pt x="1750" y="7851"/>
                  </a:cubicBezTo>
                  <a:cubicBezTo>
                    <a:pt x="2526" y="7752"/>
                    <a:pt x="3284" y="7574"/>
                    <a:pt x="4024" y="7297"/>
                  </a:cubicBezTo>
                  <a:cubicBezTo>
                    <a:pt x="4462" y="7137"/>
                    <a:pt x="4899" y="6941"/>
                    <a:pt x="5363" y="6923"/>
                  </a:cubicBezTo>
                  <a:cubicBezTo>
                    <a:pt x="5399" y="6921"/>
                    <a:pt x="5435" y="6920"/>
                    <a:pt x="5471" y="6920"/>
                  </a:cubicBezTo>
                  <a:cubicBezTo>
                    <a:pt x="5906" y="6920"/>
                    <a:pt x="6331" y="7065"/>
                    <a:pt x="6710" y="7271"/>
                  </a:cubicBezTo>
                  <a:cubicBezTo>
                    <a:pt x="7959" y="7940"/>
                    <a:pt x="8833" y="9189"/>
                    <a:pt x="10117" y="9795"/>
                  </a:cubicBezTo>
                  <a:cubicBezTo>
                    <a:pt x="11010" y="10215"/>
                    <a:pt x="12053" y="10304"/>
                    <a:pt x="13026" y="10545"/>
                  </a:cubicBezTo>
                  <a:cubicBezTo>
                    <a:pt x="13391" y="10384"/>
                    <a:pt x="13757" y="10223"/>
                    <a:pt x="14123" y="10054"/>
                  </a:cubicBezTo>
                  <a:cubicBezTo>
                    <a:pt x="14596" y="9831"/>
                    <a:pt x="15069" y="9590"/>
                    <a:pt x="15515" y="9314"/>
                  </a:cubicBezTo>
                  <a:cubicBezTo>
                    <a:pt x="15354" y="8636"/>
                    <a:pt x="15185" y="7966"/>
                    <a:pt x="14988" y="7297"/>
                  </a:cubicBezTo>
                  <a:cubicBezTo>
                    <a:pt x="14953" y="7173"/>
                    <a:pt x="14908" y="7039"/>
                    <a:pt x="14801" y="6958"/>
                  </a:cubicBezTo>
                  <a:cubicBezTo>
                    <a:pt x="14712" y="6896"/>
                    <a:pt x="14587" y="6896"/>
                    <a:pt x="14480" y="6896"/>
                  </a:cubicBezTo>
                  <a:cubicBezTo>
                    <a:pt x="13473" y="6896"/>
                    <a:pt x="12490" y="7193"/>
                    <a:pt x="11485" y="7193"/>
                  </a:cubicBezTo>
                  <a:cubicBezTo>
                    <a:pt x="11431" y="7193"/>
                    <a:pt x="11376" y="7192"/>
                    <a:pt x="11322" y="7190"/>
                  </a:cubicBezTo>
                  <a:cubicBezTo>
                    <a:pt x="11010" y="7181"/>
                    <a:pt x="10688" y="7137"/>
                    <a:pt x="10403" y="6985"/>
                  </a:cubicBezTo>
                  <a:cubicBezTo>
                    <a:pt x="9359" y="6441"/>
                    <a:pt x="9288" y="4791"/>
                    <a:pt x="8226" y="4273"/>
                  </a:cubicBezTo>
                  <a:cubicBezTo>
                    <a:pt x="8006" y="4165"/>
                    <a:pt x="7771" y="4121"/>
                    <a:pt x="7530" y="4121"/>
                  </a:cubicBezTo>
                  <a:cubicBezTo>
                    <a:pt x="7099" y="4121"/>
                    <a:pt x="6649" y="4261"/>
                    <a:pt x="6237" y="4416"/>
                  </a:cubicBezTo>
                  <a:cubicBezTo>
                    <a:pt x="5719" y="4617"/>
                    <a:pt x="5178" y="4842"/>
                    <a:pt x="4637" y="4842"/>
                  </a:cubicBezTo>
                  <a:cubicBezTo>
                    <a:pt x="4507" y="4842"/>
                    <a:pt x="4377" y="4829"/>
                    <a:pt x="4247" y="4800"/>
                  </a:cubicBezTo>
                  <a:cubicBezTo>
                    <a:pt x="3899" y="4728"/>
                    <a:pt x="3587" y="4541"/>
                    <a:pt x="3284" y="4353"/>
                  </a:cubicBezTo>
                  <a:cubicBezTo>
                    <a:pt x="2865" y="4104"/>
                    <a:pt x="2436" y="3845"/>
                    <a:pt x="2017" y="3586"/>
                  </a:cubicBezTo>
                  <a:cubicBezTo>
                    <a:pt x="1750" y="3426"/>
                    <a:pt x="1464" y="3238"/>
                    <a:pt x="1375" y="2944"/>
                  </a:cubicBezTo>
                  <a:cubicBezTo>
                    <a:pt x="1303" y="2694"/>
                    <a:pt x="1384" y="2435"/>
                    <a:pt x="1464" y="2186"/>
                  </a:cubicBezTo>
                  <a:cubicBezTo>
                    <a:pt x="1705" y="1463"/>
                    <a:pt x="1973" y="740"/>
                    <a:pt x="2160"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 name="Google Shape;75;p2"/>
            <p:cNvSpPr/>
            <p:nvPr/>
          </p:nvSpPr>
          <p:spPr>
            <a:xfrm>
              <a:off x="3781929" y="1634597"/>
              <a:ext cx="383950" cy="479701"/>
            </a:xfrm>
            <a:custGeom>
              <a:avLst/>
              <a:gdLst/>
              <a:ahLst/>
              <a:cxnLst/>
              <a:rect l="l" t="t" r="r" b="b"/>
              <a:pathLst>
                <a:path w="4872" h="6087" extrusionOk="0">
                  <a:moveTo>
                    <a:pt x="2347" y="0"/>
                  </a:moveTo>
                  <a:cubicBezTo>
                    <a:pt x="1963" y="321"/>
                    <a:pt x="1615" y="705"/>
                    <a:pt x="1339" y="1142"/>
                  </a:cubicBezTo>
                  <a:cubicBezTo>
                    <a:pt x="955" y="1767"/>
                    <a:pt x="687" y="2471"/>
                    <a:pt x="241" y="3060"/>
                  </a:cubicBezTo>
                  <a:cubicBezTo>
                    <a:pt x="188" y="3132"/>
                    <a:pt x="134" y="3194"/>
                    <a:pt x="81" y="3265"/>
                  </a:cubicBezTo>
                  <a:cubicBezTo>
                    <a:pt x="63" y="3587"/>
                    <a:pt x="36" y="3917"/>
                    <a:pt x="18" y="4238"/>
                  </a:cubicBezTo>
                  <a:cubicBezTo>
                    <a:pt x="1" y="4470"/>
                    <a:pt x="1" y="4702"/>
                    <a:pt x="81" y="4916"/>
                  </a:cubicBezTo>
                  <a:cubicBezTo>
                    <a:pt x="277" y="5380"/>
                    <a:pt x="848" y="5540"/>
                    <a:pt x="1348" y="5647"/>
                  </a:cubicBezTo>
                  <a:cubicBezTo>
                    <a:pt x="1963" y="5781"/>
                    <a:pt x="2579" y="5906"/>
                    <a:pt x="3194" y="6040"/>
                  </a:cubicBezTo>
                  <a:cubicBezTo>
                    <a:pt x="3307" y="6063"/>
                    <a:pt x="3430" y="6087"/>
                    <a:pt x="3548" y="6087"/>
                  </a:cubicBezTo>
                  <a:cubicBezTo>
                    <a:pt x="3654" y="6087"/>
                    <a:pt x="3757" y="6068"/>
                    <a:pt x="3845" y="6013"/>
                  </a:cubicBezTo>
                  <a:cubicBezTo>
                    <a:pt x="3988" y="5915"/>
                    <a:pt x="4068" y="5754"/>
                    <a:pt x="4140" y="5594"/>
                  </a:cubicBezTo>
                  <a:lnTo>
                    <a:pt x="4755" y="4220"/>
                  </a:lnTo>
                  <a:cubicBezTo>
                    <a:pt x="4809" y="4095"/>
                    <a:pt x="4871" y="3961"/>
                    <a:pt x="4854" y="3827"/>
                  </a:cubicBezTo>
                  <a:cubicBezTo>
                    <a:pt x="4836" y="3578"/>
                    <a:pt x="4613" y="3417"/>
                    <a:pt x="4434" y="3248"/>
                  </a:cubicBezTo>
                  <a:cubicBezTo>
                    <a:pt x="3676" y="2561"/>
                    <a:pt x="3435" y="1481"/>
                    <a:pt x="2927" y="598"/>
                  </a:cubicBezTo>
                  <a:cubicBezTo>
                    <a:pt x="2793" y="366"/>
                    <a:pt x="2641" y="143"/>
                    <a:pt x="2409" y="18"/>
                  </a:cubicBezTo>
                  <a:cubicBezTo>
                    <a:pt x="2391" y="9"/>
                    <a:pt x="2365" y="9"/>
                    <a:pt x="2347"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 name="Google Shape;76;p2"/>
            <p:cNvSpPr/>
            <p:nvPr/>
          </p:nvSpPr>
          <p:spPr>
            <a:xfrm>
              <a:off x="4191808" y="1674553"/>
              <a:ext cx="371971" cy="367873"/>
            </a:xfrm>
            <a:custGeom>
              <a:avLst/>
              <a:gdLst/>
              <a:ahLst/>
              <a:cxnLst/>
              <a:rect l="l" t="t" r="r" b="b"/>
              <a:pathLst>
                <a:path w="4720" h="4668" extrusionOk="0">
                  <a:moveTo>
                    <a:pt x="1723" y="1"/>
                  </a:moveTo>
                  <a:cubicBezTo>
                    <a:pt x="1431" y="1"/>
                    <a:pt x="1153" y="98"/>
                    <a:pt x="919" y="368"/>
                  </a:cubicBezTo>
                  <a:cubicBezTo>
                    <a:pt x="0" y="1411"/>
                    <a:pt x="670" y="3338"/>
                    <a:pt x="1803" y="3865"/>
                  </a:cubicBezTo>
                  <a:cubicBezTo>
                    <a:pt x="2570" y="4230"/>
                    <a:pt x="3373" y="4498"/>
                    <a:pt x="4202" y="4667"/>
                  </a:cubicBezTo>
                  <a:lnTo>
                    <a:pt x="4523" y="2937"/>
                  </a:lnTo>
                  <a:cubicBezTo>
                    <a:pt x="4630" y="2339"/>
                    <a:pt x="4720" y="1679"/>
                    <a:pt x="4381" y="1179"/>
                  </a:cubicBezTo>
                  <a:cubicBezTo>
                    <a:pt x="3988" y="626"/>
                    <a:pt x="3185" y="466"/>
                    <a:pt x="2596" y="216"/>
                  </a:cubicBezTo>
                  <a:cubicBezTo>
                    <a:pt x="2313" y="96"/>
                    <a:pt x="2011" y="1"/>
                    <a:pt x="1723"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 name="Google Shape;77;p2"/>
            <p:cNvSpPr/>
            <p:nvPr/>
          </p:nvSpPr>
          <p:spPr>
            <a:xfrm>
              <a:off x="4293785" y="2085456"/>
              <a:ext cx="144139" cy="109306"/>
            </a:xfrm>
            <a:custGeom>
              <a:avLst/>
              <a:gdLst/>
              <a:ahLst/>
              <a:cxnLst/>
              <a:rect l="l" t="t" r="r" b="b"/>
              <a:pathLst>
                <a:path w="1829" h="1387" extrusionOk="0">
                  <a:moveTo>
                    <a:pt x="829" y="0"/>
                  </a:moveTo>
                  <a:cubicBezTo>
                    <a:pt x="470" y="0"/>
                    <a:pt x="70" y="144"/>
                    <a:pt x="45" y="497"/>
                  </a:cubicBezTo>
                  <a:cubicBezTo>
                    <a:pt x="0" y="943"/>
                    <a:pt x="776" y="1345"/>
                    <a:pt x="1133" y="1380"/>
                  </a:cubicBezTo>
                  <a:cubicBezTo>
                    <a:pt x="1166" y="1384"/>
                    <a:pt x="1199" y="1386"/>
                    <a:pt x="1232" y="1386"/>
                  </a:cubicBezTo>
                  <a:cubicBezTo>
                    <a:pt x="1351" y="1386"/>
                    <a:pt x="1468" y="1357"/>
                    <a:pt x="1552" y="1273"/>
                  </a:cubicBezTo>
                  <a:cubicBezTo>
                    <a:pt x="1597" y="1238"/>
                    <a:pt x="1633" y="1184"/>
                    <a:pt x="1659" y="1131"/>
                  </a:cubicBezTo>
                  <a:cubicBezTo>
                    <a:pt x="1829" y="738"/>
                    <a:pt x="1606" y="247"/>
                    <a:pt x="1222" y="69"/>
                  </a:cubicBezTo>
                  <a:cubicBezTo>
                    <a:pt x="1118" y="25"/>
                    <a:pt x="977" y="0"/>
                    <a:pt x="82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 name="Google Shape;78;p2"/>
            <p:cNvSpPr/>
            <p:nvPr/>
          </p:nvSpPr>
          <p:spPr>
            <a:xfrm>
              <a:off x="4598140" y="1934066"/>
              <a:ext cx="345334" cy="605478"/>
            </a:xfrm>
            <a:custGeom>
              <a:avLst/>
              <a:gdLst/>
              <a:ahLst/>
              <a:cxnLst/>
              <a:rect l="l" t="t" r="r" b="b"/>
              <a:pathLst>
                <a:path w="4382" h="7683" extrusionOk="0">
                  <a:moveTo>
                    <a:pt x="2169" y="1"/>
                  </a:moveTo>
                  <a:cubicBezTo>
                    <a:pt x="2133" y="63"/>
                    <a:pt x="2106" y="126"/>
                    <a:pt x="2062" y="188"/>
                  </a:cubicBezTo>
                  <a:cubicBezTo>
                    <a:pt x="1669" y="804"/>
                    <a:pt x="1178" y="1348"/>
                    <a:pt x="768" y="1963"/>
                  </a:cubicBezTo>
                  <a:cubicBezTo>
                    <a:pt x="500" y="2365"/>
                    <a:pt x="268" y="2793"/>
                    <a:pt x="81" y="3239"/>
                  </a:cubicBezTo>
                  <a:cubicBezTo>
                    <a:pt x="45" y="3346"/>
                    <a:pt x="1" y="3453"/>
                    <a:pt x="1" y="3560"/>
                  </a:cubicBezTo>
                  <a:cubicBezTo>
                    <a:pt x="1" y="3783"/>
                    <a:pt x="152" y="3962"/>
                    <a:pt x="277" y="4140"/>
                  </a:cubicBezTo>
                  <a:cubicBezTo>
                    <a:pt x="652" y="4648"/>
                    <a:pt x="884" y="5237"/>
                    <a:pt x="1161" y="5808"/>
                  </a:cubicBezTo>
                  <a:cubicBezTo>
                    <a:pt x="1437" y="6370"/>
                    <a:pt x="1776" y="6932"/>
                    <a:pt x="2276" y="7307"/>
                  </a:cubicBezTo>
                  <a:cubicBezTo>
                    <a:pt x="2597" y="7535"/>
                    <a:pt x="2990" y="7683"/>
                    <a:pt x="3386" y="7683"/>
                  </a:cubicBezTo>
                  <a:cubicBezTo>
                    <a:pt x="3409" y="7683"/>
                    <a:pt x="3431" y="7683"/>
                    <a:pt x="3453" y="7682"/>
                  </a:cubicBezTo>
                  <a:cubicBezTo>
                    <a:pt x="3864" y="6656"/>
                    <a:pt x="4042" y="5505"/>
                    <a:pt x="4194" y="4399"/>
                  </a:cubicBezTo>
                  <a:cubicBezTo>
                    <a:pt x="4292" y="3685"/>
                    <a:pt x="4381" y="2936"/>
                    <a:pt x="4113" y="2275"/>
                  </a:cubicBezTo>
                  <a:cubicBezTo>
                    <a:pt x="3819" y="1535"/>
                    <a:pt x="3141" y="1044"/>
                    <a:pt x="2588" y="473"/>
                  </a:cubicBezTo>
                  <a:cubicBezTo>
                    <a:pt x="2436" y="322"/>
                    <a:pt x="2302" y="161"/>
                    <a:pt x="2169"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 name="Google Shape;79;p2"/>
            <p:cNvSpPr/>
            <p:nvPr/>
          </p:nvSpPr>
          <p:spPr>
            <a:xfrm>
              <a:off x="4294415" y="2295793"/>
              <a:ext cx="282761" cy="187483"/>
            </a:xfrm>
            <a:custGeom>
              <a:avLst/>
              <a:gdLst/>
              <a:ahLst/>
              <a:cxnLst/>
              <a:rect l="l" t="t" r="r" b="b"/>
              <a:pathLst>
                <a:path w="3588" h="2379" extrusionOk="0">
                  <a:moveTo>
                    <a:pt x="2635" y="0"/>
                  </a:moveTo>
                  <a:cubicBezTo>
                    <a:pt x="1811" y="0"/>
                    <a:pt x="1206" y="457"/>
                    <a:pt x="465" y="995"/>
                  </a:cubicBezTo>
                  <a:cubicBezTo>
                    <a:pt x="242" y="1156"/>
                    <a:pt x="1" y="1388"/>
                    <a:pt x="90" y="1637"/>
                  </a:cubicBezTo>
                  <a:cubicBezTo>
                    <a:pt x="153" y="1816"/>
                    <a:pt x="349" y="1887"/>
                    <a:pt x="518" y="1950"/>
                  </a:cubicBezTo>
                  <a:cubicBezTo>
                    <a:pt x="1134" y="2146"/>
                    <a:pt x="1776" y="2289"/>
                    <a:pt x="2419" y="2360"/>
                  </a:cubicBezTo>
                  <a:cubicBezTo>
                    <a:pt x="2506" y="2370"/>
                    <a:pt x="2596" y="2379"/>
                    <a:pt x="2686" y="2379"/>
                  </a:cubicBezTo>
                  <a:cubicBezTo>
                    <a:pt x="2834" y="2379"/>
                    <a:pt x="2979" y="2354"/>
                    <a:pt x="3097" y="2271"/>
                  </a:cubicBezTo>
                  <a:cubicBezTo>
                    <a:pt x="3266" y="2155"/>
                    <a:pt x="3337" y="1950"/>
                    <a:pt x="3400" y="1762"/>
                  </a:cubicBezTo>
                  <a:cubicBezTo>
                    <a:pt x="3525" y="1316"/>
                    <a:pt x="3587" y="861"/>
                    <a:pt x="3587" y="397"/>
                  </a:cubicBezTo>
                  <a:cubicBezTo>
                    <a:pt x="3587" y="335"/>
                    <a:pt x="3578" y="255"/>
                    <a:pt x="3534" y="201"/>
                  </a:cubicBezTo>
                  <a:cubicBezTo>
                    <a:pt x="3498" y="157"/>
                    <a:pt x="3436" y="130"/>
                    <a:pt x="3373" y="112"/>
                  </a:cubicBezTo>
                  <a:cubicBezTo>
                    <a:pt x="3105" y="35"/>
                    <a:pt x="2862" y="0"/>
                    <a:pt x="2635"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 name="Google Shape;80;p2"/>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 name="Google Shape;81;p2"/>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82" name="Google Shape;82;p2"/>
          <p:cNvSpPr/>
          <p:nvPr/>
        </p:nvSpPr>
        <p:spPr>
          <a:xfrm>
            <a:off x="7773200" y="196252"/>
            <a:ext cx="5897528" cy="7958785"/>
          </a:xfrm>
          <a:custGeom>
            <a:avLst/>
            <a:gdLst/>
            <a:ahLst/>
            <a:cxnLst/>
            <a:rect l="l" t="t" r="r" b="b"/>
            <a:pathLst>
              <a:path w="113414" h="140507" extrusionOk="0">
                <a:moveTo>
                  <a:pt x="91135" y="67459"/>
                </a:moveTo>
                <a:cubicBezTo>
                  <a:pt x="91498" y="67459"/>
                  <a:pt x="91809" y="67575"/>
                  <a:pt x="92030" y="67818"/>
                </a:cubicBezTo>
                <a:cubicBezTo>
                  <a:pt x="92726" y="68603"/>
                  <a:pt x="92244" y="70378"/>
                  <a:pt x="90950" y="71797"/>
                </a:cubicBezTo>
                <a:cubicBezTo>
                  <a:pt x="90064" y="72775"/>
                  <a:pt x="89022" y="73326"/>
                  <a:pt x="88231" y="73326"/>
                </a:cubicBezTo>
                <a:cubicBezTo>
                  <a:pt x="87867" y="73326"/>
                  <a:pt x="87556" y="73210"/>
                  <a:pt x="87337" y="72965"/>
                </a:cubicBezTo>
                <a:cubicBezTo>
                  <a:pt x="86632" y="72189"/>
                  <a:pt x="87114" y="70414"/>
                  <a:pt x="88408" y="68987"/>
                </a:cubicBezTo>
                <a:cubicBezTo>
                  <a:pt x="89296" y="68013"/>
                  <a:pt x="90340" y="67459"/>
                  <a:pt x="91135" y="67459"/>
                </a:cubicBezTo>
                <a:close/>
                <a:moveTo>
                  <a:pt x="81981" y="73877"/>
                </a:moveTo>
                <a:cubicBezTo>
                  <a:pt x="83619" y="73877"/>
                  <a:pt x="84918" y="74453"/>
                  <a:pt x="85500" y="75606"/>
                </a:cubicBezTo>
                <a:cubicBezTo>
                  <a:pt x="86686" y="77952"/>
                  <a:pt x="84474" y="81797"/>
                  <a:pt x="80557" y="84188"/>
                </a:cubicBezTo>
                <a:cubicBezTo>
                  <a:pt x="78580" y="85398"/>
                  <a:pt x="76545" y="86005"/>
                  <a:pt x="74865" y="86005"/>
                </a:cubicBezTo>
                <a:cubicBezTo>
                  <a:pt x="73225" y="86005"/>
                  <a:pt x="71923" y="85427"/>
                  <a:pt x="71342" y="84268"/>
                </a:cubicBezTo>
                <a:cubicBezTo>
                  <a:pt x="70155" y="81922"/>
                  <a:pt x="72368" y="78086"/>
                  <a:pt x="76284" y="75695"/>
                </a:cubicBezTo>
                <a:cubicBezTo>
                  <a:pt x="78264" y="74484"/>
                  <a:pt x="80300" y="73877"/>
                  <a:pt x="81981" y="73877"/>
                </a:cubicBezTo>
                <a:close/>
                <a:moveTo>
                  <a:pt x="88319" y="1"/>
                </a:moveTo>
                <a:cubicBezTo>
                  <a:pt x="88024" y="1713"/>
                  <a:pt x="91691" y="3944"/>
                  <a:pt x="96856" y="9840"/>
                </a:cubicBezTo>
                <a:cubicBezTo>
                  <a:pt x="102200" y="15925"/>
                  <a:pt x="104858" y="25006"/>
                  <a:pt x="103600" y="35042"/>
                </a:cubicBezTo>
                <a:cubicBezTo>
                  <a:pt x="102334" y="45069"/>
                  <a:pt x="92708" y="63063"/>
                  <a:pt x="74500" y="72921"/>
                </a:cubicBezTo>
                <a:cubicBezTo>
                  <a:pt x="70851" y="74901"/>
                  <a:pt x="66578" y="76364"/>
                  <a:pt x="64785" y="80379"/>
                </a:cubicBezTo>
                <a:cubicBezTo>
                  <a:pt x="63233" y="83831"/>
                  <a:pt x="63616" y="87890"/>
                  <a:pt x="63233" y="91708"/>
                </a:cubicBezTo>
                <a:cubicBezTo>
                  <a:pt x="62849" y="95536"/>
                  <a:pt x="61100" y="99827"/>
                  <a:pt x="57666" y="100567"/>
                </a:cubicBezTo>
                <a:cubicBezTo>
                  <a:pt x="57088" y="100693"/>
                  <a:pt x="56540" y="100752"/>
                  <a:pt x="56007" y="100752"/>
                </a:cubicBezTo>
                <a:cubicBezTo>
                  <a:pt x="53096" y="100752"/>
                  <a:pt x="50610" y="98978"/>
                  <a:pt x="46042" y="96490"/>
                </a:cubicBezTo>
                <a:cubicBezTo>
                  <a:pt x="44576" y="95691"/>
                  <a:pt x="43209" y="95309"/>
                  <a:pt x="41947" y="95309"/>
                </a:cubicBezTo>
                <a:cubicBezTo>
                  <a:pt x="38548" y="95309"/>
                  <a:pt x="35916" y="98079"/>
                  <a:pt x="34186" y="102913"/>
                </a:cubicBezTo>
                <a:cubicBezTo>
                  <a:pt x="28824" y="117909"/>
                  <a:pt x="23677" y="122450"/>
                  <a:pt x="16727" y="123182"/>
                </a:cubicBezTo>
                <a:cubicBezTo>
                  <a:pt x="16018" y="123258"/>
                  <a:pt x="15304" y="123289"/>
                  <a:pt x="14587" y="123289"/>
                </a:cubicBezTo>
                <a:cubicBezTo>
                  <a:pt x="11418" y="123289"/>
                  <a:pt x="8190" y="122683"/>
                  <a:pt x="5062" y="122683"/>
                </a:cubicBezTo>
                <a:cubicBezTo>
                  <a:pt x="3336" y="122683"/>
                  <a:pt x="1640" y="122867"/>
                  <a:pt x="0" y="123440"/>
                </a:cubicBezTo>
                <a:lnTo>
                  <a:pt x="0" y="140506"/>
                </a:lnTo>
                <a:lnTo>
                  <a:pt x="113413" y="140506"/>
                </a:lnTo>
                <a:lnTo>
                  <a:pt x="113413" y="1"/>
                </a:lnTo>
                <a:close/>
              </a:path>
            </a:pathLst>
          </a:custGeom>
          <a:solidFill>
            <a:srgbClr val="FFFFFF">
              <a:alpha val="513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3" name="Google Shape;83;p2"/>
          <p:cNvSpPr/>
          <p:nvPr/>
        </p:nvSpPr>
        <p:spPr>
          <a:xfrm rot="5400000" flipH="1">
            <a:off x="-1879475" y="-3503732"/>
            <a:ext cx="7004844" cy="7741115"/>
          </a:xfrm>
          <a:custGeom>
            <a:avLst/>
            <a:gdLst/>
            <a:ahLst/>
            <a:cxnLst/>
            <a:rect l="l" t="t" r="r" b="b"/>
            <a:pathLst>
              <a:path w="117973" h="130373" extrusionOk="0">
                <a:moveTo>
                  <a:pt x="62662" y="21848"/>
                </a:moveTo>
                <a:cubicBezTo>
                  <a:pt x="63412" y="21848"/>
                  <a:pt x="64018" y="22455"/>
                  <a:pt x="64018" y="23213"/>
                </a:cubicBezTo>
                <a:cubicBezTo>
                  <a:pt x="64018" y="23963"/>
                  <a:pt x="63412" y="24578"/>
                  <a:pt x="62662" y="24578"/>
                </a:cubicBezTo>
                <a:cubicBezTo>
                  <a:pt x="61913" y="24578"/>
                  <a:pt x="61306" y="23963"/>
                  <a:pt x="61306" y="23213"/>
                </a:cubicBezTo>
                <a:cubicBezTo>
                  <a:pt x="61306" y="22455"/>
                  <a:pt x="61913" y="21848"/>
                  <a:pt x="62662" y="21848"/>
                </a:cubicBezTo>
                <a:close/>
                <a:moveTo>
                  <a:pt x="55293" y="30029"/>
                </a:moveTo>
                <a:cubicBezTo>
                  <a:pt x="56578" y="30029"/>
                  <a:pt x="57622" y="31082"/>
                  <a:pt x="57622" y="32384"/>
                </a:cubicBezTo>
                <a:cubicBezTo>
                  <a:pt x="57622" y="33678"/>
                  <a:pt x="56578" y="34730"/>
                  <a:pt x="55293" y="34730"/>
                </a:cubicBezTo>
                <a:cubicBezTo>
                  <a:pt x="54009" y="34730"/>
                  <a:pt x="52965" y="33678"/>
                  <a:pt x="52965" y="32384"/>
                </a:cubicBezTo>
                <a:cubicBezTo>
                  <a:pt x="52965" y="31082"/>
                  <a:pt x="54009" y="30029"/>
                  <a:pt x="55293" y="30029"/>
                </a:cubicBezTo>
                <a:close/>
                <a:moveTo>
                  <a:pt x="55772" y="36346"/>
                </a:moveTo>
                <a:cubicBezTo>
                  <a:pt x="56083" y="36346"/>
                  <a:pt x="56386" y="36398"/>
                  <a:pt x="56676" y="36506"/>
                </a:cubicBezTo>
                <a:cubicBezTo>
                  <a:pt x="59058" y="37380"/>
                  <a:pt x="59683" y="41671"/>
                  <a:pt x="58086" y="46069"/>
                </a:cubicBezTo>
                <a:cubicBezTo>
                  <a:pt x="56676" y="49937"/>
                  <a:pt x="54016" y="52616"/>
                  <a:pt x="51782" y="52616"/>
                </a:cubicBezTo>
                <a:cubicBezTo>
                  <a:pt x="51470" y="52616"/>
                  <a:pt x="51168" y="52564"/>
                  <a:pt x="50877" y="52456"/>
                </a:cubicBezTo>
                <a:cubicBezTo>
                  <a:pt x="48496" y="51573"/>
                  <a:pt x="47871" y="47291"/>
                  <a:pt x="49468" y="42884"/>
                </a:cubicBezTo>
                <a:cubicBezTo>
                  <a:pt x="50877" y="39024"/>
                  <a:pt x="53538" y="36346"/>
                  <a:pt x="55772" y="36346"/>
                </a:cubicBezTo>
                <a:close/>
                <a:moveTo>
                  <a:pt x="20544" y="84546"/>
                </a:moveTo>
                <a:cubicBezTo>
                  <a:pt x="23172" y="84546"/>
                  <a:pt x="25223" y="85438"/>
                  <a:pt x="25809" y="87079"/>
                </a:cubicBezTo>
                <a:cubicBezTo>
                  <a:pt x="26728" y="89684"/>
                  <a:pt x="23641" y="93181"/>
                  <a:pt x="18895" y="94893"/>
                </a:cubicBezTo>
                <a:cubicBezTo>
                  <a:pt x="17150" y="95524"/>
                  <a:pt x="15424" y="95825"/>
                  <a:pt x="13895" y="95825"/>
                </a:cubicBezTo>
                <a:cubicBezTo>
                  <a:pt x="11267" y="95825"/>
                  <a:pt x="9217" y="94934"/>
                  <a:pt x="8636" y="93288"/>
                </a:cubicBezTo>
                <a:cubicBezTo>
                  <a:pt x="7709" y="90692"/>
                  <a:pt x="10804" y="87195"/>
                  <a:pt x="15541" y="85482"/>
                </a:cubicBezTo>
                <a:cubicBezTo>
                  <a:pt x="17288" y="84848"/>
                  <a:pt x="19014" y="84546"/>
                  <a:pt x="20544" y="84546"/>
                </a:cubicBezTo>
                <a:close/>
                <a:moveTo>
                  <a:pt x="96045" y="1"/>
                </a:moveTo>
                <a:cubicBezTo>
                  <a:pt x="92574" y="4836"/>
                  <a:pt x="88533" y="9109"/>
                  <a:pt x="83386" y="12000"/>
                </a:cubicBezTo>
                <a:cubicBezTo>
                  <a:pt x="74233" y="17129"/>
                  <a:pt x="62359" y="17361"/>
                  <a:pt x="54892" y="24783"/>
                </a:cubicBezTo>
                <a:cubicBezTo>
                  <a:pt x="48460" y="31171"/>
                  <a:pt x="47229" y="41011"/>
                  <a:pt x="46105" y="50048"/>
                </a:cubicBezTo>
                <a:cubicBezTo>
                  <a:pt x="44981" y="59085"/>
                  <a:pt x="43116" y="68987"/>
                  <a:pt x="36033" y="74634"/>
                </a:cubicBezTo>
                <a:cubicBezTo>
                  <a:pt x="28700" y="80486"/>
                  <a:pt x="18075" y="79862"/>
                  <a:pt x="9948" y="84527"/>
                </a:cubicBezTo>
                <a:cubicBezTo>
                  <a:pt x="5701" y="86972"/>
                  <a:pt x="2400" y="90754"/>
                  <a:pt x="1" y="95090"/>
                </a:cubicBezTo>
                <a:lnTo>
                  <a:pt x="1" y="130372"/>
                </a:lnTo>
                <a:lnTo>
                  <a:pt x="117973" y="130372"/>
                </a:lnTo>
                <a:lnTo>
                  <a:pt x="117973" y="127625"/>
                </a:lnTo>
                <a:cubicBezTo>
                  <a:pt x="116840" y="126072"/>
                  <a:pt x="115823" y="124404"/>
                  <a:pt x="114681" y="122861"/>
                </a:cubicBezTo>
                <a:cubicBezTo>
                  <a:pt x="112672" y="120152"/>
                  <a:pt x="109769" y="117626"/>
                  <a:pt x="106470" y="117626"/>
                </a:cubicBezTo>
                <a:cubicBezTo>
                  <a:pt x="106282" y="117626"/>
                  <a:pt x="106093" y="117634"/>
                  <a:pt x="105902" y="117651"/>
                </a:cubicBezTo>
                <a:cubicBezTo>
                  <a:pt x="104732" y="117753"/>
                  <a:pt x="103514" y="118170"/>
                  <a:pt x="102375" y="118170"/>
                </a:cubicBezTo>
                <a:cubicBezTo>
                  <a:pt x="101830" y="118170"/>
                  <a:pt x="101303" y="118074"/>
                  <a:pt x="100809" y="117803"/>
                </a:cubicBezTo>
                <a:cubicBezTo>
                  <a:pt x="99943" y="117330"/>
                  <a:pt x="99417" y="116411"/>
                  <a:pt x="99015" y="115492"/>
                </a:cubicBezTo>
                <a:cubicBezTo>
                  <a:pt x="97213" y="111406"/>
                  <a:pt x="97097" y="106598"/>
                  <a:pt x="98694" y="102432"/>
                </a:cubicBezTo>
                <a:cubicBezTo>
                  <a:pt x="99533" y="100237"/>
                  <a:pt x="100853" y="98007"/>
                  <a:pt x="100416" y="95696"/>
                </a:cubicBezTo>
                <a:cubicBezTo>
                  <a:pt x="99676" y="91780"/>
                  <a:pt x="94332" y="89951"/>
                  <a:pt x="93913" y="85990"/>
                </a:cubicBezTo>
                <a:cubicBezTo>
                  <a:pt x="93663" y="83564"/>
                  <a:pt x="95385" y="81467"/>
                  <a:pt x="96696" y="79424"/>
                </a:cubicBezTo>
                <a:cubicBezTo>
                  <a:pt x="99783" y="74661"/>
                  <a:pt x="100835" y="67899"/>
                  <a:pt x="97267" y="63492"/>
                </a:cubicBezTo>
                <a:cubicBezTo>
                  <a:pt x="95848" y="61752"/>
                  <a:pt x="93886" y="60574"/>
                  <a:pt x="92182" y="59129"/>
                </a:cubicBezTo>
                <a:cubicBezTo>
                  <a:pt x="87748" y="55373"/>
                  <a:pt x="85063" y="49611"/>
                  <a:pt x="85009" y="43776"/>
                </a:cubicBezTo>
                <a:cubicBezTo>
                  <a:pt x="84965" y="37942"/>
                  <a:pt x="87561" y="32143"/>
                  <a:pt x="91932" y="28316"/>
                </a:cubicBezTo>
                <a:cubicBezTo>
                  <a:pt x="97285" y="23633"/>
                  <a:pt x="105180" y="21661"/>
                  <a:pt x="108641" y="15425"/>
                </a:cubicBezTo>
                <a:cubicBezTo>
                  <a:pt x="109935" y="13115"/>
                  <a:pt x="110434" y="10456"/>
                  <a:pt x="111193" y="7914"/>
                </a:cubicBezTo>
                <a:cubicBezTo>
                  <a:pt x="112004" y="5157"/>
                  <a:pt x="113137" y="2499"/>
                  <a:pt x="114538" y="1"/>
                </a:cubicBezTo>
                <a:close/>
              </a:path>
            </a:pathLst>
          </a:custGeom>
          <a:solidFill>
            <a:srgbClr val="FFFFFF">
              <a:alpha val="513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B37FEF"/>
              </a:solidFill>
            </a:endParaRPr>
          </a:p>
        </p:txBody>
      </p:sp>
      <p:grpSp>
        <p:nvGrpSpPr>
          <p:cNvPr id="84" name="Google Shape;84;p2"/>
          <p:cNvGrpSpPr/>
          <p:nvPr/>
        </p:nvGrpSpPr>
        <p:grpSpPr>
          <a:xfrm rot="1742423">
            <a:off x="1336842" y="6026220"/>
            <a:ext cx="1132913" cy="1133664"/>
            <a:chOff x="3026450" y="831475"/>
            <a:chExt cx="944275" cy="944900"/>
          </a:xfrm>
        </p:grpSpPr>
        <p:sp>
          <p:nvSpPr>
            <p:cNvPr id="85" name="Google Shape;85;p2"/>
            <p:cNvSpPr/>
            <p:nvPr/>
          </p:nvSpPr>
          <p:spPr>
            <a:xfrm>
              <a:off x="3026450" y="831475"/>
              <a:ext cx="944275" cy="944900"/>
            </a:xfrm>
            <a:custGeom>
              <a:avLst/>
              <a:gdLst/>
              <a:ahLst/>
              <a:cxnLst/>
              <a:rect l="l" t="t" r="r" b="b"/>
              <a:pathLst>
                <a:path w="37771" h="37796" extrusionOk="0">
                  <a:moveTo>
                    <a:pt x="18873" y="0"/>
                  </a:moveTo>
                  <a:cubicBezTo>
                    <a:pt x="8447" y="0"/>
                    <a:pt x="1" y="8472"/>
                    <a:pt x="1" y="18898"/>
                  </a:cubicBezTo>
                  <a:cubicBezTo>
                    <a:pt x="1" y="29324"/>
                    <a:pt x="8447" y="37795"/>
                    <a:pt x="18873" y="37795"/>
                  </a:cubicBezTo>
                  <a:cubicBezTo>
                    <a:pt x="29324" y="37795"/>
                    <a:pt x="37771" y="29324"/>
                    <a:pt x="37771" y="18898"/>
                  </a:cubicBezTo>
                  <a:cubicBezTo>
                    <a:pt x="37771" y="8472"/>
                    <a:pt x="29324" y="0"/>
                    <a:pt x="1887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 name="Google Shape;86;p2"/>
            <p:cNvSpPr/>
            <p:nvPr/>
          </p:nvSpPr>
          <p:spPr>
            <a:xfrm>
              <a:off x="3400525" y="1528850"/>
              <a:ext cx="513175" cy="247525"/>
            </a:xfrm>
            <a:custGeom>
              <a:avLst/>
              <a:gdLst/>
              <a:ahLst/>
              <a:cxnLst/>
              <a:rect l="l" t="t" r="r" b="b"/>
              <a:pathLst>
                <a:path w="20527" h="9901" extrusionOk="0">
                  <a:moveTo>
                    <a:pt x="20527" y="0"/>
                  </a:moveTo>
                  <a:lnTo>
                    <a:pt x="20527" y="0"/>
                  </a:lnTo>
                  <a:cubicBezTo>
                    <a:pt x="18096" y="852"/>
                    <a:pt x="14737" y="3835"/>
                    <a:pt x="11655" y="5188"/>
                  </a:cubicBezTo>
                  <a:cubicBezTo>
                    <a:pt x="7118" y="7118"/>
                    <a:pt x="3584" y="7594"/>
                    <a:pt x="477" y="9223"/>
                  </a:cubicBezTo>
                  <a:cubicBezTo>
                    <a:pt x="326" y="9299"/>
                    <a:pt x="176" y="9399"/>
                    <a:pt x="0" y="9474"/>
                  </a:cubicBezTo>
                  <a:cubicBezTo>
                    <a:pt x="1279" y="9750"/>
                    <a:pt x="2582" y="9900"/>
                    <a:pt x="3910" y="9900"/>
                  </a:cubicBezTo>
                  <a:cubicBezTo>
                    <a:pt x="11103" y="9900"/>
                    <a:pt x="17344" y="5890"/>
                    <a:pt x="20527" y="0"/>
                  </a:cubicBezTo>
                  <a:close/>
                </a:path>
              </a:pathLst>
            </a:custGeom>
            <a:solidFill>
              <a:srgbClr val="FFEB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 name="Google Shape;87;p2"/>
            <p:cNvSpPr/>
            <p:nvPr/>
          </p:nvSpPr>
          <p:spPr>
            <a:xfrm>
              <a:off x="3026450" y="983100"/>
              <a:ext cx="943650" cy="723725"/>
            </a:xfrm>
            <a:custGeom>
              <a:avLst/>
              <a:gdLst/>
              <a:ahLst/>
              <a:cxnLst/>
              <a:rect l="l" t="t" r="r" b="b"/>
              <a:pathLst>
                <a:path w="37746" h="28949" extrusionOk="0">
                  <a:moveTo>
                    <a:pt x="32708" y="1"/>
                  </a:moveTo>
                  <a:cubicBezTo>
                    <a:pt x="31054" y="1655"/>
                    <a:pt x="29149" y="3785"/>
                    <a:pt x="27219" y="4687"/>
                  </a:cubicBezTo>
                  <a:cubicBezTo>
                    <a:pt x="23786" y="6266"/>
                    <a:pt x="19525" y="8923"/>
                    <a:pt x="14588" y="11229"/>
                  </a:cubicBezTo>
                  <a:cubicBezTo>
                    <a:pt x="12669" y="12134"/>
                    <a:pt x="10181" y="12376"/>
                    <a:pt x="7656" y="12376"/>
                  </a:cubicBezTo>
                  <a:cubicBezTo>
                    <a:pt x="4935" y="12376"/>
                    <a:pt x="2171" y="12095"/>
                    <a:pt x="26" y="12056"/>
                  </a:cubicBezTo>
                  <a:cubicBezTo>
                    <a:pt x="26" y="12306"/>
                    <a:pt x="1" y="12582"/>
                    <a:pt x="1" y="12833"/>
                  </a:cubicBezTo>
                  <a:cubicBezTo>
                    <a:pt x="1" y="19650"/>
                    <a:pt x="3635" y="25640"/>
                    <a:pt x="9074" y="28948"/>
                  </a:cubicBezTo>
                  <a:cubicBezTo>
                    <a:pt x="14613" y="26367"/>
                    <a:pt x="23334" y="20803"/>
                    <a:pt x="30101" y="16718"/>
                  </a:cubicBezTo>
                  <a:cubicBezTo>
                    <a:pt x="33736" y="14537"/>
                    <a:pt x="36116" y="13209"/>
                    <a:pt x="37746" y="12081"/>
                  </a:cubicBezTo>
                  <a:cubicBezTo>
                    <a:pt x="37545" y="7419"/>
                    <a:pt x="35690" y="3209"/>
                    <a:pt x="3270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 name="Google Shape;88;p2"/>
            <p:cNvSpPr/>
            <p:nvPr/>
          </p:nvSpPr>
          <p:spPr>
            <a:xfrm>
              <a:off x="3064675" y="831475"/>
              <a:ext cx="689250" cy="285125"/>
            </a:xfrm>
            <a:custGeom>
              <a:avLst/>
              <a:gdLst/>
              <a:ahLst/>
              <a:cxnLst/>
              <a:rect l="l" t="t" r="r" b="b"/>
              <a:pathLst>
                <a:path w="27570" h="11405" extrusionOk="0">
                  <a:moveTo>
                    <a:pt x="17344" y="0"/>
                  </a:moveTo>
                  <a:cubicBezTo>
                    <a:pt x="9575" y="0"/>
                    <a:pt x="2908" y="4712"/>
                    <a:pt x="1" y="11404"/>
                  </a:cubicBezTo>
                  <a:lnTo>
                    <a:pt x="1" y="11404"/>
                  </a:lnTo>
                  <a:cubicBezTo>
                    <a:pt x="4412" y="10677"/>
                    <a:pt x="13234" y="9524"/>
                    <a:pt x="17269" y="7895"/>
                  </a:cubicBezTo>
                  <a:cubicBezTo>
                    <a:pt x="21079" y="6366"/>
                    <a:pt x="25590" y="4913"/>
                    <a:pt x="27570" y="3033"/>
                  </a:cubicBezTo>
                  <a:cubicBezTo>
                    <a:pt x="24612" y="1128"/>
                    <a:pt x="21129" y="0"/>
                    <a:pt x="1734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 name="Google Shape;89;p2"/>
            <p:cNvSpPr/>
            <p:nvPr/>
          </p:nvSpPr>
          <p:spPr>
            <a:xfrm>
              <a:off x="3569700" y="1218075"/>
              <a:ext cx="401025" cy="384750"/>
            </a:xfrm>
            <a:custGeom>
              <a:avLst/>
              <a:gdLst/>
              <a:ahLst/>
              <a:cxnLst/>
              <a:rect l="l" t="t" r="r" b="b"/>
              <a:pathLst>
                <a:path w="16041" h="15390" extrusionOk="0">
                  <a:moveTo>
                    <a:pt x="15715" y="0"/>
                  </a:moveTo>
                  <a:cubicBezTo>
                    <a:pt x="11379" y="4211"/>
                    <a:pt x="0" y="15314"/>
                    <a:pt x="351" y="15389"/>
                  </a:cubicBezTo>
                  <a:cubicBezTo>
                    <a:pt x="354" y="15389"/>
                    <a:pt x="357" y="15390"/>
                    <a:pt x="361" y="15390"/>
                  </a:cubicBezTo>
                  <a:cubicBezTo>
                    <a:pt x="847" y="15390"/>
                    <a:pt x="10316" y="10530"/>
                    <a:pt x="15539" y="7694"/>
                  </a:cubicBezTo>
                  <a:cubicBezTo>
                    <a:pt x="15865" y="6316"/>
                    <a:pt x="16041" y="4887"/>
                    <a:pt x="16041" y="3434"/>
                  </a:cubicBezTo>
                  <a:cubicBezTo>
                    <a:pt x="16041" y="2256"/>
                    <a:pt x="15915" y="1103"/>
                    <a:pt x="157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 name="Google Shape;90;p2"/>
            <p:cNvSpPr/>
            <p:nvPr/>
          </p:nvSpPr>
          <p:spPr>
            <a:xfrm>
              <a:off x="3061550" y="1302325"/>
              <a:ext cx="609675" cy="324925"/>
            </a:xfrm>
            <a:custGeom>
              <a:avLst/>
              <a:gdLst/>
              <a:ahLst/>
              <a:cxnLst/>
              <a:rect l="l" t="t" r="r" b="b"/>
              <a:pathLst>
                <a:path w="24387" h="12997" extrusionOk="0">
                  <a:moveTo>
                    <a:pt x="23527" y="0"/>
                  </a:moveTo>
                  <a:cubicBezTo>
                    <a:pt x="21221" y="0"/>
                    <a:pt x="5066" y="5931"/>
                    <a:pt x="0" y="7257"/>
                  </a:cubicBezTo>
                  <a:cubicBezTo>
                    <a:pt x="903" y="9387"/>
                    <a:pt x="2181" y="11342"/>
                    <a:pt x="3735" y="12996"/>
                  </a:cubicBezTo>
                  <a:cubicBezTo>
                    <a:pt x="9650" y="10289"/>
                    <a:pt x="24387" y="791"/>
                    <a:pt x="23785" y="64"/>
                  </a:cubicBezTo>
                  <a:cubicBezTo>
                    <a:pt x="23750" y="21"/>
                    <a:pt x="23663" y="0"/>
                    <a:pt x="235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 name="Google Shape;91;p2"/>
            <p:cNvSpPr/>
            <p:nvPr/>
          </p:nvSpPr>
          <p:spPr>
            <a:xfrm>
              <a:off x="3612300" y="1022575"/>
              <a:ext cx="303300" cy="202100"/>
            </a:xfrm>
            <a:custGeom>
              <a:avLst/>
              <a:gdLst/>
              <a:ahLst/>
              <a:cxnLst/>
              <a:rect l="l" t="t" r="r" b="b"/>
              <a:pathLst>
                <a:path w="12132" h="8084" extrusionOk="0">
                  <a:moveTo>
                    <a:pt x="10602" y="1"/>
                  </a:moveTo>
                  <a:cubicBezTo>
                    <a:pt x="7695" y="2131"/>
                    <a:pt x="1" y="7770"/>
                    <a:pt x="76" y="8071"/>
                  </a:cubicBezTo>
                  <a:cubicBezTo>
                    <a:pt x="78" y="8080"/>
                    <a:pt x="89" y="8084"/>
                    <a:pt x="108" y="8084"/>
                  </a:cubicBezTo>
                  <a:cubicBezTo>
                    <a:pt x="684" y="8084"/>
                    <a:pt x="8758" y="4106"/>
                    <a:pt x="12131" y="2432"/>
                  </a:cubicBezTo>
                  <a:cubicBezTo>
                    <a:pt x="11680" y="1580"/>
                    <a:pt x="11179" y="778"/>
                    <a:pt x="106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 name="Google Shape;92;p2"/>
            <p:cNvSpPr/>
            <p:nvPr/>
          </p:nvSpPr>
          <p:spPr>
            <a:xfrm>
              <a:off x="3032100" y="1148400"/>
              <a:ext cx="332725" cy="85975"/>
            </a:xfrm>
            <a:custGeom>
              <a:avLst/>
              <a:gdLst/>
              <a:ahLst/>
              <a:cxnLst/>
              <a:rect l="l" t="t" r="r" b="b"/>
              <a:pathLst>
                <a:path w="13309" h="3439" extrusionOk="0">
                  <a:moveTo>
                    <a:pt x="11892" y="1"/>
                  </a:moveTo>
                  <a:cubicBezTo>
                    <a:pt x="9582" y="1"/>
                    <a:pt x="3681" y="630"/>
                    <a:pt x="527" y="958"/>
                  </a:cubicBezTo>
                  <a:cubicBezTo>
                    <a:pt x="301" y="1760"/>
                    <a:pt x="126" y="2587"/>
                    <a:pt x="1" y="3439"/>
                  </a:cubicBezTo>
                  <a:cubicBezTo>
                    <a:pt x="4136" y="2662"/>
                    <a:pt x="13309" y="532"/>
                    <a:pt x="12833" y="105"/>
                  </a:cubicBezTo>
                  <a:cubicBezTo>
                    <a:pt x="12746" y="32"/>
                    <a:pt x="12409" y="1"/>
                    <a:pt x="118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 name="Google Shape;93;p2"/>
            <p:cNvSpPr/>
            <p:nvPr/>
          </p:nvSpPr>
          <p:spPr>
            <a:xfrm>
              <a:off x="3175575" y="831475"/>
              <a:ext cx="392900" cy="131850"/>
            </a:xfrm>
            <a:custGeom>
              <a:avLst/>
              <a:gdLst/>
              <a:ahLst/>
              <a:cxnLst/>
              <a:rect l="l" t="t" r="r" b="b"/>
              <a:pathLst>
                <a:path w="15716" h="5274" extrusionOk="0">
                  <a:moveTo>
                    <a:pt x="12908" y="0"/>
                  </a:moveTo>
                  <a:cubicBezTo>
                    <a:pt x="7921" y="0"/>
                    <a:pt x="3384" y="1955"/>
                    <a:pt x="1" y="5138"/>
                  </a:cubicBezTo>
                  <a:cubicBezTo>
                    <a:pt x="486" y="5225"/>
                    <a:pt x="1032" y="5274"/>
                    <a:pt x="1587" y="5274"/>
                  </a:cubicBezTo>
                  <a:cubicBezTo>
                    <a:pt x="2320" y="5274"/>
                    <a:pt x="3068" y="5188"/>
                    <a:pt x="3710" y="4988"/>
                  </a:cubicBezTo>
                  <a:cubicBezTo>
                    <a:pt x="5590" y="4412"/>
                    <a:pt x="12933" y="1855"/>
                    <a:pt x="15715" y="226"/>
                  </a:cubicBezTo>
                  <a:cubicBezTo>
                    <a:pt x="14813" y="101"/>
                    <a:pt x="13886" y="0"/>
                    <a:pt x="129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 name="Google Shape;94;p2"/>
            <p:cNvSpPr/>
            <p:nvPr/>
          </p:nvSpPr>
          <p:spPr>
            <a:xfrm>
              <a:off x="3198775" y="872200"/>
              <a:ext cx="771950" cy="904175"/>
            </a:xfrm>
            <a:custGeom>
              <a:avLst/>
              <a:gdLst/>
              <a:ahLst/>
              <a:cxnLst/>
              <a:rect l="l" t="t" r="r" b="b"/>
              <a:pathLst>
                <a:path w="30878" h="36167" extrusionOk="0">
                  <a:moveTo>
                    <a:pt x="19624" y="1"/>
                  </a:moveTo>
                  <a:lnTo>
                    <a:pt x="19624" y="1"/>
                  </a:lnTo>
                  <a:cubicBezTo>
                    <a:pt x="23835" y="3459"/>
                    <a:pt x="26542" y="8722"/>
                    <a:pt x="26542" y="14612"/>
                  </a:cubicBezTo>
                  <a:cubicBezTo>
                    <a:pt x="26542" y="25038"/>
                    <a:pt x="18071" y="33484"/>
                    <a:pt x="7644" y="33484"/>
                  </a:cubicBezTo>
                  <a:cubicBezTo>
                    <a:pt x="4938" y="33484"/>
                    <a:pt x="2356" y="32908"/>
                    <a:pt x="0" y="31880"/>
                  </a:cubicBezTo>
                  <a:lnTo>
                    <a:pt x="0" y="31880"/>
                  </a:lnTo>
                  <a:cubicBezTo>
                    <a:pt x="3258" y="34537"/>
                    <a:pt x="7444" y="36166"/>
                    <a:pt x="11980" y="36166"/>
                  </a:cubicBezTo>
                  <a:cubicBezTo>
                    <a:pt x="22431" y="36166"/>
                    <a:pt x="30878" y="27695"/>
                    <a:pt x="30878" y="17269"/>
                  </a:cubicBezTo>
                  <a:cubicBezTo>
                    <a:pt x="30878" y="9549"/>
                    <a:pt x="26241" y="2933"/>
                    <a:pt x="19624" y="1"/>
                  </a:cubicBezTo>
                  <a:close/>
                </a:path>
              </a:pathLst>
            </a:custGeom>
            <a:solidFill>
              <a:srgbClr val="FFE599">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5" name="Google Shape;95;p2"/>
          <p:cNvGrpSpPr/>
          <p:nvPr/>
        </p:nvGrpSpPr>
        <p:grpSpPr>
          <a:xfrm rot="3093417">
            <a:off x="11514669" y="2745031"/>
            <a:ext cx="313345" cy="300013"/>
            <a:chOff x="3483800" y="1530650"/>
            <a:chExt cx="1459674" cy="1397574"/>
          </a:xfrm>
        </p:grpSpPr>
        <p:sp>
          <p:nvSpPr>
            <p:cNvPr id="96" name="Google Shape;96;p2"/>
            <p:cNvSpPr/>
            <p:nvPr/>
          </p:nvSpPr>
          <p:spPr>
            <a:xfrm>
              <a:off x="3586486" y="1530650"/>
              <a:ext cx="1283853" cy="1204967"/>
            </a:xfrm>
            <a:custGeom>
              <a:avLst/>
              <a:gdLst/>
              <a:ahLst/>
              <a:cxnLst/>
              <a:rect l="l" t="t" r="r" b="b"/>
              <a:pathLst>
                <a:path w="16291" h="15290" extrusionOk="0">
                  <a:moveTo>
                    <a:pt x="9404" y="1827"/>
                  </a:moveTo>
                  <a:cubicBezTo>
                    <a:pt x="9692" y="1827"/>
                    <a:pt x="9994" y="1922"/>
                    <a:pt x="10277" y="2042"/>
                  </a:cubicBezTo>
                  <a:cubicBezTo>
                    <a:pt x="10866" y="2292"/>
                    <a:pt x="11669" y="2452"/>
                    <a:pt x="12062" y="3005"/>
                  </a:cubicBezTo>
                  <a:cubicBezTo>
                    <a:pt x="12401" y="3505"/>
                    <a:pt x="12311" y="4165"/>
                    <a:pt x="12204" y="4763"/>
                  </a:cubicBezTo>
                  <a:lnTo>
                    <a:pt x="11883" y="6493"/>
                  </a:lnTo>
                  <a:cubicBezTo>
                    <a:pt x="11054" y="6324"/>
                    <a:pt x="10251" y="6056"/>
                    <a:pt x="9484" y="5691"/>
                  </a:cubicBezTo>
                  <a:cubicBezTo>
                    <a:pt x="8351" y="5164"/>
                    <a:pt x="7681" y="3237"/>
                    <a:pt x="8600" y="2194"/>
                  </a:cubicBezTo>
                  <a:cubicBezTo>
                    <a:pt x="8834" y="1924"/>
                    <a:pt x="9112" y="1827"/>
                    <a:pt x="9404" y="1827"/>
                  </a:cubicBezTo>
                  <a:close/>
                  <a:moveTo>
                    <a:pt x="9804" y="7040"/>
                  </a:moveTo>
                  <a:cubicBezTo>
                    <a:pt x="9952" y="7040"/>
                    <a:pt x="10093" y="7065"/>
                    <a:pt x="10197" y="7109"/>
                  </a:cubicBezTo>
                  <a:cubicBezTo>
                    <a:pt x="10581" y="7287"/>
                    <a:pt x="10804" y="7778"/>
                    <a:pt x="10634" y="8171"/>
                  </a:cubicBezTo>
                  <a:cubicBezTo>
                    <a:pt x="10608" y="8224"/>
                    <a:pt x="10572" y="8278"/>
                    <a:pt x="10527" y="8313"/>
                  </a:cubicBezTo>
                  <a:cubicBezTo>
                    <a:pt x="10443" y="8397"/>
                    <a:pt x="10326" y="8426"/>
                    <a:pt x="10207" y="8426"/>
                  </a:cubicBezTo>
                  <a:cubicBezTo>
                    <a:pt x="10174" y="8426"/>
                    <a:pt x="10141" y="8424"/>
                    <a:pt x="10108" y="8420"/>
                  </a:cubicBezTo>
                  <a:cubicBezTo>
                    <a:pt x="9751" y="8385"/>
                    <a:pt x="8975" y="7983"/>
                    <a:pt x="9020" y="7537"/>
                  </a:cubicBezTo>
                  <a:cubicBezTo>
                    <a:pt x="9045" y="7184"/>
                    <a:pt x="9445" y="7040"/>
                    <a:pt x="9804" y="7040"/>
                  </a:cubicBezTo>
                  <a:close/>
                  <a:moveTo>
                    <a:pt x="11618" y="9709"/>
                  </a:moveTo>
                  <a:cubicBezTo>
                    <a:pt x="11845" y="9709"/>
                    <a:pt x="12088" y="9744"/>
                    <a:pt x="12356" y="9821"/>
                  </a:cubicBezTo>
                  <a:cubicBezTo>
                    <a:pt x="12419" y="9839"/>
                    <a:pt x="12481" y="9866"/>
                    <a:pt x="12517" y="9910"/>
                  </a:cubicBezTo>
                  <a:cubicBezTo>
                    <a:pt x="12561" y="9964"/>
                    <a:pt x="12570" y="10044"/>
                    <a:pt x="12570" y="10106"/>
                  </a:cubicBezTo>
                  <a:cubicBezTo>
                    <a:pt x="12570" y="10570"/>
                    <a:pt x="12508" y="11025"/>
                    <a:pt x="12383" y="11471"/>
                  </a:cubicBezTo>
                  <a:cubicBezTo>
                    <a:pt x="12320" y="11659"/>
                    <a:pt x="12249" y="11864"/>
                    <a:pt x="12080" y="11980"/>
                  </a:cubicBezTo>
                  <a:cubicBezTo>
                    <a:pt x="11962" y="12063"/>
                    <a:pt x="11817" y="12088"/>
                    <a:pt x="11669" y="12088"/>
                  </a:cubicBezTo>
                  <a:cubicBezTo>
                    <a:pt x="11579" y="12088"/>
                    <a:pt x="11489" y="12079"/>
                    <a:pt x="11402" y="12069"/>
                  </a:cubicBezTo>
                  <a:cubicBezTo>
                    <a:pt x="10759" y="11998"/>
                    <a:pt x="10117" y="11855"/>
                    <a:pt x="9501" y="11659"/>
                  </a:cubicBezTo>
                  <a:cubicBezTo>
                    <a:pt x="9332" y="11596"/>
                    <a:pt x="9136" y="11525"/>
                    <a:pt x="9073" y="11346"/>
                  </a:cubicBezTo>
                  <a:cubicBezTo>
                    <a:pt x="8984" y="11097"/>
                    <a:pt x="9225" y="10865"/>
                    <a:pt x="9448" y="10704"/>
                  </a:cubicBezTo>
                  <a:cubicBezTo>
                    <a:pt x="10189" y="10166"/>
                    <a:pt x="10794" y="9709"/>
                    <a:pt x="11618" y="9709"/>
                  </a:cubicBezTo>
                  <a:close/>
                  <a:moveTo>
                    <a:pt x="8585" y="0"/>
                  </a:moveTo>
                  <a:cubicBezTo>
                    <a:pt x="7229" y="0"/>
                    <a:pt x="5859" y="458"/>
                    <a:pt x="4827" y="1319"/>
                  </a:cubicBezTo>
                  <a:cubicBezTo>
                    <a:pt x="4845" y="1328"/>
                    <a:pt x="4871" y="1328"/>
                    <a:pt x="4889" y="1337"/>
                  </a:cubicBezTo>
                  <a:cubicBezTo>
                    <a:pt x="5121" y="1462"/>
                    <a:pt x="5273" y="1685"/>
                    <a:pt x="5407" y="1917"/>
                  </a:cubicBezTo>
                  <a:cubicBezTo>
                    <a:pt x="5915" y="2800"/>
                    <a:pt x="6156" y="3880"/>
                    <a:pt x="6914" y="4567"/>
                  </a:cubicBezTo>
                  <a:cubicBezTo>
                    <a:pt x="7093" y="4736"/>
                    <a:pt x="7316" y="4897"/>
                    <a:pt x="7334" y="5146"/>
                  </a:cubicBezTo>
                  <a:cubicBezTo>
                    <a:pt x="7351" y="5280"/>
                    <a:pt x="7289" y="5414"/>
                    <a:pt x="7235" y="5539"/>
                  </a:cubicBezTo>
                  <a:lnTo>
                    <a:pt x="6620" y="6913"/>
                  </a:lnTo>
                  <a:cubicBezTo>
                    <a:pt x="6548" y="7064"/>
                    <a:pt x="6468" y="7234"/>
                    <a:pt x="6325" y="7332"/>
                  </a:cubicBezTo>
                  <a:cubicBezTo>
                    <a:pt x="6237" y="7387"/>
                    <a:pt x="6134" y="7406"/>
                    <a:pt x="6028" y="7406"/>
                  </a:cubicBezTo>
                  <a:cubicBezTo>
                    <a:pt x="5910" y="7406"/>
                    <a:pt x="5787" y="7382"/>
                    <a:pt x="5674" y="7359"/>
                  </a:cubicBezTo>
                  <a:cubicBezTo>
                    <a:pt x="5059" y="7225"/>
                    <a:pt x="4443" y="7100"/>
                    <a:pt x="3828" y="6966"/>
                  </a:cubicBezTo>
                  <a:cubicBezTo>
                    <a:pt x="3328" y="6859"/>
                    <a:pt x="2757" y="6699"/>
                    <a:pt x="2561" y="6235"/>
                  </a:cubicBezTo>
                  <a:cubicBezTo>
                    <a:pt x="2481" y="6021"/>
                    <a:pt x="2481" y="5789"/>
                    <a:pt x="2498" y="5557"/>
                  </a:cubicBezTo>
                  <a:cubicBezTo>
                    <a:pt x="2516" y="5236"/>
                    <a:pt x="2543" y="4906"/>
                    <a:pt x="2561" y="4584"/>
                  </a:cubicBezTo>
                  <a:lnTo>
                    <a:pt x="2561" y="4584"/>
                  </a:lnTo>
                  <a:cubicBezTo>
                    <a:pt x="1972" y="5280"/>
                    <a:pt x="1392" y="5548"/>
                    <a:pt x="857" y="5976"/>
                  </a:cubicBezTo>
                  <a:cubicBezTo>
                    <a:pt x="670" y="6716"/>
                    <a:pt x="402" y="7439"/>
                    <a:pt x="161" y="8162"/>
                  </a:cubicBezTo>
                  <a:cubicBezTo>
                    <a:pt x="81" y="8411"/>
                    <a:pt x="0" y="8670"/>
                    <a:pt x="72" y="8920"/>
                  </a:cubicBezTo>
                  <a:cubicBezTo>
                    <a:pt x="161" y="9214"/>
                    <a:pt x="447" y="9402"/>
                    <a:pt x="714" y="9562"/>
                  </a:cubicBezTo>
                  <a:cubicBezTo>
                    <a:pt x="1133" y="9821"/>
                    <a:pt x="1562" y="10080"/>
                    <a:pt x="1981" y="10329"/>
                  </a:cubicBezTo>
                  <a:cubicBezTo>
                    <a:pt x="2284" y="10517"/>
                    <a:pt x="2596" y="10704"/>
                    <a:pt x="2944" y="10776"/>
                  </a:cubicBezTo>
                  <a:cubicBezTo>
                    <a:pt x="3074" y="10805"/>
                    <a:pt x="3204" y="10818"/>
                    <a:pt x="3334" y="10818"/>
                  </a:cubicBezTo>
                  <a:cubicBezTo>
                    <a:pt x="3875" y="10818"/>
                    <a:pt x="4416" y="10593"/>
                    <a:pt x="4934" y="10392"/>
                  </a:cubicBezTo>
                  <a:cubicBezTo>
                    <a:pt x="5346" y="10237"/>
                    <a:pt x="5796" y="10097"/>
                    <a:pt x="6227" y="10097"/>
                  </a:cubicBezTo>
                  <a:cubicBezTo>
                    <a:pt x="6468" y="10097"/>
                    <a:pt x="6703" y="10141"/>
                    <a:pt x="6923" y="10249"/>
                  </a:cubicBezTo>
                  <a:cubicBezTo>
                    <a:pt x="7985" y="10767"/>
                    <a:pt x="8056" y="12417"/>
                    <a:pt x="9100" y="12961"/>
                  </a:cubicBezTo>
                  <a:cubicBezTo>
                    <a:pt x="9385" y="13113"/>
                    <a:pt x="9707" y="13157"/>
                    <a:pt x="10019" y="13166"/>
                  </a:cubicBezTo>
                  <a:cubicBezTo>
                    <a:pt x="10073" y="13168"/>
                    <a:pt x="10128" y="13169"/>
                    <a:pt x="10182" y="13169"/>
                  </a:cubicBezTo>
                  <a:cubicBezTo>
                    <a:pt x="11187" y="13169"/>
                    <a:pt x="12170" y="12872"/>
                    <a:pt x="13177" y="12872"/>
                  </a:cubicBezTo>
                  <a:cubicBezTo>
                    <a:pt x="13284" y="12872"/>
                    <a:pt x="13409" y="12872"/>
                    <a:pt x="13498" y="12934"/>
                  </a:cubicBezTo>
                  <a:cubicBezTo>
                    <a:pt x="13605" y="13015"/>
                    <a:pt x="13650" y="13149"/>
                    <a:pt x="13685" y="13273"/>
                  </a:cubicBezTo>
                  <a:cubicBezTo>
                    <a:pt x="13882" y="13942"/>
                    <a:pt x="14051" y="14612"/>
                    <a:pt x="14212" y="15290"/>
                  </a:cubicBezTo>
                  <a:cubicBezTo>
                    <a:pt x="14622" y="15031"/>
                    <a:pt x="14997" y="14728"/>
                    <a:pt x="15327" y="14371"/>
                  </a:cubicBezTo>
                  <a:cubicBezTo>
                    <a:pt x="15746" y="13907"/>
                    <a:pt x="16058" y="13380"/>
                    <a:pt x="16290" y="12801"/>
                  </a:cubicBezTo>
                  <a:lnTo>
                    <a:pt x="16290" y="12801"/>
                  </a:lnTo>
                  <a:cubicBezTo>
                    <a:pt x="16268" y="12802"/>
                    <a:pt x="16246" y="12802"/>
                    <a:pt x="16223" y="12802"/>
                  </a:cubicBezTo>
                  <a:cubicBezTo>
                    <a:pt x="15827" y="12802"/>
                    <a:pt x="15434" y="12654"/>
                    <a:pt x="15113" y="12426"/>
                  </a:cubicBezTo>
                  <a:cubicBezTo>
                    <a:pt x="14613" y="12051"/>
                    <a:pt x="14274" y="11489"/>
                    <a:pt x="13998" y="10927"/>
                  </a:cubicBezTo>
                  <a:cubicBezTo>
                    <a:pt x="13721" y="10356"/>
                    <a:pt x="13489" y="9767"/>
                    <a:pt x="13114" y="9259"/>
                  </a:cubicBezTo>
                  <a:cubicBezTo>
                    <a:pt x="12989" y="9081"/>
                    <a:pt x="12838" y="8902"/>
                    <a:pt x="12838" y="8679"/>
                  </a:cubicBezTo>
                  <a:cubicBezTo>
                    <a:pt x="12838" y="8572"/>
                    <a:pt x="12882" y="8465"/>
                    <a:pt x="12918" y="8358"/>
                  </a:cubicBezTo>
                  <a:cubicBezTo>
                    <a:pt x="13105" y="7912"/>
                    <a:pt x="13337" y="7484"/>
                    <a:pt x="13605" y="7082"/>
                  </a:cubicBezTo>
                  <a:cubicBezTo>
                    <a:pt x="14015" y="6467"/>
                    <a:pt x="14506" y="5923"/>
                    <a:pt x="14899" y="5307"/>
                  </a:cubicBezTo>
                  <a:cubicBezTo>
                    <a:pt x="14943" y="5245"/>
                    <a:pt x="14970" y="5182"/>
                    <a:pt x="15006" y="5120"/>
                  </a:cubicBezTo>
                  <a:cubicBezTo>
                    <a:pt x="13971" y="3862"/>
                    <a:pt x="13275" y="2301"/>
                    <a:pt x="12044" y="1221"/>
                  </a:cubicBezTo>
                  <a:cubicBezTo>
                    <a:pt x="11087" y="393"/>
                    <a:pt x="9842" y="0"/>
                    <a:pt x="8585"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 name="Google Shape;97;p2"/>
            <p:cNvSpPr/>
            <p:nvPr/>
          </p:nvSpPr>
          <p:spPr>
            <a:xfrm>
              <a:off x="3483800" y="2001604"/>
              <a:ext cx="1222698" cy="831025"/>
            </a:xfrm>
            <a:custGeom>
              <a:avLst/>
              <a:gdLst/>
              <a:ahLst/>
              <a:cxnLst/>
              <a:rect l="l" t="t" r="r" b="b"/>
              <a:pathLst>
                <a:path w="15515" h="10545" extrusionOk="0">
                  <a:moveTo>
                    <a:pt x="2160" y="0"/>
                  </a:moveTo>
                  <a:lnTo>
                    <a:pt x="2160" y="0"/>
                  </a:lnTo>
                  <a:cubicBezTo>
                    <a:pt x="1741" y="348"/>
                    <a:pt x="1348" y="794"/>
                    <a:pt x="1018" y="1668"/>
                  </a:cubicBezTo>
                  <a:cubicBezTo>
                    <a:pt x="349" y="3390"/>
                    <a:pt x="1" y="5335"/>
                    <a:pt x="822" y="7083"/>
                  </a:cubicBezTo>
                  <a:cubicBezTo>
                    <a:pt x="956" y="7369"/>
                    <a:pt x="1116" y="7636"/>
                    <a:pt x="1295" y="7886"/>
                  </a:cubicBezTo>
                  <a:cubicBezTo>
                    <a:pt x="1446" y="7877"/>
                    <a:pt x="1598" y="7868"/>
                    <a:pt x="1750" y="7851"/>
                  </a:cubicBezTo>
                  <a:cubicBezTo>
                    <a:pt x="2526" y="7752"/>
                    <a:pt x="3284" y="7574"/>
                    <a:pt x="4024" y="7297"/>
                  </a:cubicBezTo>
                  <a:cubicBezTo>
                    <a:pt x="4462" y="7137"/>
                    <a:pt x="4899" y="6941"/>
                    <a:pt x="5363" y="6923"/>
                  </a:cubicBezTo>
                  <a:cubicBezTo>
                    <a:pt x="5399" y="6921"/>
                    <a:pt x="5435" y="6920"/>
                    <a:pt x="5471" y="6920"/>
                  </a:cubicBezTo>
                  <a:cubicBezTo>
                    <a:pt x="5906" y="6920"/>
                    <a:pt x="6331" y="7065"/>
                    <a:pt x="6710" y="7271"/>
                  </a:cubicBezTo>
                  <a:cubicBezTo>
                    <a:pt x="7959" y="7940"/>
                    <a:pt x="8833" y="9189"/>
                    <a:pt x="10117" y="9795"/>
                  </a:cubicBezTo>
                  <a:cubicBezTo>
                    <a:pt x="11010" y="10215"/>
                    <a:pt x="12053" y="10304"/>
                    <a:pt x="13026" y="10545"/>
                  </a:cubicBezTo>
                  <a:cubicBezTo>
                    <a:pt x="13391" y="10384"/>
                    <a:pt x="13757" y="10223"/>
                    <a:pt x="14123" y="10054"/>
                  </a:cubicBezTo>
                  <a:cubicBezTo>
                    <a:pt x="14596" y="9831"/>
                    <a:pt x="15069" y="9590"/>
                    <a:pt x="15515" y="9314"/>
                  </a:cubicBezTo>
                  <a:cubicBezTo>
                    <a:pt x="15354" y="8636"/>
                    <a:pt x="15185" y="7966"/>
                    <a:pt x="14988" y="7297"/>
                  </a:cubicBezTo>
                  <a:cubicBezTo>
                    <a:pt x="14953" y="7173"/>
                    <a:pt x="14908" y="7039"/>
                    <a:pt x="14801" y="6958"/>
                  </a:cubicBezTo>
                  <a:cubicBezTo>
                    <a:pt x="14712" y="6896"/>
                    <a:pt x="14587" y="6896"/>
                    <a:pt x="14480" y="6896"/>
                  </a:cubicBezTo>
                  <a:cubicBezTo>
                    <a:pt x="13473" y="6896"/>
                    <a:pt x="12490" y="7193"/>
                    <a:pt x="11485" y="7193"/>
                  </a:cubicBezTo>
                  <a:cubicBezTo>
                    <a:pt x="11431" y="7193"/>
                    <a:pt x="11376" y="7192"/>
                    <a:pt x="11322" y="7190"/>
                  </a:cubicBezTo>
                  <a:cubicBezTo>
                    <a:pt x="11010" y="7181"/>
                    <a:pt x="10688" y="7137"/>
                    <a:pt x="10403" y="6985"/>
                  </a:cubicBezTo>
                  <a:cubicBezTo>
                    <a:pt x="9359" y="6441"/>
                    <a:pt x="9288" y="4791"/>
                    <a:pt x="8226" y="4273"/>
                  </a:cubicBezTo>
                  <a:cubicBezTo>
                    <a:pt x="8006" y="4165"/>
                    <a:pt x="7771" y="4121"/>
                    <a:pt x="7530" y="4121"/>
                  </a:cubicBezTo>
                  <a:cubicBezTo>
                    <a:pt x="7099" y="4121"/>
                    <a:pt x="6649" y="4261"/>
                    <a:pt x="6237" y="4416"/>
                  </a:cubicBezTo>
                  <a:cubicBezTo>
                    <a:pt x="5719" y="4617"/>
                    <a:pt x="5178" y="4842"/>
                    <a:pt x="4637" y="4842"/>
                  </a:cubicBezTo>
                  <a:cubicBezTo>
                    <a:pt x="4507" y="4842"/>
                    <a:pt x="4377" y="4829"/>
                    <a:pt x="4247" y="4800"/>
                  </a:cubicBezTo>
                  <a:cubicBezTo>
                    <a:pt x="3899" y="4728"/>
                    <a:pt x="3587" y="4541"/>
                    <a:pt x="3284" y="4353"/>
                  </a:cubicBezTo>
                  <a:cubicBezTo>
                    <a:pt x="2865" y="4104"/>
                    <a:pt x="2436" y="3845"/>
                    <a:pt x="2017" y="3586"/>
                  </a:cubicBezTo>
                  <a:cubicBezTo>
                    <a:pt x="1750" y="3426"/>
                    <a:pt x="1464" y="3238"/>
                    <a:pt x="1375" y="2944"/>
                  </a:cubicBezTo>
                  <a:cubicBezTo>
                    <a:pt x="1303" y="2694"/>
                    <a:pt x="1384" y="2435"/>
                    <a:pt x="1464" y="2186"/>
                  </a:cubicBezTo>
                  <a:cubicBezTo>
                    <a:pt x="1705" y="1463"/>
                    <a:pt x="1973" y="740"/>
                    <a:pt x="2160"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 name="Google Shape;98;p2"/>
            <p:cNvSpPr/>
            <p:nvPr/>
          </p:nvSpPr>
          <p:spPr>
            <a:xfrm>
              <a:off x="3781929" y="1634597"/>
              <a:ext cx="383950" cy="479701"/>
            </a:xfrm>
            <a:custGeom>
              <a:avLst/>
              <a:gdLst/>
              <a:ahLst/>
              <a:cxnLst/>
              <a:rect l="l" t="t" r="r" b="b"/>
              <a:pathLst>
                <a:path w="4872" h="6087" extrusionOk="0">
                  <a:moveTo>
                    <a:pt x="2347" y="0"/>
                  </a:moveTo>
                  <a:cubicBezTo>
                    <a:pt x="1963" y="321"/>
                    <a:pt x="1615" y="705"/>
                    <a:pt x="1339" y="1142"/>
                  </a:cubicBezTo>
                  <a:cubicBezTo>
                    <a:pt x="955" y="1767"/>
                    <a:pt x="687" y="2471"/>
                    <a:pt x="241" y="3060"/>
                  </a:cubicBezTo>
                  <a:cubicBezTo>
                    <a:pt x="188" y="3132"/>
                    <a:pt x="134" y="3194"/>
                    <a:pt x="81" y="3265"/>
                  </a:cubicBezTo>
                  <a:cubicBezTo>
                    <a:pt x="63" y="3587"/>
                    <a:pt x="36" y="3917"/>
                    <a:pt x="18" y="4238"/>
                  </a:cubicBezTo>
                  <a:cubicBezTo>
                    <a:pt x="1" y="4470"/>
                    <a:pt x="1" y="4702"/>
                    <a:pt x="81" y="4916"/>
                  </a:cubicBezTo>
                  <a:cubicBezTo>
                    <a:pt x="277" y="5380"/>
                    <a:pt x="848" y="5540"/>
                    <a:pt x="1348" y="5647"/>
                  </a:cubicBezTo>
                  <a:cubicBezTo>
                    <a:pt x="1963" y="5781"/>
                    <a:pt x="2579" y="5906"/>
                    <a:pt x="3194" y="6040"/>
                  </a:cubicBezTo>
                  <a:cubicBezTo>
                    <a:pt x="3307" y="6063"/>
                    <a:pt x="3430" y="6087"/>
                    <a:pt x="3548" y="6087"/>
                  </a:cubicBezTo>
                  <a:cubicBezTo>
                    <a:pt x="3654" y="6087"/>
                    <a:pt x="3757" y="6068"/>
                    <a:pt x="3845" y="6013"/>
                  </a:cubicBezTo>
                  <a:cubicBezTo>
                    <a:pt x="3988" y="5915"/>
                    <a:pt x="4068" y="5754"/>
                    <a:pt x="4140" y="5594"/>
                  </a:cubicBezTo>
                  <a:lnTo>
                    <a:pt x="4755" y="4220"/>
                  </a:lnTo>
                  <a:cubicBezTo>
                    <a:pt x="4809" y="4095"/>
                    <a:pt x="4871" y="3961"/>
                    <a:pt x="4854" y="3827"/>
                  </a:cubicBezTo>
                  <a:cubicBezTo>
                    <a:pt x="4836" y="3578"/>
                    <a:pt x="4613" y="3417"/>
                    <a:pt x="4434" y="3248"/>
                  </a:cubicBezTo>
                  <a:cubicBezTo>
                    <a:pt x="3676" y="2561"/>
                    <a:pt x="3435" y="1481"/>
                    <a:pt x="2927" y="598"/>
                  </a:cubicBezTo>
                  <a:cubicBezTo>
                    <a:pt x="2793" y="366"/>
                    <a:pt x="2641" y="143"/>
                    <a:pt x="2409" y="18"/>
                  </a:cubicBezTo>
                  <a:cubicBezTo>
                    <a:pt x="2391" y="9"/>
                    <a:pt x="2365" y="9"/>
                    <a:pt x="2347"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 name="Google Shape;99;p2"/>
            <p:cNvSpPr/>
            <p:nvPr/>
          </p:nvSpPr>
          <p:spPr>
            <a:xfrm>
              <a:off x="4191808" y="1674553"/>
              <a:ext cx="371971" cy="367873"/>
            </a:xfrm>
            <a:custGeom>
              <a:avLst/>
              <a:gdLst/>
              <a:ahLst/>
              <a:cxnLst/>
              <a:rect l="l" t="t" r="r" b="b"/>
              <a:pathLst>
                <a:path w="4720" h="4668" extrusionOk="0">
                  <a:moveTo>
                    <a:pt x="1723" y="1"/>
                  </a:moveTo>
                  <a:cubicBezTo>
                    <a:pt x="1431" y="1"/>
                    <a:pt x="1153" y="98"/>
                    <a:pt x="919" y="368"/>
                  </a:cubicBezTo>
                  <a:cubicBezTo>
                    <a:pt x="0" y="1411"/>
                    <a:pt x="670" y="3338"/>
                    <a:pt x="1803" y="3865"/>
                  </a:cubicBezTo>
                  <a:cubicBezTo>
                    <a:pt x="2570" y="4230"/>
                    <a:pt x="3373" y="4498"/>
                    <a:pt x="4202" y="4667"/>
                  </a:cubicBezTo>
                  <a:lnTo>
                    <a:pt x="4523" y="2937"/>
                  </a:lnTo>
                  <a:cubicBezTo>
                    <a:pt x="4630" y="2339"/>
                    <a:pt x="4720" y="1679"/>
                    <a:pt x="4381" y="1179"/>
                  </a:cubicBezTo>
                  <a:cubicBezTo>
                    <a:pt x="3988" y="626"/>
                    <a:pt x="3185" y="466"/>
                    <a:pt x="2596" y="216"/>
                  </a:cubicBezTo>
                  <a:cubicBezTo>
                    <a:pt x="2313" y="96"/>
                    <a:pt x="2011" y="1"/>
                    <a:pt x="1723"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 name="Google Shape;100;p2"/>
            <p:cNvSpPr/>
            <p:nvPr/>
          </p:nvSpPr>
          <p:spPr>
            <a:xfrm>
              <a:off x="4293785" y="2085456"/>
              <a:ext cx="144139" cy="109306"/>
            </a:xfrm>
            <a:custGeom>
              <a:avLst/>
              <a:gdLst/>
              <a:ahLst/>
              <a:cxnLst/>
              <a:rect l="l" t="t" r="r" b="b"/>
              <a:pathLst>
                <a:path w="1829" h="1387" extrusionOk="0">
                  <a:moveTo>
                    <a:pt x="829" y="0"/>
                  </a:moveTo>
                  <a:cubicBezTo>
                    <a:pt x="470" y="0"/>
                    <a:pt x="70" y="144"/>
                    <a:pt x="45" y="497"/>
                  </a:cubicBezTo>
                  <a:cubicBezTo>
                    <a:pt x="0" y="943"/>
                    <a:pt x="776" y="1345"/>
                    <a:pt x="1133" y="1380"/>
                  </a:cubicBezTo>
                  <a:cubicBezTo>
                    <a:pt x="1166" y="1384"/>
                    <a:pt x="1199" y="1386"/>
                    <a:pt x="1232" y="1386"/>
                  </a:cubicBezTo>
                  <a:cubicBezTo>
                    <a:pt x="1351" y="1386"/>
                    <a:pt x="1468" y="1357"/>
                    <a:pt x="1552" y="1273"/>
                  </a:cubicBezTo>
                  <a:cubicBezTo>
                    <a:pt x="1597" y="1238"/>
                    <a:pt x="1633" y="1184"/>
                    <a:pt x="1659" y="1131"/>
                  </a:cubicBezTo>
                  <a:cubicBezTo>
                    <a:pt x="1829" y="738"/>
                    <a:pt x="1606" y="247"/>
                    <a:pt x="1222" y="69"/>
                  </a:cubicBezTo>
                  <a:cubicBezTo>
                    <a:pt x="1118" y="25"/>
                    <a:pt x="977" y="0"/>
                    <a:pt x="82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 name="Google Shape;101;p2"/>
            <p:cNvSpPr/>
            <p:nvPr/>
          </p:nvSpPr>
          <p:spPr>
            <a:xfrm>
              <a:off x="4598140" y="1934066"/>
              <a:ext cx="345334" cy="605478"/>
            </a:xfrm>
            <a:custGeom>
              <a:avLst/>
              <a:gdLst/>
              <a:ahLst/>
              <a:cxnLst/>
              <a:rect l="l" t="t" r="r" b="b"/>
              <a:pathLst>
                <a:path w="4382" h="7683" extrusionOk="0">
                  <a:moveTo>
                    <a:pt x="2169" y="1"/>
                  </a:moveTo>
                  <a:cubicBezTo>
                    <a:pt x="2133" y="63"/>
                    <a:pt x="2106" y="126"/>
                    <a:pt x="2062" y="188"/>
                  </a:cubicBezTo>
                  <a:cubicBezTo>
                    <a:pt x="1669" y="804"/>
                    <a:pt x="1178" y="1348"/>
                    <a:pt x="768" y="1963"/>
                  </a:cubicBezTo>
                  <a:cubicBezTo>
                    <a:pt x="500" y="2365"/>
                    <a:pt x="268" y="2793"/>
                    <a:pt x="81" y="3239"/>
                  </a:cubicBezTo>
                  <a:cubicBezTo>
                    <a:pt x="45" y="3346"/>
                    <a:pt x="1" y="3453"/>
                    <a:pt x="1" y="3560"/>
                  </a:cubicBezTo>
                  <a:cubicBezTo>
                    <a:pt x="1" y="3783"/>
                    <a:pt x="152" y="3962"/>
                    <a:pt x="277" y="4140"/>
                  </a:cubicBezTo>
                  <a:cubicBezTo>
                    <a:pt x="652" y="4648"/>
                    <a:pt x="884" y="5237"/>
                    <a:pt x="1161" y="5808"/>
                  </a:cubicBezTo>
                  <a:cubicBezTo>
                    <a:pt x="1437" y="6370"/>
                    <a:pt x="1776" y="6932"/>
                    <a:pt x="2276" y="7307"/>
                  </a:cubicBezTo>
                  <a:cubicBezTo>
                    <a:pt x="2597" y="7535"/>
                    <a:pt x="2990" y="7683"/>
                    <a:pt x="3386" y="7683"/>
                  </a:cubicBezTo>
                  <a:cubicBezTo>
                    <a:pt x="3409" y="7683"/>
                    <a:pt x="3431" y="7683"/>
                    <a:pt x="3453" y="7682"/>
                  </a:cubicBezTo>
                  <a:cubicBezTo>
                    <a:pt x="3864" y="6656"/>
                    <a:pt x="4042" y="5505"/>
                    <a:pt x="4194" y="4399"/>
                  </a:cubicBezTo>
                  <a:cubicBezTo>
                    <a:pt x="4292" y="3685"/>
                    <a:pt x="4381" y="2936"/>
                    <a:pt x="4113" y="2275"/>
                  </a:cubicBezTo>
                  <a:cubicBezTo>
                    <a:pt x="3819" y="1535"/>
                    <a:pt x="3141" y="1044"/>
                    <a:pt x="2588" y="473"/>
                  </a:cubicBezTo>
                  <a:cubicBezTo>
                    <a:pt x="2436" y="322"/>
                    <a:pt x="2302" y="161"/>
                    <a:pt x="2169"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 name="Google Shape;102;p2"/>
            <p:cNvSpPr/>
            <p:nvPr/>
          </p:nvSpPr>
          <p:spPr>
            <a:xfrm>
              <a:off x="4294415" y="2295793"/>
              <a:ext cx="282761" cy="187483"/>
            </a:xfrm>
            <a:custGeom>
              <a:avLst/>
              <a:gdLst/>
              <a:ahLst/>
              <a:cxnLst/>
              <a:rect l="l" t="t" r="r" b="b"/>
              <a:pathLst>
                <a:path w="3588" h="2379" extrusionOk="0">
                  <a:moveTo>
                    <a:pt x="2635" y="0"/>
                  </a:moveTo>
                  <a:cubicBezTo>
                    <a:pt x="1811" y="0"/>
                    <a:pt x="1206" y="457"/>
                    <a:pt x="465" y="995"/>
                  </a:cubicBezTo>
                  <a:cubicBezTo>
                    <a:pt x="242" y="1156"/>
                    <a:pt x="1" y="1388"/>
                    <a:pt x="90" y="1637"/>
                  </a:cubicBezTo>
                  <a:cubicBezTo>
                    <a:pt x="153" y="1816"/>
                    <a:pt x="349" y="1887"/>
                    <a:pt x="518" y="1950"/>
                  </a:cubicBezTo>
                  <a:cubicBezTo>
                    <a:pt x="1134" y="2146"/>
                    <a:pt x="1776" y="2289"/>
                    <a:pt x="2419" y="2360"/>
                  </a:cubicBezTo>
                  <a:cubicBezTo>
                    <a:pt x="2506" y="2370"/>
                    <a:pt x="2596" y="2379"/>
                    <a:pt x="2686" y="2379"/>
                  </a:cubicBezTo>
                  <a:cubicBezTo>
                    <a:pt x="2834" y="2379"/>
                    <a:pt x="2979" y="2354"/>
                    <a:pt x="3097" y="2271"/>
                  </a:cubicBezTo>
                  <a:cubicBezTo>
                    <a:pt x="3266" y="2155"/>
                    <a:pt x="3337" y="1950"/>
                    <a:pt x="3400" y="1762"/>
                  </a:cubicBezTo>
                  <a:cubicBezTo>
                    <a:pt x="3525" y="1316"/>
                    <a:pt x="3587" y="861"/>
                    <a:pt x="3587" y="397"/>
                  </a:cubicBezTo>
                  <a:cubicBezTo>
                    <a:pt x="3587" y="335"/>
                    <a:pt x="3578" y="255"/>
                    <a:pt x="3534" y="201"/>
                  </a:cubicBezTo>
                  <a:cubicBezTo>
                    <a:pt x="3498" y="157"/>
                    <a:pt x="3436" y="130"/>
                    <a:pt x="3373" y="112"/>
                  </a:cubicBezTo>
                  <a:cubicBezTo>
                    <a:pt x="3105" y="35"/>
                    <a:pt x="2862" y="0"/>
                    <a:pt x="2635"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 name="Google Shape;103;p2"/>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 name="Google Shape;104;p2"/>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05" name="Google Shape;105;p2"/>
          <p:cNvGrpSpPr/>
          <p:nvPr/>
        </p:nvGrpSpPr>
        <p:grpSpPr>
          <a:xfrm rot="-2454324">
            <a:off x="7038262" y="6279205"/>
            <a:ext cx="245729" cy="221175"/>
            <a:chOff x="3931664" y="3196564"/>
            <a:chExt cx="819834" cy="761359"/>
          </a:xfrm>
        </p:grpSpPr>
        <p:sp>
          <p:nvSpPr>
            <p:cNvPr id="106" name="Google Shape;106;p2"/>
            <p:cNvSpPr/>
            <p:nvPr/>
          </p:nvSpPr>
          <p:spPr>
            <a:xfrm>
              <a:off x="4029385" y="3196564"/>
              <a:ext cx="627229" cy="532108"/>
            </a:xfrm>
            <a:custGeom>
              <a:avLst/>
              <a:gdLst/>
              <a:ahLst/>
              <a:cxnLst/>
              <a:rect l="l" t="t" r="r" b="b"/>
              <a:pathLst>
                <a:path w="7959" h="6752" extrusionOk="0">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 name="Google Shape;107;p2"/>
            <p:cNvSpPr/>
            <p:nvPr/>
          </p:nvSpPr>
          <p:spPr>
            <a:xfrm>
              <a:off x="3931664" y="3306422"/>
              <a:ext cx="819834" cy="651502"/>
            </a:xfrm>
            <a:custGeom>
              <a:avLst/>
              <a:gdLst/>
              <a:ahLst/>
              <a:cxnLst/>
              <a:rect l="l" t="t" r="r" b="b"/>
              <a:pathLst>
                <a:path w="10403" h="8267" extrusionOk="0">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 name="Google Shape;108;p2"/>
            <p:cNvSpPr/>
            <p:nvPr/>
          </p:nvSpPr>
          <p:spPr>
            <a:xfrm>
              <a:off x="4296543" y="3206573"/>
              <a:ext cx="254627" cy="251317"/>
            </a:xfrm>
            <a:custGeom>
              <a:avLst/>
              <a:gdLst/>
              <a:ahLst/>
              <a:cxnLst/>
              <a:rect l="l" t="t" r="r" b="b"/>
              <a:pathLst>
                <a:path w="3231" h="3189" extrusionOk="0">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09" name="Google Shape;109;p2"/>
          <p:cNvSpPr txBox="1">
            <a:spLocks noGrp="1"/>
          </p:cNvSpPr>
          <p:nvPr>
            <p:ph type="ctrTitle"/>
          </p:nvPr>
        </p:nvSpPr>
        <p:spPr>
          <a:xfrm>
            <a:off x="2340400" y="2394417"/>
            <a:ext cx="7511200" cy="1318400"/>
          </a:xfrm>
          <a:prstGeom prst="rect">
            <a:avLst/>
          </a:prstGeom>
        </p:spPr>
        <p:txBody>
          <a:bodyPr spcFirstLastPara="1" wrap="square" lIns="0" tIns="0" rIns="0" bIns="0" anchor="ctr" anchorCtr="0">
            <a:noAutofit/>
          </a:bodyPr>
          <a:lstStyle>
            <a:lvl1pPr lvl="0" algn="ctr" rtl="0">
              <a:spcBef>
                <a:spcPts val="0"/>
              </a:spcBef>
              <a:spcAft>
                <a:spcPts val="0"/>
              </a:spcAft>
              <a:buSzPts val="5200"/>
              <a:buNone/>
              <a:defRPr sz="10666">
                <a:latin typeface="Cuprum"/>
                <a:ea typeface="Cuprum"/>
                <a:cs typeface="Cuprum"/>
                <a:sym typeface="Cuprum"/>
              </a:defRPr>
            </a:lvl1pPr>
            <a:lvl2pPr lvl="1" algn="ctr" rtl="0">
              <a:spcBef>
                <a:spcPts val="0"/>
              </a:spcBef>
              <a:spcAft>
                <a:spcPts val="0"/>
              </a:spcAft>
              <a:buSzPts val="5200"/>
              <a:buNone/>
              <a:defRPr sz="6933"/>
            </a:lvl2pPr>
            <a:lvl3pPr lvl="2" algn="ctr" rtl="0">
              <a:spcBef>
                <a:spcPts val="0"/>
              </a:spcBef>
              <a:spcAft>
                <a:spcPts val="0"/>
              </a:spcAft>
              <a:buSzPts val="5200"/>
              <a:buNone/>
              <a:defRPr sz="6933"/>
            </a:lvl3pPr>
            <a:lvl4pPr lvl="3" algn="ctr" rtl="0">
              <a:spcBef>
                <a:spcPts val="0"/>
              </a:spcBef>
              <a:spcAft>
                <a:spcPts val="0"/>
              </a:spcAft>
              <a:buSzPts val="5200"/>
              <a:buNone/>
              <a:defRPr sz="6933"/>
            </a:lvl4pPr>
            <a:lvl5pPr lvl="4" algn="ctr" rtl="0">
              <a:spcBef>
                <a:spcPts val="0"/>
              </a:spcBef>
              <a:spcAft>
                <a:spcPts val="0"/>
              </a:spcAft>
              <a:buSzPts val="5200"/>
              <a:buNone/>
              <a:defRPr sz="6933"/>
            </a:lvl5pPr>
            <a:lvl6pPr lvl="5" algn="ctr" rtl="0">
              <a:spcBef>
                <a:spcPts val="0"/>
              </a:spcBef>
              <a:spcAft>
                <a:spcPts val="0"/>
              </a:spcAft>
              <a:buSzPts val="5200"/>
              <a:buNone/>
              <a:defRPr sz="6933"/>
            </a:lvl6pPr>
            <a:lvl7pPr lvl="6" algn="ctr" rtl="0">
              <a:spcBef>
                <a:spcPts val="0"/>
              </a:spcBef>
              <a:spcAft>
                <a:spcPts val="0"/>
              </a:spcAft>
              <a:buSzPts val="5200"/>
              <a:buNone/>
              <a:defRPr sz="6933"/>
            </a:lvl7pPr>
            <a:lvl8pPr lvl="7" algn="ctr" rtl="0">
              <a:spcBef>
                <a:spcPts val="0"/>
              </a:spcBef>
              <a:spcAft>
                <a:spcPts val="0"/>
              </a:spcAft>
              <a:buSzPts val="5200"/>
              <a:buNone/>
              <a:defRPr sz="6933"/>
            </a:lvl8pPr>
            <a:lvl9pPr lvl="8" algn="ctr" rtl="0">
              <a:spcBef>
                <a:spcPts val="0"/>
              </a:spcBef>
              <a:spcAft>
                <a:spcPts val="0"/>
              </a:spcAft>
              <a:buSzPts val="5200"/>
              <a:buNone/>
              <a:defRPr sz="6933"/>
            </a:lvl9pPr>
          </a:lstStyle>
          <a:p>
            <a:r>
              <a:rPr lang="es-ES"/>
              <a:t>Haga clic para modificar el estilo de título del patrón</a:t>
            </a:r>
            <a:endParaRPr/>
          </a:p>
        </p:txBody>
      </p:sp>
      <p:sp>
        <p:nvSpPr>
          <p:cNvPr id="110" name="Google Shape;110;p2"/>
          <p:cNvSpPr txBox="1">
            <a:spLocks noGrp="1"/>
          </p:cNvSpPr>
          <p:nvPr>
            <p:ph type="subTitle" idx="1"/>
          </p:nvPr>
        </p:nvSpPr>
        <p:spPr>
          <a:xfrm>
            <a:off x="2340400" y="3775584"/>
            <a:ext cx="7511200" cy="6880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2800"/>
              <a:buNone/>
              <a:defRPr sz="3067">
                <a:latin typeface="Karla"/>
                <a:ea typeface="Karla"/>
                <a:cs typeface="Karla"/>
                <a:sym typeface="Karla"/>
              </a:defRPr>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r>
              <a:rPr lang="es-ES"/>
              <a:t>Haga clic para modificar el estilo de subtítulo del patrón</a:t>
            </a:r>
            <a:endParaRPr/>
          </a:p>
        </p:txBody>
      </p:sp>
    </p:spTree>
    <p:extLst>
      <p:ext uri="{BB962C8B-B14F-4D97-AF65-F5344CB8AC3E}">
        <p14:creationId xmlns:p14="http://schemas.microsoft.com/office/powerpoint/2010/main" val="730817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 and body">
    <p:bg>
      <p:bgPr>
        <a:gradFill>
          <a:gsLst>
            <a:gs pos="0">
              <a:schemeClr val="accent2"/>
            </a:gs>
            <a:gs pos="100000">
              <a:schemeClr val="lt2"/>
            </a:gs>
          </a:gsLst>
          <a:lin ang="2698631" scaled="0"/>
        </a:gradFill>
        <a:effectLst/>
      </p:bgPr>
    </p:bg>
    <p:spTree>
      <p:nvGrpSpPr>
        <p:cNvPr id="1" name="Shape 177"/>
        <p:cNvGrpSpPr/>
        <p:nvPr/>
      </p:nvGrpSpPr>
      <p:grpSpPr>
        <a:xfrm>
          <a:off x="0" y="0"/>
          <a:ext cx="0" cy="0"/>
          <a:chOff x="0" y="0"/>
          <a:chExt cx="0" cy="0"/>
        </a:xfrm>
      </p:grpSpPr>
      <p:sp>
        <p:nvSpPr>
          <p:cNvPr id="178" name="Google Shape;178;p4"/>
          <p:cNvSpPr/>
          <p:nvPr/>
        </p:nvSpPr>
        <p:spPr>
          <a:xfrm rot="1521954">
            <a:off x="-513414" y="-57551"/>
            <a:ext cx="12941811" cy="7634848"/>
          </a:xfrm>
          <a:custGeom>
            <a:avLst/>
            <a:gdLst/>
            <a:ahLst/>
            <a:cxnLst/>
            <a:rect l="l" t="t" r="r" b="b"/>
            <a:pathLst>
              <a:path w="298827" h="176289" extrusionOk="0">
                <a:moveTo>
                  <a:pt x="224776" y="1"/>
                </a:moveTo>
                <a:cubicBezTo>
                  <a:pt x="223306" y="1"/>
                  <a:pt x="221819" y="25"/>
                  <a:pt x="220315" y="75"/>
                </a:cubicBezTo>
                <a:cubicBezTo>
                  <a:pt x="210261" y="405"/>
                  <a:pt x="199368" y="1841"/>
                  <a:pt x="188556" y="5660"/>
                </a:cubicBezTo>
                <a:cubicBezTo>
                  <a:pt x="177735" y="9478"/>
                  <a:pt x="167012" y="15981"/>
                  <a:pt x="161418" y="23395"/>
                </a:cubicBezTo>
                <a:cubicBezTo>
                  <a:pt x="154379" y="32726"/>
                  <a:pt x="156690" y="41567"/>
                  <a:pt x="162587" y="47544"/>
                </a:cubicBezTo>
                <a:cubicBezTo>
                  <a:pt x="173845" y="58963"/>
                  <a:pt x="195969" y="62629"/>
                  <a:pt x="213365" y="69739"/>
                </a:cubicBezTo>
                <a:cubicBezTo>
                  <a:pt x="220743" y="72754"/>
                  <a:pt x="227648" y="78045"/>
                  <a:pt x="222491" y="85636"/>
                </a:cubicBezTo>
                <a:cubicBezTo>
                  <a:pt x="218379" y="91685"/>
                  <a:pt x="208414" y="96163"/>
                  <a:pt x="199582" y="98777"/>
                </a:cubicBezTo>
                <a:cubicBezTo>
                  <a:pt x="179563" y="104709"/>
                  <a:pt x="160526" y="105182"/>
                  <a:pt x="141078" y="107814"/>
                </a:cubicBezTo>
                <a:cubicBezTo>
                  <a:pt x="121639" y="110446"/>
                  <a:pt x="99167" y="116378"/>
                  <a:pt x="83564" y="128689"/>
                </a:cubicBezTo>
                <a:cubicBezTo>
                  <a:pt x="75062" y="135407"/>
                  <a:pt x="69736" y="143159"/>
                  <a:pt x="65526" y="150644"/>
                </a:cubicBezTo>
                <a:cubicBezTo>
                  <a:pt x="64188" y="153034"/>
                  <a:pt x="62002" y="156068"/>
                  <a:pt x="58523" y="156870"/>
                </a:cubicBezTo>
                <a:cubicBezTo>
                  <a:pt x="57973" y="156999"/>
                  <a:pt x="57451" y="157051"/>
                  <a:pt x="56955" y="157051"/>
                </a:cubicBezTo>
                <a:cubicBezTo>
                  <a:pt x="56107" y="157051"/>
                  <a:pt x="55334" y="156899"/>
                  <a:pt x="54624" y="156719"/>
                </a:cubicBezTo>
                <a:cubicBezTo>
                  <a:pt x="46907" y="154765"/>
                  <a:pt x="42822" y="149698"/>
                  <a:pt x="40904" y="144006"/>
                </a:cubicBezTo>
                <a:cubicBezTo>
                  <a:pt x="37451" y="133720"/>
                  <a:pt x="42188" y="118769"/>
                  <a:pt x="58541" y="108715"/>
                </a:cubicBezTo>
                <a:cubicBezTo>
                  <a:pt x="68800" y="102408"/>
                  <a:pt x="81378" y="99455"/>
                  <a:pt x="92325" y="98661"/>
                </a:cubicBezTo>
                <a:cubicBezTo>
                  <a:pt x="95241" y="98452"/>
                  <a:pt x="98082" y="98374"/>
                  <a:pt x="100879" y="98374"/>
                </a:cubicBezTo>
                <a:cubicBezTo>
                  <a:pt x="108569" y="98374"/>
                  <a:pt x="115923" y="98964"/>
                  <a:pt x="123584" y="99036"/>
                </a:cubicBezTo>
                <a:cubicBezTo>
                  <a:pt x="124113" y="99041"/>
                  <a:pt x="124644" y="99043"/>
                  <a:pt x="125176" y="99043"/>
                </a:cubicBezTo>
                <a:cubicBezTo>
                  <a:pt x="136076" y="99043"/>
                  <a:pt x="147623" y="97999"/>
                  <a:pt x="159438" y="95958"/>
                </a:cubicBezTo>
                <a:cubicBezTo>
                  <a:pt x="168136" y="94450"/>
                  <a:pt x="178448" y="91649"/>
                  <a:pt x="184354" y="85850"/>
                </a:cubicBezTo>
                <a:cubicBezTo>
                  <a:pt x="188663" y="81613"/>
                  <a:pt x="189189" y="76876"/>
                  <a:pt x="186968" y="73745"/>
                </a:cubicBezTo>
                <a:cubicBezTo>
                  <a:pt x="184747" y="70622"/>
                  <a:pt x="180188" y="68874"/>
                  <a:pt x="175228" y="67732"/>
                </a:cubicBezTo>
                <a:cubicBezTo>
                  <a:pt x="169282" y="66370"/>
                  <a:pt x="162676" y="65782"/>
                  <a:pt x="155673" y="65782"/>
                </a:cubicBezTo>
                <a:cubicBezTo>
                  <a:pt x="145705" y="65782"/>
                  <a:pt x="134934" y="66972"/>
                  <a:pt x="124119" y="68811"/>
                </a:cubicBezTo>
                <a:cubicBezTo>
                  <a:pt x="105697" y="71943"/>
                  <a:pt x="86892" y="76894"/>
                  <a:pt x="68238" y="81078"/>
                </a:cubicBezTo>
                <a:cubicBezTo>
                  <a:pt x="59261" y="83093"/>
                  <a:pt x="49995" y="84946"/>
                  <a:pt x="41906" y="84946"/>
                </a:cubicBezTo>
                <a:cubicBezTo>
                  <a:pt x="39650" y="84946"/>
                  <a:pt x="37485" y="84802"/>
                  <a:pt x="35444" y="84477"/>
                </a:cubicBezTo>
                <a:cubicBezTo>
                  <a:pt x="22562" y="82416"/>
                  <a:pt x="17183" y="72781"/>
                  <a:pt x="21750" y="62005"/>
                </a:cubicBezTo>
                <a:cubicBezTo>
                  <a:pt x="26318" y="51237"/>
                  <a:pt x="39967" y="39970"/>
                  <a:pt x="55454" y="33324"/>
                </a:cubicBezTo>
                <a:cubicBezTo>
                  <a:pt x="64353" y="29502"/>
                  <a:pt x="74091" y="27154"/>
                  <a:pt x="82289" y="27154"/>
                </a:cubicBezTo>
                <a:cubicBezTo>
                  <a:pt x="85744" y="27154"/>
                  <a:pt x="88926" y="27571"/>
                  <a:pt x="91655" y="28471"/>
                </a:cubicBezTo>
                <a:cubicBezTo>
                  <a:pt x="101308" y="31638"/>
                  <a:pt x="103806" y="39863"/>
                  <a:pt x="107633" y="46884"/>
                </a:cubicBezTo>
                <a:cubicBezTo>
                  <a:pt x="111032" y="53111"/>
                  <a:pt x="117175" y="59042"/>
                  <a:pt x="127761" y="59042"/>
                </a:cubicBezTo>
                <a:cubicBezTo>
                  <a:pt x="129095" y="59042"/>
                  <a:pt x="130500" y="58948"/>
                  <a:pt x="131979" y="58748"/>
                </a:cubicBezTo>
                <a:cubicBezTo>
                  <a:pt x="137474" y="58008"/>
                  <a:pt x="144102" y="55350"/>
                  <a:pt x="147260" y="51513"/>
                </a:cubicBezTo>
                <a:cubicBezTo>
                  <a:pt x="150160" y="47990"/>
                  <a:pt x="149312" y="44644"/>
                  <a:pt x="147929" y="41923"/>
                </a:cubicBezTo>
                <a:cubicBezTo>
                  <a:pt x="141694" y="29639"/>
                  <a:pt x="127215" y="21807"/>
                  <a:pt x="113030" y="14250"/>
                </a:cubicBezTo>
                <a:cubicBezTo>
                  <a:pt x="110871" y="13100"/>
                  <a:pt x="108677" y="11940"/>
                  <a:pt x="105795" y="11467"/>
                </a:cubicBezTo>
                <a:cubicBezTo>
                  <a:pt x="104730" y="11294"/>
                  <a:pt x="103593" y="11218"/>
                  <a:pt x="102405" y="11218"/>
                </a:cubicBezTo>
                <a:cubicBezTo>
                  <a:pt x="99307" y="11218"/>
                  <a:pt x="95866" y="11738"/>
                  <a:pt x="92467" y="12422"/>
                </a:cubicBezTo>
                <a:cubicBezTo>
                  <a:pt x="64919" y="17953"/>
                  <a:pt x="35667" y="34760"/>
                  <a:pt x="20706" y="53663"/>
                </a:cubicBezTo>
                <a:cubicBezTo>
                  <a:pt x="14658" y="61300"/>
                  <a:pt x="10875" y="69079"/>
                  <a:pt x="8351" y="76617"/>
                </a:cubicBezTo>
                <a:cubicBezTo>
                  <a:pt x="1" y="101471"/>
                  <a:pt x="5202" y="124006"/>
                  <a:pt x="20439" y="140616"/>
                </a:cubicBezTo>
                <a:cubicBezTo>
                  <a:pt x="35667" y="157218"/>
                  <a:pt x="60575" y="168048"/>
                  <a:pt x="90130" y="173410"/>
                </a:cubicBezTo>
                <a:cubicBezTo>
                  <a:pt x="99532" y="175121"/>
                  <a:pt x="109545" y="176289"/>
                  <a:pt x="120213" y="176289"/>
                </a:cubicBezTo>
                <a:cubicBezTo>
                  <a:pt x="126733" y="176289"/>
                  <a:pt x="133497" y="175853"/>
                  <a:pt x="140516" y="174837"/>
                </a:cubicBezTo>
                <a:cubicBezTo>
                  <a:pt x="143701" y="174373"/>
                  <a:pt x="147912" y="173223"/>
                  <a:pt x="149294" y="170983"/>
                </a:cubicBezTo>
                <a:lnTo>
                  <a:pt x="176718" y="159698"/>
                </a:lnTo>
                <a:cubicBezTo>
                  <a:pt x="160240" y="158476"/>
                  <a:pt x="147689" y="152071"/>
                  <a:pt x="142416" y="142187"/>
                </a:cubicBezTo>
                <a:cubicBezTo>
                  <a:pt x="140427" y="138449"/>
                  <a:pt x="139445" y="134104"/>
                  <a:pt x="141212" y="129233"/>
                </a:cubicBezTo>
                <a:cubicBezTo>
                  <a:pt x="142978" y="124371"/>
                  <a:pt x="147867" y="118921"/>
                  <a:pt x="154718" y="115513"/>
                </a:cubicBezTo>
                <a:cubicBezTo>
                  <a:pt x="160526" y="112631"/>
                  <a:pt x="166922" y="111552"/>
                  <a:pt x="172730" y="111088"/>
                </a:cubicBezTo>
                <a:cubicBezTo>
                  <a:pt x="176176" y="110814"/>
                  <a:pt x="179523" y="110719"/>
                  <a:pt x="182817" y="110719"/>
                </a:cubicBezTo>
                <a:cubicBezTo>
                  <a:pt x="190277" y="110719"/>
                  <a:pt x="197469" y="111206"/>
                  <a:pt x="204942" y="111206"/>
                </a:cubicBezTo>
                <a:cubicBezTo>
                  <a:pt x="206212" y="111206"/>
                  <a:pt x="207491" y="111192"/>
                  <a:pt x="208780" y="111159"/>
                </a:cubicBezTo>
                <a:cubicBezTo>
                  <a:pt x="221769" y="110820"/>
                  <a:pt x="236105" y="108483"/>
                  <a:pt x="250084" y="103255"/>
                </a:cubicBezTo>
                <a:cubicBezTo>
                  <a:pt x="264055" y="98028"/>
                  <a:pt x="277597" y="89731"/>
                  <a:pt x="285768" y="80221"/>
                </a:cubicBezTo>
                <a:cubicBezTo>
                  <a:pt x="293066" y="71737"/>
                  <a:pt x="295653" y="62968"/>
                  <a:pt x="296295" y="54966"/>
                </a:cubicBezTo>
                <a:cubicBezTo>
                  <a:pt x="298827" y="23233"/>
                  <a:pt x="269906" y="1"/>
                  <a:pt x="224776" y="1"/>
                </a:cubicBezTo>
                <a:close/>
              </a:path>
            </a:pathLst>
          </a:custGeom>
          <a:solidFill>
            <a:srgbClr val="373852">
              <a:alpha val="78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00"/>
          </a:p>
        </p:txBody>
      </p:sp>
      <p:pic>
        <p:nvPicPr>
          <p:cNvPr id="179" name="Google Shape;179;p4"/>
          <p:cNvPicPr preferRelativeResize="0"/>
          <p:nvPr/>
        </p:nvPicPr>
        <p:blipFill>
          <a:blip r:embed="rId2">
            <a:alphaModFix/>
          </a:blip>
          <a:stretch>
            <a:fillRect/>
          </a:stretch>
        </p:blipFill>
        <p:spPr>
          <a:xfrm>
            <a:off x="0" y="0"/>
            <a:ext cx="12192000" cy="6858000"/>
          </a:xfrm>
          <a:prstGeom prst="rect">
            <a:avLst/>
          </a:prstGeom>
          <a:noFill/>
          <a:ln>
            <a:noFill/>
          </a:ln>
        </p:spPr>
      </p:pic>
      <p:sp>
        <p:nvSpPr>
          <p:cNvPr id="180" name="Google Shape;180;p4"/>
          <p:cNvSpPr/>
          <p:nvPr/>
        </p:nvSpPr>
        <p:spPr>
          <a:xfrm>
            <a:off x="490800" y="1418733"/>
            <a:ext cx="11210400" cy="4992000"/>
          </a:xfrm>
          <a:prstGeom prst="roundRect">
            <a:avLst>
              <a:gd name="adj" fmla="val 16667"/>
            </a:avLst>
          </a:prstGeom>
          <a:solidFill>
            <a:srgbClr val="9F2A56">
              <a:alpha val="8616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00"/>
          </a:p>
        </p:txBody>
      </p:sp>
      <p:sp>
        <p:nvSpPr>
          <p:cNvPr id="181" name="Google Shape;181;p4"/>
          <p:cNvSpPr txBox="1">
            <a:spLocks noGrp="1"/>
          </p:cNvSpPr>
          <p:nvPr>
            <p:ph type="title"/>
          </p:nvPr>
        </p:nvSpPr>
        <p:spPr>
          <a:xfrm>
            <a:off x="960000" y="575133"/>
            <a:ext cx="10272000" cy="636400"/>
          </a:xfrm>
          <a:prstGeom prst="rect">
            <a:avLst/>
          </a:prstGeom>
        </p:spPr>
        <p:txBody>
          <a:bodyPr spcFirstLastPara="1" wrap="square" lIns="0" tIns="0" rIns="0" bIns="0" anchor="t" anchorCtr="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2" name="Google Shape;182;p4"/>
          <p:cNvSpPr txBox="1">
            <a:spLocks noGrp="1"/>
          </p:cNvSpPr>
          <p:nvPr>
            <p:ph type="body" idx="1"/>
          </p:nvPr>
        </p:nvSpPr>
        <p:spPr>
          <a:xfrm>
            <a:off x="960000" y="1691333"/>
            <a:ext cx="10272000" cy="4446800"/>
          </a:xfrm>
          <a:prstGeom prst="rect">
            <a:avLst/>
          </a:prstGeom>
        </p:spPr>
        <p:txBody>
          <a:bodyPr spcFirstLastPara="1" wrap="square" lIns="0" tIns="0" rIns="0" bIns="0" anchor="t" anchorCtr="0">
            <a:noAutofit/>
          </a:bodyPr>
          <a:lstStyle>
            <a:lvl1pPr marL="609585" lvl="0" indent="-474121" rtl="0">
              <a:lnSpc>
                <a:spcPct val="100000"/>
              </a:lnSpc>
              <a:spcBef>
                <a:spcPts val="0"/>
              </a:spcBef>
              <a:spcAft>
                <a:spcPts val="0"/>
              </a:spcAft>
              <a:buClr>
                <a:schemeClr val="accent1"/>
              </a:buClr>
              <a:buSzPts val="2000"/>
              <a:buChar char="●"/>
              <a:defRPr sz="1600"/>
            </a:lvl1pPr>
            <a:lvl2pPr marL="1219170" lvl="1" indent="-440256" rtl="0">
              <a:spcBef>
                <a:spcPts val="2133"/>
              </a:spcBef>
              <a:spcAft>
                <a:spcPts val="0"/>
              </a:spcAft>
              <a:buSzPts val="1600"/>
              <a:buChar char="○"/>
              <a:defRPr/>
            </a:lvl2pPr>
            <a:lvl3pPr marL="1828754" lvl="2" indent="-440256" rtl="0">
              <a:spcBef>
                <a:spcPts val="2133"/>
              </a:spcBef>
              <a:spcAft>
                <a:spcPts val="0"/>
              </a:spcAft>
              <a:buSzPts val="1600"/>
              <a:buChar char="■"/>
              <a:defRPr/>
            </a:lvl3pPr>
            <a:lvl4pPr marL="2438339" lvl="3" indent="-440256" rtl="0">
              <a:spcBef>
                <a:spcPts val="2133"/>
              </a:spcBef>
              <a:spcAft>
                <a:spcPts val="0"/>
              </a:spcAft>
              <a:buSzPts val="1600"/>
              <a:buChar char="●"/>
              <a:defRPr/>
            </a:lvl4pPr>
            <a:lvl5pPr marL="3047924" lvl="4" indent="-440256" rtl="0">
              <a:spcBef>
                <a:spcPts val="2133"/>
              </a:spcBef>
              <a:spcAft>
                <a:spcPts val="0"/>
              </a:spcAft>
              <a:buSzPts val="1600"/>
              <a:buChar char="○"/>
              <a:defRPr/>
            </a:lvl5pPr>
            <a:lvl6pPr marL="3657509" lvl="5" indent="-440256" rtl="0">
              <a:spcBef>
                <a:spcPts val="2133"/>
              </a:spcBef>
              <a:spcAft>
                <a:spcPts val="0"/>
              </a:spcAft>
              <a:buSzPts val="1600"/>
              <a:buChar char="■"/>
              <a:defRPr/>
            </a:lvl6pPr>
            <a:lvl7pPr marL="4267093" lvl="6" indent="-440256" rtl="0">
              <a:spcBef>
                <a:spcPts val="2133"/>
              </a:spcBef>
              <a:spcAft>
                <a:spcPts val="0"/>
              </a:spcAft>
              <a:buSzPts val="1600"/>
              <a:buChar char="●"/>
              <a:defRPr/>
            </a:lvl7pPr>
            <a:lvl8pPr marL="4876678" lvl="7" indent="-440256" rtl="0">
              <a:spcBef>
                <a:spcPts val="2133"/>
              </a:spcBef>
              <a:spcAft>
                <a:spcPts val="0"/>
              </a:spcAft>
              <a:buSzPts val="1600"/>
              <a:buChar char="○"/>
              <a:defRPr/>
            </a:lvl8pPr>
            <a:lvl9pPr marL="5486263" lvl="8" indent="-440256" rtl="0">
              <a:spcBef>
                <a:spcPts val="2133"/>
              </a:spcBef>
              <a:spcAft>
                <a:spcPts val="2133"/>
              </a:spcAft>
              <a:buSzPts val="1600"/>
              <a:buChar char="■"/>
              <a:defRPr/>
            </a:lvl9pPr>
          </a:lstStyle>
          <a:p>
            <a:endParaRPr/>
          </a:p>
        </p:txBody>
      </p:sp>
    </p:spTree>
    <p:extLst>
      <p:ext uri="{BB962C8B-B14F-4D97-AF65-F5344CB8AC3E}">
        <p14:creationId xmlns:p14="http://schemas.microsoft.com/office/powerpoint/2010/main" val="19620457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 column text">
    <p:bg>
      <p:bgPr>
        <a:gradFill>
          <a:gsLst>
            <a:gs pos="0">
              <a:schemeClr val="accent2"/>
            </a:gs>
            <a:gs pos="100000">
              <a:schemeClr val="lt2"/>
            </a:gs>
          </a:gsLst>
          <a:lin ang="13500032" scaled="0"/>
        </a:gradFill>
        <a:effectLst/>
      </p:bgPr>
    </p:bg>
    <p:spTree>
      <p:nvGrpSpPr>
        <p:cNvPr id="1" name="Shape 267"/>
        <p:cNvGrpSpPr/>
        <p:nvPr/>
      </p:nvGrpSpPr>
      <p:grpSpPr>
        <a:xfrm>
          <a:off x="0" y="0"/>
          <a:ext cx="0" cy="0"/>
          <a:chOff x="0" y="0"/>
          <a:chExt cx="0" cy="0"/>
        </a:xfrm>
      </p:grpSpPr>
      <p:sp>
        <p:nvSpPr>
          <p:cNvPr id="268" name="Google Shape;268;p7"/>
          <p:cNvSpPr/>
          <p:nvPr/>
        </p:nvSpPr>
        <p:spPr>
          <a:xfrm>
            <a:off x="-392522" y="20257"/>
            <a:ext cx="12977060" cy="7655644"/>
          </a:xfrm>
          <a:custGeom>
            <a:avLst/>
            <a:gdLst/>
            <a:ahLst/>
            <a:cxnLst/>
            <a:rect l="l" t="t" r="r" b="b"/>
            <a:pathLst>
              <a:path w="298827" h="176289" extrusionOk="0">
                <a:moveTo>
                  <a:pt x="224776" y="1"/>
                </a:moveTo>
                <a:cubicBezTo>
                  <a:pt x="223306" y="1"/>
                  <a:pt x="221819" y="25"/>
                  <a:pt x="220315" y="75"/>
                </a:cubicBezTo>
                <a:cubicBezTo>
                  <a:pt x="210261" y="405"/>
                  <a:pt x="199368" y="1841"/>
                  <a:pt x="188556" y="5660"/>
                </a:cubicBezTo>
                <a:cubicBezTo>
                  <a:pt x="177735" y="9478"/>
                  <a:pt x="167012" y="15981"/>
                  <a:pt x="161418" y="23395"/>
                </a:cubicBezTo>
                <a:cubicBezTo>
                  <a:pt x="154379" y="32726"/>
                  <a:pt x="156690" y="41567"/>
                  <a:pt x="162587" y="47544"/>
                </a:cubicBezTo>
                <a:cubicBezTo>
                  <a:pt x="173845" y="58963"/>
                  <a:pt x="195969" y="62629"/>
                  <a:pt x="213365" y="69739"/>
                </a:cubicBezTo>
                <a:cubicBezTo>
                  <a:pt x="220743" y="72754"/>
                  <a:pt x="227648" y="78045"/>
                  <a:pt x="222491" y="85636"/>
                </a:cubicBezTo>
                <a:cubicBezTo>
                  <a:pt x="218379" y="91685"/>
                  <a:pt x="208414" y="96163"/>
                  <a:pt x="199582" y="98777"/>
                </a:cubicBezTo>
                <a:cubicBezTo>
                  <a:pt x="179563" y="104709"/>
                  <a:pt x="160526" y="105182"/>
                  <a:pt x="141078" y="107814"/>
                </a:cubicBezTo>
                <a:cubicBezTo>
                  <a:pt x="121639" y="110446"/>
                  <a:pt x="99167" y="116378"/>
                  <a:pt x="83564" y="128689"/>
                </a:cubicBezTo>
                <a:cubicBezTo>
                  <a:pt x="75062" y="135407"/>
                  <a:pt x="69736" y="143159"/>
                  <a:pt x="65526" y="150644"/>
                </a:cubicBezTo>
                <a:cubicBezTo>
                  <a:pt x="64188" y="153034"/>
                  <a:pt x="62002" y="156068"/>
                  <a:pt x="58523" y="156870"/>
                </a:cubicBezTo>
                <a:cubicBezTo>
                  <a:pt x="57973" y="156999"/>
                  <a:pt x="57451" y="157051"/>
                  <a:pt x="56955" y="157051"/>
                </a:cubicBezTo>
                <a:cubicBezTo>
                  <a:pt x="56107" y="157051"/>
                  <a:pt x="55334" y="156899"/>
                  <a:pt x="54624" y="156719"/>
                </a:cubicBezTo>
                <a:cubicBezTo>
                  <a:pt x="46907" y="154765"/>
                  <a:pt x="42822" y="149698"/>
                  <a:pt x="40904" y="144006"/>
                </a:cubicBezTo>
                <a:cubicBezTo>
                  <a:pt x="37451" y="133720"/>
                  <a:pt x="42188" y="118769"/>
                  <a:pt x="58541" y="108715"/>
                </a:cubicBezTo>
                <a:cubicBezTo>
                  <a:pt x="68800" y="102408"/>
                  <a:pt x="81378" y="99455"/>
                  <a:pt x="92325" y="98661"/>
                </a:cubicBezTo>
                <a:cubicBezTo>
                  <a:pt x="95241" y="98452"/>
                  <a:pt x="98082" y="98374"/>
                  <a:pt x="100879" y="98374"/>
                </a:cubicBezTo>
                <a:cubicBezTo>
                  <a:pt x="108569" y="98374"/>
                  <a:pt x="115923" y="98964"/>
                  <a:pt x="123584" y="99036"/>
                </a:cubicBezTo>
                <a:cubicBezTo>
                  <a:pt x="124113" y="99041"/>
                  <a:pt x="124644" y="99043"/>
                  <a:pt x="125176" y="99043"/>
                </a:cubicBezTo>
                <a:cubicBezTo>
                  <a:pt x="136076" y="99043"/>
                  <a:pt x="147623" y="97999"/>
                  <a:pt x="159438" y="95958"/>
                </a:cubicBezTo>
                <a:cubicBezTo>
                  <a:pt x="168136" y="94450"/>
                  <a:pt x="178448" y="91649"/>
                  <a:pt x="184354" y="85850"/>
                </a:cubicBezTo>
                <a:cubicBezTo>
                  <a:pt x="188663" y="81613"/>
                  <a:pt x="189189" y="76876"/>
                  <a:pt x="186968" y="73745"/>
                </a:cubicBezTo>
                <a:cubicBezTo>
                  <a:pt x="184747" y="70622"/>
                  <a:pt x="180188" y="68874"/>
                  <a:pt x="175228" y="67732"/>
                </a:cubicBezTo>
                <a:cubicBezTo>
                  <a:pt x="169282" y="66370"/>
                  <a:pt x="162676" y="65782"/>
                  <a:pt x="155673" y="65782"/>
                </a:cubicBezTo>
                <a:cubicBezTo>
                  <a:pt x="145705" y="65782"/>
                  <a:pt x="134934" y="66972"/>
                  <a:pt x="124119" y="68811"/>
                </a:cubicBezTo>
                <a:cubicBezTo>
                  <a:pt x="105697" y="71943"/>
                  <a:pt x="86892" y="76894"/>
                  <a:pt x="68238" y="81078"/>
                </a:cubicBezTo>
                <a:cubicBezTo>
                  <a:pt x="59261" y="83093"/>
                  <a:pt x="49995" y="84946"/>
                  <a:pt x="41906" y="84946"/>
                </a:cubicBezTo>
                <a:cubicBezTo>
                  <a:pt x="39650" y="84946"/>
                  <a:pt x="37485" y="84802"/>
                  <a:pt x="35444" y="84477"/>
                </a:cubicBezTo>
                <a:cubicBezTo>
                  <a:pt x="22562" y="82416"/>
                  <a:pt x="17183" y="72781"/>
                  <a:pt x="21750" y="62005"/>
                </a:cubicBezTo>
                <a:cubicBezTo>
                  <a:pt x="26318" y="51237"/>
                  <a:pt x="39967" y="39970"/>
                  <a:pt x="55454" y="33324"/>
                </a:cubicBezTo>
                <a:cubicBezTo>
                  <a:pt x="64353" y="29502"/>
                  <a:pt x="74091" y="27154"/>
                  <a:pt x="82289" y="27154"/>
                </a:cubicBezTo>
                <a:cubicBezTo>
                  <a:pt x="85744" y="27154"/>
                  <a:pt x="88926" y="27571"/>
                  <a:pt x="91655" y="28471"/>
                </a:cubicBezTo>
                <a:cubicBezTo>
                  <a:pt x="101308" y="31638"/>
                  <a:pt x="103806" y="39863"/>
                  <a:pt x="107633" y="46884"/>
                </a:cubicBezTo>
                <a:cubicBezTo>
                  <a:pt x="111032" y="53111"/>
                  <a:pt x="117175" y="59042"/>
                  <a:pt x="127761" y="59042"/>
                </a:cubicBezTo>
                <a:cubicBezTo>
                  <a:pt x="129095" y="59042"/>
                  <a:pt x="130500" y="58948"/>
                  <a:pt x="131979" y="58748"/>
                </a:cubicBezTo>
                <a:cubicBezTo>
                  <a:pt x="137474" y="58008"/>
                  <a:pt x="144102" y="55350"/>
                  <a:pt x="147260" y="51513"/>
                </a:cubicBezTo>
                <a:cubicBezTo>
                  <a:pt x="150160" y="47990"/>
                  <a:pt x="149312" y="44644"/>
                  <a:pt x="147929" y="41923"/>
                </a:cubicBezTo>
                <a:cubicBezTo>
                  <a:pt x="141694" y="29639"/>
                  <a:pt x="127215" y="21807"/>
                  <a:pt x="113030" y="14250"/>
                </a:cubicBezTo>
                <a:cubicBezTo>
                  <a:pt x="110871" y="13100"/>
                  <a:pt x="108677" y="11940"/>
                  <a:pt x="105795" y="11467"/>
                </a:cubicBezTo>
                <a:cubicBezTo>
                  <a:pt x="104730" y="11294"/>
                  <a:pt x="103593" y="11218"/>
                  <a:pt x="102405" y="11218"/>
                </a:cubicBezTo>
                <a:cubicBezTo>
                  <a:pt x="99307" y="11218"/>
                  <a:pt x="95866" y="11738"/>
                  <a:pt x="92467" y="12422"/>
                </a:cubicBezTo>
                <a:cubicBezTo>
                  <a:pt x="64919" y="17953"/>
                  <a:pt x="35667" y="34760"/>
                  <a:pt x="20706" y="53663"/>
                </a:cubicBezTo>
                <a:cubicBezTo>
                  <a:pt x="14658" y="61300"/>
                  <a:pt x="10875" y="69079"/>
                  <a:pt x="8351" y="76617"/>
                </a:cubicBezTo>
                <a:cubicBezTo>
                  <a:pt x="1" y="101471"/>
                  <a:pt x="5202" y="124006"/>
                  <a:pt x="20439" y="140616"/>
                </a:cubicBezTo>
                <a:cubicBezTo>
                  <a:pt x="35667" y="157218"/>
                  <a:pt x="60575" y="168048"/>
                  <a:pt x="90130" y="173410"/>
                </a:cubicBezTo>
                <a:cubicBezTo>
                  <a:pt x="99532" y="175121"/>
                  <a:pt x="109545" y="176289"/>
                  <a:pt x="120213" y="176289"/>
                </a:cubicBezTo>
                <a:cubicBezTo>
                  <a:pt x="126733" y="176289"/>
                  <a:pt x="133497" y="175853"/>
                  <a:pt x="140516" y="174837"/>
                </a:cubicBezTo>
                <a:cubicBezTo>
                  <a:pt x="143701" y="174373"/>
                  <a:pt x="147912" y="173223"/>
                  <a:pt x="149294" y="170983"/>
                </a:cubicBezTo>
                <a:lnTo>
                  <a:pt x="176718" y="159698"/>
                </a:lnTo>
                <a:cubicBezTo>
                  <a:pt x="160240" y="158476"/>
                  <a:pt x="147689" y="152071"/>
                  <a:pt x="142416" y="142187"/>
                </a:cubicBezTo>
                <a:cubicBezTo>
                  <a:pt x="140427" y="138449"/>
                  <a:pt x="139445" y="134104"/>
                  <a:pt x="141212" y="129233"/>
                </a:cubicBezTo>
                <a:cubicBezTo>
                  <a:pt x="142978" y="124371"/>
                  <a:pt x="147867" y="118921"/>
                  <a:pt x="154718" y="115513"/>
                </a:cubicBezTo>
                <a:cubicBezTo>
                  <a:pt x="160526" y="112631"/>
                  <a:pt x="166922" y="111552"/>
                  <a:pt x="172730" y="111088"/>
                </a:cubicBezTo>
                <a:cubicBezTo>
                  <a:pt x="176176" y="110814"/>
                  <a:pt x="179523" y="110719"/>
                  <a:pt x="182817" y="110719"/>
                </a:cubicBezTo>
                <a:cubicBezTo>
                  <a:pt x="190277" y="110719"/>
                  <a:pt x="197469" y="111206"/>
                  <a:pt x="204942" y="111206"/>
                </a:cubicBezTo>
                <a:cubicBezTo>
                  <a:pt x="206212" y="111206"/>
                  <a:pt x="207491" y="111192"/>
                  <a:pt x="208780" y="111159"/>
                </a:cubicBezTo>
                <a:cubicBezTo>
                  <a:pt x="221769" y="110820"/>
                  <a:pt x="236105" y="108483"/>
                  <a:pt x="250084" y="103255"/>
                </a:cubicBezTo>
                <a:cubicBezTo>
                  <a:pt x="264055" y="98028"/>
                  <a:pt x="277597" y="89731"/>
                  <a:pt x="285768" y="80221"/>
                </a:cubicBezTo>
                <a:cubicBezTo>
                  <a:pt x="293066" y="71737"/>
                  <a:pt x="295653" y="62968"/>
                  <a:pt x="296295" y="54966"/>
                </a:cubicBezTo>
                <a:cubicBezTo>
                  <a:pt x="298827" y="23233"/>
                  <a:pt x="269906" y="1"/>
                  <a:pt x="224776" y="1"/>
                </a:cubicBezTo>
                <a:close/>
              </a:path>
            </a:pathLst>
          </a:custGeom>
          <a:solidFill>
            <a:srgbClr val="373852">
              <a:alpha val="78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00"/>
          </a:p>
        </p:txBody>
      </p:sp>
      <p:pic>
        <p:nvPicPr>
          <p:cNvPr id="269" name="Google Shape;269;p7"/>
          <p:cNvPicPr preferRelativeResize="0"/>
          <p:nvPr/>
        </p:nvPicPr>
        <p:blipFill>
          <a:blip r:embed="rId2">
            <a:alphaModFix/>
          </a:blip>
          <a:stretch>
            <a:fillRect/>
          </a:stretch>
        </p:blipFill>
        <p:spPr>
          <a:xfrm>
            <a:off x="0" y="0"/>
            <a:ext cx="12192000" cy="6858000"/>
          </a:xfrm>
          <a:prstGeom prst="rect">
            <a:avLst/>
          </a:prstGeom>
          <a:noFill/>
          <a:ln>
            <a:noFill/>
          </a:ln>
        </p:spPr>
      </p:pic>
      <p:sp>
        <p:nvSpPr>
          <p:cNvPr id="270" name="Google Shape;270;p7"/>
          <p:cNvSpPr/>
          <p:nvPr/>
        </p:nvSpPr>
        <p:spPr>
          <a:xfrm flipH="1">
            <a:off x="-2403361" y="-152399"/>
            <a:ext cx="5897528" cy="8000937"/>
          </a:xfrm>
          <a:custGeom>
            <a:avLst/>
            <a:gdLst/>
            <a:ahLst/>
            <a:cxnLst/>
            <a:rect l="l" t="t" r="r" b="b"/>
            <a:pathLst>
              <a:path w="113414" h="140507" extrusionOk="0">
                <a:moveTo>
                  <a:pt x="91135" y="67459"/>
                </a:moveTo>
                <a:cubicBezTo>
                  <a:pt x="91498" y="67459"/>
                  <a:pt x="91809" y="67575"/>
                  <a:pt x="92030" y="67818"/>
                </a:cubicBezTo>
                <a:cubicBezTo>
                  <a:pt x="92726" y="68603"/>
                  <a:pt x="92244" y="70378"/>
                  <a:pt x="90950" y="71797"/>
                </a:cubicBezTo>
                <a:cubicBezTo>
                  <a:pt x="90064" y="72775"/>
                  <a:pt x="89022" y="73326"/>
                  <a:pt x="88231" y="73326"/>
                </a:cubicBezTo>
                <a:cubicBezTo>
                  <a:pt x="87867" y="73326"/>
                  <a:pt x="87556" y="73210"/>
                  <a:pt x="87337" y="72965"/>
                </a:cubicBezTo>
                <a:cubicBezTo>
                  <a:pt x="86632" y="72189"/>
                  <a:pt x="87114" y="70414"/>
                  <a:pt x="88408" y="68987"/>
                </a:cubicBezTo>
                <a:cubicBezTo>
                  <a:pt x="89296" y="68013"/>
                  <a:pt x="90340" y="67459"/>
                  <a:pt x="91135" y="67459"/>
                </a:cubicBezTo>
                <a:close/>
                <a:moveTo>
                  <a:pt x="81981" y="73877"/>
                </a:moveTo>
                <a:cubicBezTo>
                  <a:pt x="83619" y="73877"/>
                  <a:pt x="84918" y="74453"/>
                  <a:pt x="85500" y="75606"/>
                </a:cubicBezTo>
                <a:cubicBezTo>
                  <a:pt x="86686" y="77952"/>
                  <a:pt x="84474" y="81797"/>
                  <a:pt x="80557" y="84188"/>
                </a:cubicBezTo>
                <a:cubicBezTo>
                  <a:pt x="78580" y="85398"/>
                  <a:pt x="76545" y="86005"/>
                  <a:pt x="74865" y="86005"/>
                </a:cubicBezTo>
                <a:cubicBezTo>
                  <a:pt x="73225" y="86005"/>
                  <a:pt x="71923" y="85427"/>
                  <a:pt x="71342" y="84268"/>
                </a:cubicBezTo>
                <a:cubicBezTo>
                  <a:pt x="70155" y="81922"/>
                  <a:pt x="72368" y="78086"/>
                  <a:pt x="76284" y="75695"/>
                </a:cubicBezTo>
                <a:cubicBezTo>
                  <a:pt x="78264" y="74484"/>
                  <a:pt x="80300" y="73877"/>
                  <a:pt x="81981" y="73877"/>
                </a:cubicBezTo>
                <a:close/>
                <a:moveTo>
                  <a:pt x="88319" y="1"/>
                </a:moveTo>
                <a:cubicBezTo>
                  <a:pt x="88024" y="1713"/>
                  <a:pt x="91691" y="3944"/>
                  <a:pt x="96856" y="9840"/>
                </a:cubicBezTo>
                <a:cubicBezTo>
                  <a:pt x="102200" y="15925"/>
                  <a:pt x="104858" y="25006"/>
                  <a:pt x="103600" y="35042"/>
                </a:cubicBezTo>
                <a:cubicBezTo>
                  <a:pt x="102334" y="45069"/>
                  <a:pt x="92708" y="63063"/>
                  <a:pt x="74500" y="72921"/>
                </a:cubicBezTo>
                <a:cubicBezTo>
                  <a:pt x="70851" y="74901"/>
                  <a:pt x="66578" y="76364"/>
                  <a:pt x="64785" y="80379"/>
                </a:cubicBezTo>
                <a:cubicBezTo>
                  <a:pt x="63233" y="83831"/>
                  <a:pt x="63616" y="87890"/>
                  <a:pt x="63233" y="91708"/>
                </a:cubicBezTo>
                <a:cubicBezTo>
                  <a:pt x="62849" y="95536"/>
                  <a:pt x="61100" y="99827"/>
                  <a:pt x="57666" y="100567"/>
                </a:cubicBezTo>
                <a:cubicBezTo>
                  <a:pt x="57088" y="100693"/>
                  <a:pt x="56540" y="100752"/>
                  <a:pt x="56007" y="100752"/>
                </a:cubicBezTo>
                <a:cubicBezTo>
                  <a:pt x="53096" y="100752"/>
                  <a:pt x="50610" y="98978"/>
                  <a:pt x="46042" y="96490"/>
                </a:cubicBezTo>
                <a:cubicBezTo>
                  <a:pt x="44576" y="95691"/>
                  <a:pt x="43209" y="95309"/>
                  <a:pt x="41947" y="95309"/>
                </a:cubicBezTo>
                <a:cubicBezTo>
                  <a:pt x="38548" y="95309"/>
                  <a:pt x="35916" y="98079"/>
                  <a:pt x="34186" y="102913"/>
                </a:cubicBezTo>
                <a:cubicBezTo>
                  <a:pt x="28824" y="117909"/>
                  <a:pt x="23677" y="122450"/>
                  <a:pt x="16727" y="123182"/>
                </a:cubicBezTo>
                <a:cubicBezTo>
                  <a:pt x="16018" y="123258"/>
                  <a:pt x="15304" y="123289"/>
                  <a:pt x="14587" y="123289"/>
                </a:cubicBezTo>
                <a:cubicBezTo>
                  <a:pt x="11418" y="123289"/>
                  <a:pt x="8190" y="122683"/>
                  <a:pt x="5062" y="122683"/>
                </a:cubicBezTo>
                <a:cubicBezTo>
                  <a:pt x="3336" y="122683"/>
                  <a:pt x="1640" y="122867"/>
                  <a:pt x="0" y="123440"/>
                </a:cubicBezTo>
                <a:lnTo>
                  <a:pt x="0" y="140506"/>
                </a:lnTo>
                <a:lnTo>
                  <a:pt x="113413" y="140506"/>
                </a:lnTo>
                <a:lnTo>
                  <a:pt x="113413" y="1"/>
                </a:lnTo>
                <a:close/>
              </a:path>
            </a:pathLst>
          </a:custGeom>
          <a:solidFill>
            <a:srgbClr val="FFFFFF">
              <a:alpha val="513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00"/>
          </a:p>
        </p:txBody>
      </p:sp>
      <p:sp>
        <p:nvSpPr>
          <p:cNvPr id="271" name="Google Shape;271;p7"/>
          <p:cNvSpPr/>
          <p:nvPr/>
        </p:nvSpPr>
        <p:spPr>
          <a:xfrm rot="10800000">
            <a:off x="9972402" y="-723639"/>
            <a:ext cx="7004844" cy="7845412"/>
          </a:xfrm>
          <a:custGeom>
            <a:avLst/>
            <a:gdLst/>
            <a:ahLst/>
            <a:cxnLst/>
            <a:rect l="l" t="t" r="r" b="b"/>
            <a:pathLst>
              <a:path w="117973" h="130373" extrusionOk="0">
                <a:moveTo>
                  <a:pt x="62662" y="21848"/>
                </a:moveTo>
                <a:cubicBezTo>
                  <a:pt x="63412" y="21848"/>
                  <a:pt x="64018" y="22455"/>
                  <a:pt x="64018" y="23213"/>
                </a:cubicBezTo>
                <a:cubicBezTo>
                  <a:pt x="64018" y="23963"/>
                  <a:pt x="63412" y="24578"/>
                  <a:pt x="62662" y="24578"/>
                </a:cubicBezTo>
                <a:cubicBezTo>
                  <a:pt x="61913" y="24578"/>
                  <a:pt x="61306" y="23963"/>
                  <a:pt x="61306" y="23213"/>
                </a:cubicBezTo>
                <a:cubicBezTo>
                  <a:pt x="61306" y="22455"/>
                  <a:pt x="61913" y="21848"/>
                  <a:pt x="62662" y="21848"/>
                </a:cubicBezTo>
                <a:close/>
                <a:moveTo>
                  <a:pt x="55293" y="30029"/>
                </a:moveTo>
                <a:cubicBezTo>
                  <a:pt x="56578" y="30029"/>
                  <a:pt x="57622" y="31082"/>
                  <a:pt x="57622" y="32384"/>
                </a:cubicBezTo>
                <a:cubicBezTo>
                  <a:pt x="57622" y="33678"/>
                  <a:pt x="56578" y="34730"/>
                  <a:pt x="55293" y="34730"/>
                </a:cubicBezTo>
                <a:cubicBezTo>
                  <a:pt x="54009" y="34730"/>
                  <a:pt x="52965" y="33678"/>
                  <a:pt x="52965" y="32384"/>
                </a:cubicBezTo>
                <a:cubicBezTo>
                  <a:pt x="52965" y="31082"/>
                  <a:pt x="54009" y="30029"/>
                  <a:pt x="55293" y="30029"/>
                </a:cubicBezTo>
                <a:close/>
                <a:moveTo>
                  <a:pt x="55772" y="36346"/>
                </a:moveTo>
                <a:cubicBezTo>
                  <a:pt x="56083" y="36346"/>
                  <a:pt x="56386" y="36398"/>
                  <a:pt x="56676" y="36506"/>
                </a:cubicBezTo>
                <a:cubicBezTo>
                  <a:pt x="59058" y="37380"/>
                  <a:pt x="59683" y="41671"/>
                  <a:pt x="58086" y="46069"/>
                </a:cubicBezTo>
                <a:cubicBezTo>
                  <a:pt x="56676" y="49937"/>
                  <a:pt x="54016" y="52616"/>
                  <a:pt x="51782" y="52616"/>
                </a:cubicBezTo>
                <a:cubicBezTo>
                  <a:pt x="51470" y="52616"/>
                  <a:pt x="51168" y="52564"/>
                  <a:pt x="50877" y="52456"/>
                </a:cubicBezTo>
                <a:cubicBezTo>
                  <a:pt x="48496" y="51573"/>
                  <a:pt x="47871" y="47291"/>
                  <a:pt x="49468" y="42884"/>
                </a:cubicBezTo>
                <a:cubicBezTo>
                  <a:pt x="50877" y="39024"/>
                  <a:pt x="53538" y="36346"/>
                  <a:pt x="55772" y="36346"/>
                </a:cubicBezTo>
                <a:close/>
                <a:moveTo>
                  <a:pt x="20544" y="84546"/>
                </a:moveTo>
                <a:cubicBezTo>
                  <a:pt x="23172" y="84546"/>
                  <a:pt x="25223" y="85438"/>
                  <a:pt x="25809" y="87079"/>
                </a:cubicBezTo>
                <a:cubicBezTo>
                  <a:pt x="26728" y="89684"/>
                  <a:pt x="23641" y="93181"/>
                  <a:pt x="18895" y="94893"/>
                </a:cubicBezTo>
                <a:cubicBezTo>
                  <a:pt x="17150" y="95524"/>
                  <a:pt x="15424" y="95825"/>
                  <a:pt x="13895" y="95825"/>
                </a:cubicBezTo>
                <a:cubicBezTo>
                  <a:pt x="11267" y="95825"/>
                  <a:pt x="9217" y="94934"/>
                  <a:pt x="8636" y="93288"/>
                </a:cubicBezTo>
                <a:cubicBezTo>
                  <a:pt x="7709" y="90692"/>
                  <a:pt x="10804" y="87195"/>
                  <a:pt x="15541" y="85482"/>
                </a:cubicBezTo>
                <a:cubicBezTo>
                  <a:pt x="17288" y="84848"/>
                  <a:pt x="19014" y="84546"/>
                  <a:pt x="20544" y="84546"/>
                </a:cubicBezTo>
                <a:close/>
                <a:moveTo>
                  <a:pt x="96045" y="1"/>
                </a:moveTo>
                <a:cubicBezTo>
                  <a:pt x="92574" y="4836"/>
                  <a:pt x="88533" y="9109"/>
                  <a:pt x="83386" y="12000"/>
                </a:cubicBezTo>
                <a:cubicBezTo>
                  <a:pt x="74233" y="17129"/>
                  <a:pt x="62359" y="17361"/>
                  <a:pt x="54892" y="24783"/>
                </a:cubicBezTo>
                <a:cubicBezTo>
                  <a:pt x="48460" y="31171"/>
                  <a:pt x="47229" y="41011"/>
                  <a:pt x="46105" y="50048"/>
                </a:cubicBezTo>
                <a:cubicBezTo>
                  <a:pt x="44981" y="59085"/>
                  <a:pt x="43116" y="68987"/>
                  <a:pt x="36033" y="74634"/>
                </a:cubicBezTo>
                <a:cubicBezTo>
                  <a:pt x="28700" y="80486"/>
                  <a:pt x="18075" y="79862"/>
                  <a:pt x="9948" y="84527"/>
                </a:cubicBezTo>
                <a:cubicBezTo>
                  <a:pt x="5701" y="86972"/>
                  <a:pt x="2400" y="90754"/>
                  <a:pt x="1" y="95090"/>
                </a:cubicBezTo>
                <a:lnTo>
                  <a:pt x="1" y="130372"/>
                </a:lnTo>
                <a:lnTo>
                  <a:pt x="117973" y="130372"/>
                </a:lnTo>
                <a:lnTo>
                  <a:pt x="117973" y="127625"/>
                </a:lnTo>
                <a:cubicBezTo>
                  <a:pt x="116840" y="126072"/>
                  <a:pt x="115823" y="124404"/>
                  <a:pt x="114681" y="122861"/>
                </a:cubicBezTo>
                <a:cubicBezTo>
                  <a:pt x="112672" y="120152"/>
                  <a:pt x="109769" y="117626"/>
                  <a:pt x="106470" y="117626"/>
                </a:cubicBezTo>
                <a:cubicBezTo>
                  <a:pt x="106282" y="117626"/>
                  <a:pt x="106093" y="117634"/>
                  <a:pt x="105902" y="117651"/>
                </a:cubicBezTo>
                <a:cubicBezTo>
                  <a:pt x="104732" y="117753"/>
                  <a:pt x="103514" y="118170"/>
                  <a:pt x="102375" y="118170"/>
                </a:cubicBezTo>
                <a:cubicBezTo>
                  <a:pt x="101830" y="118170"/>
                  <a:pt x="101303" y="118074"/>
                  <a:pt x="100809" y="117803"/>
                </a:cubicBezTo>
                <a:cubicBezTo>
                  <a:pt x="99943" y="117330"/>
                  <a:pt x="99417" y="116411"/>
                  <a:pt x="99015" y="115492"/>
                </a:cubicBezTo>
                <a:cubicBezTo>
                  <a:pt x="97213" y="111406"/>
                  <a:pt x="97097" y="106598"/>
                  <a:pt x="98694" y="102432"/>
                </a:cubicBezTo>
                <a:cubicBezTo>
                  <a:pt x="99533" y="100237"/>
                  <a:pt x="100853" y="98007"/>
                  <a:pt x="100416" y="95696"/>
                </a:cubicBezTo>
                <a:cubicBezTo>
                  <a:pt x="99676" y="91780"/>
                  <a:pt x="94332" y="89951"/>
                  <a:pt x="93913" y="85990"/>
                </a:cubicBezTo>
                <a:cubicBezTo>
                  <a:pt x="93663" y="83564"/>
                  <a:pt x="95385" y="81467"/>
                  <a:pt x="96696" y="79424"/>
                </a:cubicBezTo>
                <a:cubicBezTo>
                  <a:pt x="99783" y="74661"/>
                  <a:pt x="100835" y="67899"/>
                  <a:pt x="97267" y="63492"/>
                </a:cubicBezTo>
                <a:cubicBezTo>
                  <a:pt x="95848" y="61752"/>
                  <a:pt x="93886" y="60574"/>
                  <a:pt x="92182" y="59129"/>
                </a:cubicBezTo>
                <a:cubicBezTo>
                  <a:pt x="87748" y="55373"/>
                  <a:pt x="85063" y="49611"/>
                  <a:pt x="85009" y="43776"/>
                </a:cubicBezTo>
                <a:cubicBezTo>
                  <a:pt x="84965" y="37942"/>
                  <a:pt x="87561" y="32143"/>
                  <a:pt x="91932" y="28316"/>
                </a:cubicBezTo>
                <a:cubicBezTo>
                  <a:pt x="97285" y="23633"/>
                  <a:pt x="105180" y="21661"/>
                  <a:pt x="108641" y="15425"/>
                </a:cubicBezTo>
                <a:cubicBezTo>
                  <a:pt x="109935" y="13115"/>
                  <a:pt x="110434" y="10456"/>
                  <a:pt x="111193" y="7914"/>
                </a:cubicBezTo>
                <a:cubicBezTo>
                  <a:pt x="112004" y="5157"/>
                  <a:pt x="113137" y="2499"/>
                  <a:pt x="114538" y="1"/>
                </a:cubicBezTo>
                <a:close/>
              </a:path>
            </a:pathLst>
          </a:custGeom>
          <a:solidFill>
            <a:srgbClr val="FFFFFF">
              <a:alpha val="513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00">
              <a:solidFill>
                <a:srgbClr val="B37FEF"/>
              </a:solidFill>
            </a:endParaRPr>
          </a:p>
        </p:txBody>
      </p:sp>
      <p:grpSp>
        <p:nvGrpSpPr>
          <p:cNvPr id="272" name="Google Shape;272;p7"/>
          <p:cNvGrpSpPr/>
          <p:nvPr/>
        </p:nvGrpSpPr>
        <p:grpSpPr>
          <a:xfrm>
            <a:off x="9313532" y="348396"/>
            <a:ext cx="424347" cy="394080"/>
            <a:chOff x="3931664" y="3196564"/>
            <a:chExt cx="819834" cy="761359"/>
          </a:xfrm>
        </p:grpSpPr>
        <p:sp>
          <p:nvSpPr>
            <p:cNvPr id="273" name="Google Shape;273;p7"/>
            <p:cNvSpPr/>
            <p:nvPr/>
          </p:nvSpPr>
          <p:spPr>
            <a:xfrm>
              <a:off x="4029385" y="3196564"/>
              <a:ext cx="627229" cy="532108"/>
            </a:xfrm>
            <a:custGeom>
              <a:avLst/>
              <a:gdLst/>
              <a:ahLst/>
              <a:cxnLst/>
              <a:rect l="l" t="t" r="r" b="b"/>
              <a:pathLst>
                <a:path w="7959" h="6752" extrusionOk="0">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74" name="Google Shape;274;p7"/>
            <p:cNvSpPr/>
            <p:nvPr/>
          </p:nvSpPr>
          <p:spPr>
            <a:xfrm>
              <a:off x="3931664" y="3306422"/>
              <a:ext cx="819834" cy="651502"/>
            </a:xfrm>
            <a:custGeom>
              <a:avLst/>
              <a:gdLst/>
              <a:ahLst/>
              <a:cxnLst/>
              <a:rect l="l" t="t" r="r" b="b"/>
              <a:pathLst>
                <a:path w="10403" h="8267" extrusionOk="0">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75" name="Google Shape;275;p7"/>
            <p:cNvSpPr/>
            <p:nvPr/>
          </p:nvSpPr>
          <p:spPr>
            <a:xfrm>
              <a:off x="4296543" y="3206573"/>
              <a:ext cx="254627" cy="251317"/>
            </a:xfrm>
            <a:custGeom>
              <a:avLst/>
              <a:gdLst/>
              <a:ahLst/>
              <a:cxnLst/>
              <a:rect l="l" t="t" r="r" b="b"/>
              <a:pathLst>
                <a:path w="3231" h="3189" extrusionOk="0">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276" name="Google Shape;276;p7"/>
          <p:cNvGrpSpPr/>
          <p:nvPr/>
        </p:nvGrpSpPr>
        <p:grpSpPr>
          <a:xfrm>
            <a:off x="9374373" y="971585"/>
            <a:ext cx="258265" cy="247091"/>
            <a:chOff x="3483800" y="1530650"/>
            <a:chExt cx="1459674" cy="1397574"/>
          </a:xfrm>
        </p:grpSpPr>
        <p:sp>
          <p:nvSpPr>
            <p:cNvPr id="277" name="Google Shape;277;p7"/>
            <p:cNvSpPr/>
            <p:nvPr/>
          </p:nvSpPr>
          <p:spPr>
            <a:xfrm>
              <a:off x="3586486" y="1530650"/>
              <a:ext cx="1283853" cy="1204967"/>
            </a:xfrm>
            <a:custGeom>
              <a:avLst/>
              <a:gdLst/>
              <a:ahLst/>
              <a:cxnLst/>
              <a:rect l="l" t="t" r="r" b="b"/>
              <a:pathLst>
                <a:path w="16291" h="15290" extrusionOk="0">
                  <a:moveTo>
                    <a:pt x="9404" y="1827"/>
                  </a:moveTo>
                  <a:cubicBezTo>
                    <a:pt x="9692" y="1827"/>
                    <a:pt x="9994" y="1922"/>
                    <a:pt x="10277" y="2042"/>
                  </a:cubicBezTo>
                  <a:cubicBezTo>
                    <a:pt x="10866" y="2292"/>
                    <a:pt x="11669" y="2452"/>
                    <a:pt x="12062" y="3005"/>
                  </a:cubicBezTo>
                  <a:cubicBezTo>
                    <a:pt x="12401" y="3505"/>
                    <a:pt x="12311" y="4165"/>
                    <a:pt x="12204" y="4763"/>
                  </a:cubicBezTo>
                  <a:lnTo>
                    <a:pt x="11883" y="6493"/>
                  </a:lnTo>
                  <a:cubicBezTo>
                    <a:pt x="11054" y="6324"/>
                    <a:pt x="10251" y="6056"/>
                    <a:pt x="9484" y="5691"/>
                  </a:cubicBezTo>
                  <a:cubicBezTo>
                    <a:pt x="8351" y="5164"/>
                    <a:pt x="7681" y="3237"/>
                    <a:pt x="8600" y="2194"/>
                  </a:cubicBezTo>
                  <a:cubicBezTo>
                    <a:pt x="8834" y="1924"/>
                    <a:pt x="9112" y="1827"/>
                    <a:pt x="9404" y="1827"/>
                  </a:cubicBezTo>
                  <a:close/>
                  <a:moveTo>
                    <a:pt x="9804" y="7040"/>
                  </a:moveTo>
                  <a:cubicBezTo>
                    <a:pt x="9952" y="7040"/>
                    <a:pt x="10093" y="7065"/>
                    <a:pt x="10197" y="7109"/>
                  </a:cubicBezTo>
                  <a:cubicBezTo>
                    <a:pt x="10581" y="7287"/>
                    <a:pt x="10804" y="7778"/>
                    <a:pt x="10634" y="8171"/>
                  </a:cubicBezTo>
                  <a:cubicBezTo>
                    <a:pt x="10608" y="8224"/>
                    <a:pt x="10572" y="8278"/>
                    <a:pt x="10527" y="8313"/>
                  </a:cubicBezTo>
                  <a:cubicBezTo>
                    <a:pt x="10443" y="8397"/>
                    <a:pt x="10326" y="8426"/>
                    <a:pt x="10207" y="8426"/>
                  </a:cubicBezTo>
                  <a:cubicBezTo>
                    <a:pt x="10174" y="8426"/>
                    <a:pt x="10141" y="8424"/>
                    <a:pt x="10108" y="8420"/>
                  </a:cubicBezTo>
                  <a:cubicBezTo>
                    <a:pt x="9751" y="8385"/>
                    <a:pt x="8975" y="7983"/>
                    <a:pt x="9020" y="7537"/>
                  </a:cubicBezTo>
                  <a:cubicBezTo>
                    <a:pt x="9045" y="7184"/>
                    <a:pt x="9445" y="7040"/>
                    <a:pt x="9804" y="7040"/>
                  </a:cubicBezTo>
                  <a:close/>
                  <a:moveTo>
                    <a:pt x="11618" y="9709"/>
                  </a:moveTo>
                  <a:cubicBezTo>
                    <a:pt x="11845" y="9709"/>
                    <a:pt x="12088" y="9744"/>
                    <a:pt x="12356" y="9821"/>
                  </a:cubicBezTo>
                  <a:cubicBezTo>
                    <a:pt x="12419" y="9839"/>
                    <a:pt x="12481" y="9866"/>
                    <a:pt x="12517" y="9910"/>
                  </a:cubicBezTo>
                  <a:cubicBezTo>
                    <a:pt x="12561" y="9964"/>
                    <a:pt x="12570" y="10044"/>
                    <a:pt x="12570" y="10106"/>
                  </a:cubicBezTo>
                  <a:cubicBezTo>
                    <a:pt x="12570" y="10570"/>
                    <a:pt x="12508" y="11025"/>
                    <a:pt x="12383" y="11471"/>
                  </a:cubicBezTo>
                  <a:cubicBezTo>
                    <a:pt x="12320" y="11659"/>
                    <a:pt x="12249" y="11864"/>
                    <a:pt x="12080" y="11980"/>
                  </a:cubicBezTo>
                  <a:cubicBezTo>
                    <a:pt x="11962" y="12063"/>
                    <a:pt x="11817" y="12088"/>
                    <a:pt x="11669" y="12088"/>
                  </a:cubicBezTo>
                  <a:cubicBezTo>
                    <a:pt x="11579" y="12088"/>
                    <a:pt x="11489" y="12079"/>
                    <a:pt x="11402" y="12069"/>
                  </a:cubicBezTo>
                  <a:cubicBezTo>
                    <a:pt x="10759" y="11998"/>
                    <a:pt x="10117" y="11855"/>
                    <a:pt x="9501" y="11659"/>
                  </a:cubicBezTo>
                  <a:cubicBezTo>
                    <a:pt x="9332" y="11596"/>
                    <a:pt x="9136" y="11525"/>
                    <a:pt x="9073" y="11346"/>
                  </a:cubicBezTo>
                  <a:cubicBezTo>
                    <a:pt x="8984" y="11097"/>
                    <a:pt x="9225" y="10865"/>
                    <a:pt x="9448" y="10704"/>
                  </a:cubicBezTo>
                  <a:cubicBezTo>
                    <a:pt x="10189" y="10166"/>
                    <a:pt x="10794" y="9709"/>
                    <a:pt x="11618" y="9709"/>
                  </a:cubicBezTo>
                  <a:close/>
                  <a:moveTo>
                    <a:pt x="8585" y="0"/>
                  </a:moveTo>
                  <a:cubicBezTo>
                    <a:pt x="7229" y="0"/>
                    <a:pt x="5859" y="458"/>
                    <a:pt x="4827" y="1319"/>
                  </a:cubicBezTo>
                  <a:cubicBezTo>
                    <a:pt x="4845" y="1328"/>
                    <a:pt x="4871" y="1328"/>
                    <a:pt x="4889" y="1337"/>
                  </a:cubicBezTo>
                  <a:cubicBezTo>
                    <a:pt x="5121" y="1462"/>
                    <a:pt x="5273" y="1685"/>
                    <a:pt x="5407" y="1917"/>
                  </a:cubicBezTo>
                  <a:cubicBezTo>
                    <a:pt x="5915" y="2800"/>
                    <a:pt x="6156" y="3880"/>
                    <a:pt x="6914" y="4567"/>
                  </a:cubicBezTo>
                  <a:cubicBezTo>
                    <a:pt x="7093" y="4736"/>
                    <a:pt x="7316" y="4897"/>
                    <a:pt x="7334" y="5146"/>
                  </a:cubicBezTo>
                  <a:cubicBezTo>
                    <a:pt x="7351" y="5280"/>
                    <a:pt x="7289" y="5414"/>
                    <a:pt x="7235" y="5539"/>
                  </a:cubicBezTo>
                  <a:lnTo>
                    <a:pt x="6620" y="6913"/>
                  </a:lnTo>
                  <a:cubicBezTo>
                    <a:pt x="6548" y="7064"/>
                    <a:pt x="6468" y="7234"/>
                    <a:pt x="6325" y="7332"/>
                  </a:cubicBezTo>
                  <a:cubicBezTo>
                    <a:pt x="6237" y="7387"/>
                    <a:pt x="6134" y="7406"/>
                    <a:pt x="6028" y="7406"/>
                  </a:cubicBezTo>
                  <a:cubicBezTo>
                    <a:pt x="5910" y="7406"/>
                    <a:pt x="5787" y="7382"/>
                    <a:pt x="5674" y="7359"/>
                  </a:cubicBezTo>
                  <a:cubicBezTo>
                    <a:pt x="5059" y="7225"/>
                    <a:pt x="4443" y="7100"/>
                    <a:pt x="3828" y="6966"/>
                  </a:cubicBezTo>
                  <a:cubicBezTo>
                    <a:pt x="3328" y="6859"/>
                    <a:pt x="2757" y="6699"/>
                    <a:pt x="2561" y="6235"/>
                  </a:cubicBezTo>
                  <a:cubicBezTo>
                    <a:pt x="2481" y="6021"/>
                    <a:pt x="2481" y="5789"/>
                    <a:pt x="2498" y="5557"/>
                  </a:cubicBezTo>
                  <a:cubicBezTo>
                    <a:pt x="2516" y="5236"/>
                    <a:pt x="2543" y="4906"/>
                    <a:pt x="2561" y="4584"/>
                  </a:cubicBezTo>
                  <a:lnTo>
                    <a:pt x="2561" y="4584"/>
                  </a:lnTo>
                  <a:cubicBezTo>
                    <a:pt x="1972" y="5280"/>
                    <a:pt x="1392" y="5548"/>
                    <a:pt x="857" y="5976"/>
                  </a:cubicBezTo>
                  <a:cubicBezTo>
                    <a:pt x="670" y="6716"/>
                    <a:pt x="402" y="7439"/>
                    <a:pt x="161" y="8162"/>
                  </a:cubicBezTo>
                  <a:cubicBezTo>
                    <a:pt x="81" y="8411"/>
                    <a:pt x="0" y="8670"/>
                    <a:pt x="72" y="8920"/>
                  </a:cubicBezTo>
                  <a:cubicBezTo>
                    <a:pt x="161" y="9214"/>
                    <a:pt x="447" y="9402"/>
                    <a:pt x="714" y="9562"/>
                  </a:cubicBezTo>
                  <a:cubicBezTo>
                    <a:pt x="1133" y="9821"/>
                    <a:pt x="1562" y="10080"/>
                    <a:pt x="1981" y="10329"/>
                  </a:cubicBezTo>
                  <a:cubicBezTo>
                    <a:pt x="2284" y="10517"/>
                    <a:pt x="2596" y="10704"/>
                    <a:pt x="2944" y="10776"/>
                  </a:cubicBezTo>
                  <a:cubicBezTo>
                    <a:pt x="3074" y="10805"/>
                    <a:pt x="3204" y="10818"/>
                    <a:pt x="3334" y="10818"/>
                  </a:cubicBezTo>
                  <a:cubicBezTo>
                    <a:pt x="3875" y="10818"/>
                    <a:pt x="4416" y="10593"/>
                    <a:pt x="4934" y="10392"/>
                  </a:cubicBezTo>
                  <a:cubicBezTo>
                    <a:pt x="5346" y="10237"/>
                    <a:pt x="5796" y="10097"/>
                    <a:pt x="6227" y="10097"/>
                  </a:cubicBezTo>
                  <a:cubicBezTo>
                    <a:pt x="6468" y="10097"/>
                    <a:pt x="6703" y="10141"/>
                    <a:pt x="6923" y="10249"/>
                  </a:cubicBezTo>
                  <a:cubicBezTo>
                    <a:pt x="7985" y="10767"/>
                    <a:pt x="8056" y="12417"/>
                    <a:pt x="9100" y="12961"/>
                  </a:cubicBezTo>
                  <a:cubicBezTo>
                    <a:pt x="9385" y="13113"/>
                    <a:pt x="9707" y="13157"/>
                    <a:pt x="10019" y="13166"/>
                  </a:cubicBezTo>
                  <a:cubicBezTo>
                    <a:pt x="10073" y="13168"/>
                    <a:pt x="10128" y="13169"/>
                    <a:pt x="10182" y="13169"/>
                  </a:cubicBezTo>
                  <a:cubicBezTo>
                    <a:pt x="11187" y="13169"/>
                    <a:pt x="12170" y="12872"/>
                    <a:pt x="13177" y="12872"/>
                  </a:cubicBezTo>
                  <a:cubicBezTo>
                    <a:pt x="13284" y="12872"/>
                    <a:pt x="13409" y="12872"/>
                    <a:pt x="13498" y="12934"/>
                  </a:cubicBezTo>
                  <a:cubicBezTo>
                    <a:pt x="13605" y="13015"/>
                    <a:pt x="13650" y="13149"/>
                    <a:pt x="13685" y="13273"/>
                  </a:cubicBezTo>
                  <a:cubicBezTo>
                    <a:pt x="13882" y="13942"/>
                    <a:pt x="14051" y="14612"/>
                    <a:pt x="14212" y="15290"/>
                  </a:cubicBezTo>
                  <a:cubicBezTo>
                    <a:pt x="14622" y="15031"/>
                    <a:pt x="14997" y="14728"/>
                    <a:pt x="15327" y="14371"/>
                  </a:cubicBezTo>
                  <a:cubicBezTo>
                    <a:pt x="15746" y="13907"/>
                    <a:pt x="16058" y="13380"/>
                    <a:pt x="16290" y="12801"/>
                  </a:cubicBezTo>
                  <a:lnTo>
                    <a:pt x="16290" y="12801"/>
                  </a:lnTo>
                  <a:cubicBezTo>
                    <a:pt x="16268" y="12802"/>
                    <a:pt x="16246" y="12802"/>
                    <a:pt x="16223" y="12802"/>
                  </a:cubicBezTo>
                  <a:cubicBezTo>
                    <a:pt x="15827" y="12802"/>
                    <a:pt x="15434" y="12654"/>
                    <a:pt x="15113" y="12426"/>
                  </a:cubicBezTo>
                  <a:cubicBezTo>
                    <a:pt x="14613" y="12051"/>
                    <a:pt x="14274" y="11489"/>
                    <a:pt x="13998" y="10927"/>
                  </a:cubicBezTo>
                  <a:cubicBezTo>
                    <a:pt x="13721" y="10356"/>
                    <a:pt x="13489" y="9767"/>
                    <a:pt x="13114" y="9259"/>
                  </a:cubicBezTo>
                  <a:cubicBezTo>
                    <a:pt x="12989" y="9081"/>
                    <a:pt x="12838" y="8902"/>
                    <a:pt x="12838" y="8679"/>
                  </a:cubicBezTo>
                  <a:cubicBezTo>
                    <a:pt x="12838" y="8572"/>
                    <a:pt x="12882" y="8465"/>
                    <a:pt x="12918" y="8358"/>
                  </a:cubicBezTo>
                  <a:cubicBezTo>
                    <a:pt x="13105" y="7912"/>
                    <a:pt x="13337" y="7484"/>
                    <a:pt x="13605" y="7082"/>
                  </a:cubicBezTo>
                  <a:cubicBezTo>
                    <a:pt x="14015" y="6467"/>
                    <a:pt x="14506" y="5923"/>
                    <a:pt x="14899" y="5307"/>
                  </a:cubicBezTo>
                  <a:cubicBezTo>
                    <a:pt x="14943" y="5245"/>
                    <a:pt x="14970" y="5182"/>
                    <a:pt x="15006" y="5120"/>
                  </a:cubicBezTo>
                  <a:cubicBezTo>
                    <a:pt x="13971" y="3862"/>
                    <a:pt x="13275" y="2301"/>
                    <a:pt x="12044" y="1221"/>
                  </a:cubicBezTo>
                  <a:cubicBezTo>
                    <a:pt x="11087" y="393"/>
                    <a:pt x="9842" y="0"/>
                    <a:pt x="8585"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78" name="Google Shape;278;p7"/>
            <p:cNvSpPr/>
            <p:nvPr/>
          </p:nvSpPr>
          <p:spPr>
            <a:xfrm>
              <a:off x="3483800" y="2001604"/>
              <a:ext cx="1222698" cy="831025"/>
            </a:xfrm>
            <a:custGeom>
              <a:avLst/>
              <a:gdLst/>
              <a:ahLst/>
              <a:cxnLst/>
              <a:rect l="l" t="t" r="r" b="b"/>
              <a:pathLst>
                <a:path w="15515" h="10545" extrusionOk="0">
                  <a:moveTo>
                    <a:pt x="2160" y="0"/>
                  </a:moveTo>
                  <a:lnTo>
                    <a:pt x="2160" y="0"/>
                  </a:lnTo>
                  <a:cubicBezTo>
                    <a:pt x="1741" y="348"/>
                    <a:pt x="1348" y="794"/>
                    <a:pt x="1018" y="1668"/>
                  </a:cubicBezTo>
                  <a:cubicBezTo>
                    <a:pt x="349" y="3390"/>
                    <a:pt x="1" y="5335"/>
                    <a:pt x="822" y="7083"/>
                  </a:cubicBezTo>
                  <a:cubicBezTo>
                    <a:pt x="956" y="7369"/>
                    <a:pt x="1116" y="7636"/>
                    <a:pt x="1295" y="7886"/>
                  </a:cubicBezTo>
                  <a:cubicBezTo>
                    <a:pt x="1446" y="7877"/>
                    <a:pt x="1598" y="7868"/>
                    <a:pt x="1750" y="7851"/>
                  </a:cubicBezTo>
                  <a:cubicBezTo>
                    <a:pt x="2526" y="7752"/>
                    <a:pt x="3284" y="7574"/>
                    <a:pt x="4024" y="7297"/>
                  </a:cubicBezTo>
                  <a:cubicBezTo>
                    <a:pt x="4462" y="7137"/>
                    <a:pt x="4899" y="6941"/>
                    <a:pt x="5363" y="6923"/>
                  </a:cubicBezTo>
                  <a:cubicBezTo>
                    <a:pt x="5399" y="6921"/>
                    <a:pt x="5435" y="6920"/>
                    <a:pt x="5471" y="6920"/>
                  </a:cubicBezTo>
                  <a:cubicBezTo>
                    <a:pt x="5906" y="6920"/>
                    <a:pt x="6331" y="7065"/>
                    <a:pt x="6710" y="7271"/>
                  </a:cubicBezTo>
                  <a:cubicBezTo>
                    <a:pt x="7959" y="7940"/>
                    <a:pt x="8833" y="9189"/>
                    <a:pt x="10117" y="9795"/>
                  </a:cubicBezTo>
                  <a:cubicBezTo>
                    <a:pt x="11010" y="10215"/>
                    <a:pt x="12053" y="10304"/>
                    <a:pt x="13026" y="10545"/>
                  </a:cubicBezTo>
                  <a:cubicBezTo>
                    <a:pt x="13391" y="10384"/>
                    <a:pt x="13757" y="10223"/>
                    <a:pt x="14123" y="10054"/>
                  </a:cubicBezTo>
                  <a:cubicBezTo>
                    <a:pt x="14596" y="9831"/>
                    <a:pt x="15069" y="9590"/>
                    <a:pt x="15515" y="9314"/>
                  </a:cubicBezTo>
                  <a:cubicBezTo>
                    <a:pt x="15354" y="8636"/>
                    <a:pt x="15185" y="7966"/>
                    <a:pt x="14988" y="7297"/>
                  </a:cubicBezTo>
                  <a:cubicBezTo>
                    <a:pt x="14953" y="7173"/>
                    <a:pt x="14908" y="7039"/>
                    <a:pt x="14801" y="6958"/>
                  </a:cubicBezTo>
                  <a:cubicBezTo>
                    <a:pt x="14712" y="6896"/>
                    <a:pt x="14587" y="6896"/>
                    <a:pt x="14480" y="6896"/>
                  </a:cubicBezTo>
                  <a:cubicBezTo>
                    <a:pt x="13473" y="6896"/>
                    <a:pt x="12490" y="7193"/>
                    <a:pt x="11485" y="7193"/>
                  </a:cubicBezTo>
                  <a:cubicBezTo>
                    <a:pt x="11431" y="7193"/>
                    <a:pt x="11376" y="7192"/>
                    <a:pt x="11322" y="7190"/>
                  </a:cubicBezTo>
                  <a:cubicBezTo>
                    <a:pt x="11010" y="7181"/>
                    <a:pt x="10688" y="7137"/>
                    <a:pt x="10403" y="6985"/>
                  </a:cubicBezTo>
                  <a:cubicBezTo>
                    <a:pt x="9359" y="6441"/>
                    <a:pt x="9288" y="4791"/>
                    <a:pt x="8226" y="4273"/>
                  </a:cubicBezTo>
                  <a:cubicBezTo>
                    <a:pt x="8006" y="4165"/>
                    <a:pt x="7771" y="4121"/>
                    <a:pt x="7530" y="4121"/>
                  </a:cubicBezTo>
                  <a:cubicBezTo>
                    <a:pt x="7099" y="4121"/>
                    <a:pt x="6649" y="4261"/>
                    <a:pt x="6237" y="4416"/>
                  </a:cubicBezTo>
                  <a:cubicBezTo>
                    <a:pt x="5719" y="4617"/>
                    <a:pt x="5178" y="4842"/>
                    <a:pt x="4637" y="4842"/>
                  </a:cubicBezTo>
                  <a:cubicBezTo>
                    <a:pt x="4507" y="4842"/>
                    <a:pt x="4377" y="4829"/>
                    <a:pt x="4247" y="4800"/>
                  </a:cubicBezTo>
                  <a:cubicBezTo>
                    <a:pt x="3899" y="4728"/>
                    <a:pt x="3587" y="4541"/>
                    <a:pt x="3284" y="4353"/>
                  </a:cubicBezTo>
                  <a:cubicBezTo>
                    <a:pt x="2865" y="4104"/>
                    <a:pt x="2436" y="3845"/>
                    <a:pt x="2017" y="3586"/>
                  </a:cubicBezTo>
                  <a:cubicBezTo>
                    <a:pt x="1750" y="3426"/>
                    <a:pt x="1464" y="3238"/>
                    <a:pt x="1375" y="2944"/>
                  </a:cubicBezTo>
                  <a:cubicBezTo>
                    <a:pt x="1303" y="2694"/>
                    <a:pt x="1384" y="2435"/>
                    <a:pt x="1464" y="2186"/>
                  </a:cubicBezTo>
                  <a:cubicBezTo>
                    <a:pt x="1705" y="1463"/>
                    <a:pt x="1973" y="740"/>
                    <a:pt x="2160"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79" name="Google Shape;279;p7"/>
            <p:cNvSpPr/>
            <p:nvPr/>
          </p:nvSpPr>
          <p:spPr>
            <a:xfrm>
              <a:off x="3781929" y="1634597"/>
              <a:ext cx="383950" cy="479701"/>
            </a:xfrm>
            <a:custGeom>
              <a:avLst/>
              <a:gdLst/>
              <a:ahLst/>
              <a:cxnLst/>
              <a:rect l="l" t="t" r="r" b="b"/>
              <a:pathLst>
                <a:path w="4872" h="6087" extrusionOk="0">
                  <a:moveTo>
                    <a:pt x="2347" y="0"/>
                  </a:moveTo>
                  <a:cubicBezTo>
                    <a:pt x="1963" y="321"/>
                    <a:pt x="1615" y="705"/>
                    <a:pt x="1339" y="1142"/>
                  </a:cubicBezTo>
                  <a:cubicBezTo>
                    <a:pt x="955" y="1767"/>
                    <a:pt x="687" y="2471"/>
                    <a:pt x="241" y="3060"/>
                  </a:cubicBezTo>
                  <a:cubicBezTo>
                    <a:pt x="188" y="3132"/>
                    <a:pt x="134" y="3194"/>
                    <a:pt x="81" y="3265"/>
                  </a:cubicBezTo>
                  <a:cubicBezTo>
                    <a:pt x="63" y="3587"/>
                    <a:pt x="36" y="3917"/>
                    <a:pt x="18" y="4238"/>
                  </a:cubicBezTo>
                  <a:cubicBezTo>
                    <a:pt x="1" y="4470"/>
                    <a:pt x="1" y="4702"/>
                    <a:pt x="81" y="4916"/>
                  </a:cubicBezTo>
                  <a:cubicBezTo>
                    <a:pt x="277" y="5380"/>
                    <a:pt x="848" y="5540"/>
                    <a:pt x="1348" y="5647"/>
                  </a:cubicBezTo>
                  <a:cubicBezTo>
                    <a:pt x="1963" y="5781"/>
                    <a:pt x="2579" y="5906"/>
                    <a:pt x="3194" y="6040"/>
                  </a:cubicBezTo>
                  <a:cubicBezTo>
                    <a:pt x="3307" y="6063"/>
                    <a:pt x="3430" y="6087"/>
                    <a:pt x="3548" y="6087"/>
                  </a:cubicBezTo>
                  <a:cubicBezTo>
                    <a:pt x="3654" y="6087"/>
                    <a:pt x="3757" y="6068"/>
                    <a:pt x="3845" y="6013"/>
                  </a:cubicBezTo>
                  <a:cubicBezTo>
                    <a:pt x="3988" y="5915"/>
                    <a:pt x="4068" y="5754"/>
                    <a:pt x="4140" y="5594"/>
                  </a:cubicBezTo>
                  <a:lnTo>
                    <a:pt x="4755" y="4220"/>
                  </a:lnTo>
                  <a:cubicBezTo>
                    <a:pt x="4809" y="4095"/>
                    <a:pt x="4871" y="3961"/>
                    <a:pt x="4854" y="3827"/>
                  </a:cubicBezTo>
                  <a:cubicBezTo>
                    <a:pt x="4836" y="3578"/>
                    <a:pt x="4613" y="3417"/>
                    <a:pt x="4434" y="3248"/>
                  </a:cubicBezTo>
                  <a:cubicBezTo>
                    <a:pt x="3676" y="2561"/>
                    <a:pt x="3435" y="1481"/>
                    <a:pt x="2927" y="598"/>
                  </a:cubicBezTo>
                  <a:cubicBezTo>
                    <a:pt x="2793" y="366"/>
                    <a:pt x="2641" y="143"/>
                    <a:pt x="2409" y="18"/>
                  </a:cubicBezTo>
                  <a:cubicBezTo>
                    <a:pt x="2391" y="9"/>
                    <a:pt x="2365" y="9"/>
                    <a:pt x="2347"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80" name="Google Shape;280;p7"/>
            <p:cNvSpPr/>
            <p:nvPr/>
          </p:nvSpPr>
          <p:spPr>
            <a:xfrm>
              <a:off x="4191808" y="1674553"/>
              <a:ext cx="371971" cy="367873"/>
            </a:xfrm>
            <a:custGeom>
              <a:avLst/>
              <a:gdLst/>
              <a:ahLst/>
              <a:cxnLst/>
              <a:rect l="l" t="t" r="r" b="b"/>
              <a:pathLst>
                <a:path w="4720" h="4668" extrusionOk="0">
                  <a:moveTo>
                    <a:pt x="1723" y="1"/>
                  </a:moveTo>
                  <a:cubicBezTo>
                    <a:pt x="1431" y="1"/>
                    <a:pt x="1153" y="98"/>
                    <a:pt x="919" y="368"/>
                  </a:cubicBezTo>
                  <a:cubicBezTo>
                    <a:pt x="0" y="1411"/>
                    <a:pt x="670" y="3338"/>
                    <a:pt x="1803" y="3865"/>
                  </a:cubicBezTo>
                  <a:cubicBezTo>
                    <a:pt x="2570" y="4230"/>
                    <a:pt x="3373" y="4498"/>
                    <a:pt x="4202" y="4667"/>
                  </a:cubicBezTo>
                  <a:lnTo>
                    <a:pt x="4523" y="2937"/>
                  </a:lnTo>
                  <a:cubicBezTo>
                    <a:pt x="4630" y="2339"/>
                    <a:pt x="4720" y="1679"/>
                    <a:pt x="4381" y="1179"/>
                  </a:cubicBezTo>
                  <a:cubicBezTo>
                    <a:pt x="3988" y="626"/>
                    <a:pt x="3185" y="466"/>
                    <a:pt x="2596" y="216"/>
                  </a:cubicBezTo>
                  <a:cubicBezTo>
                    <a:pt x="2313" y="96"/>
                    <a:pt x="2011" y="1"/>
                    <a:pt x="1723" y="1"/>
                  </a:cubicBezTo>
                  <a:close/>
                </a:path>
              </a:pathLst>
            </a:custGeom>
            <a:solidFill>
              <a:srgbClr val="5D4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81" name="Google Shape;281;p7"/>
            <p:cNvSpPr/>
            <p:nvPr/>
          </p:nvSpPr>
          <p:spPr>
            <a:xfrm>
              <a:off x="4293785" y="2085456"/>
              <a:ext cx="144139" cy="109306"/>
            </a:xfrm>
            <a:custGeom>
              <a:avLst/>
              <a:gdLst/>
              <a:ahLst/>
              <a:cxnLst/>
              <a:rect l="l" t="t" r="r" b="b"/>
              <a:pathLst>
                <a:path w="1829" h="1387" extrusionOk="0">
                  <a:moveTo>
                    <a:pt x="829" y="0"/>
                  </a:moveTo>
                  <a:cubicBezTo>
                    <a:pt x="470" y="0"/>
                    <a:pt x="70" y="144"/>
                    <a:pt x="45" y="497"/>
                  </a:cubicBezTo>
                  <a:cubicBezTo>
                    <a:pt x="0" y="943"/>
                    <a:pt x="776" y="1345"/>
                    <a:pt x="1133" y="1380"/>
                  </a:cubicBezTo>
                  <a:cubicBezTo>
                    <a:pt x="1166" y="1384"/>
                    <a:pt x="1199" y="1386"/>
                    <a:pt x="1232" y="1386"/>
                  </a:cubicBezTo>
                  <a:cubicBezTo>
                    <a:pt x="1351" y="1386"/>
                    <a:pt x="1468" y="1357"/>
                    <a:pt x="1552" y="1273"/>
                  </a:cubicBezTo>
                  <a:cubicBezTo>
                    <a:pt x="1597" y="1238"/>
                    <a:pt x="1633" y="1184"/>
                    <a:pt x="1659" y="1131"/>
                  </a:cubicBezTo>
                  <a:cubicBezTo>
                    <a:pt x="1829" y="738"/>
                    <a:pt x="1606" y="247"/>
                    <a:pt x="1222" y="69"/>
                  </a:cubicBezTo>
                  <a:cubicBezTo>
                    <a:pt x="1118" y="25"/>
                    <a:pt x="977" y="0"/>
                    <a:pt x="829" y="0"/>
                  </a:cubicBezTo>
                  <a:close/>
                </a:path>
              </a:pathLst>
            </a:custGeom>
            <a:solidFill>
              <a:srgbClr val="5D4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82" name="Google Shape;282;p7"/>
            <p:cNvSpPr/>
            <p:nvPr/>
          </p:nvSpPr>
          <p:spPr>
            <a:xfrm>
              <a:off x="4598140" y="1934066"/>
              <a:ext cx="345334" cy="605478"/>
            </a:xfrm>
            <a:custGeom>
              <a:avLst/>
              <a:gdLst/>
              <a:ahLst/>
              <a:cxnLst/>
              <a:rect l="l" t="t" r="r" b="b"/>
              <a:pathLst>
                <a:path w="4382" h="7683" extrusionOk="0">
                  <a:moveTo>
                    <a:pt x="2169" y="1"/>
                  </a:moveTo>
                  <a:cubicBezTo>
                    <a:pt x="2133" y="63"/>
                    <a:pt x="2106" y="126"/>
                    <a:pt x="2062" y="188"/>
                  </a:cubicBezTo>
                  <a:cubicBezTo>
                    <a:pt x="1669" y="804"/>
                    <a:pt x="1178" y="1348"/>
                    <a:pt x="768" y="1963"/>
                  </a:cubicBezTo>
                  <a:cubicBezTo>
                    <a:pt x="500" y="2365"/>
                    <a:pt x="268" y="2793"/>
                    <a:pt x="81" y="3239"/>
                  </a:cubicBezTo>
                  <a:cubicBezTo>
                    <a:pt x="45" y="3346"/>
                    <a:pt x="1" y="3453"/>
                    <a:pt x="1" y="3560"/>
                  </a:cubicBezTo>
                  <a:cubicBezTo>
                    <a:pt x="1" y="3783"/>
                    <a:pt x="152" y="3962"/>
                    <a:pt x="277" y="4140"/>
                  </a:cubicBezTo>
                  <a:cubicBezTo>
                    <a:pt x="652" y="4648"/>
                    <a:pt x="884" y="5237"/>
                    <a:pt x="1161" y="5808"/>
                  </a:cubicBezTo>
                  <a:cubicBezTo>
                    <a:pt x="1437" y="6370"/>
                    <a:pt x="1776" y="6932"/>
                    <a:pt x="2276" y="7307"/>
                  </a:cubicBezTo>
                  <a:cubicBezTo>
                    <a:pt x="2597" y="7535"/>
                    <a:pt x="2990" y="7683"/>
                    <a:pt x="3386" y="7683"/>
                  </a:cubicBezTo>
                  <a:cubicBezTo>
                    <a:pt x="3409" y="7683"/>
                    <a:pt x="3431" y="7683"/>
                    <a:pt x="3453" y="7682"/>
                  </a:cubicBezTo>
                  <a:cubicBezTo>
                    <a:pt x="3864" y="6656"/>
                    <a:pt x="4042" y="5505"/>
                    <a:pt x="4194" y="4399"/>
                  </a:cubicBezTo>
                  <a:cubicBezTo>
                    <a:pt x="4292" y="3685"/>
                    <a:pt x="4381" y="2936"/>
                    <a:pt x="4113" y="2275"/>
                  </a:cubicBezTo>
                  <a:cubicBezTo>
                    <a:pt x="3819" y="1535"/>
                    <a:pt x="3141" y="1044"/>
                    <a:pt x="2588" y="473"/>
                  </a:cubicBezTo>
                  <a:cubicBezTo>
                    <a:pt x="2436" y="322"/>
                    <a:pt x="2302" y="161"/>
                    <a:pt x="2169"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83" name="Google Shape;283;p7"/>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84" name="Google Shape;284;p7"/>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85" name="Google Shape;285;p7"/>
            <p:cNvSpPr/>
            <p:nvPr/>
          </p:nvSpPr>
          <p:spPr>
            <a:xfrm>
              <a:off x="4294415" y="2295793"/>
              <a:ext cx="282761" cy="187483"/>
            </a:xfrm>
            <a:custGeom>
              <a:avLst/>
              <a:gdLst/>
              <a:ahLst/>
              <a:cxnLst/>
              <a:rect l="l" t="t" r="r" b="b"/>
              <a:pathLst>
                <a:path w="3588" h="2379" extrusionOk="0">
                  <a:moveTo>
                    <a:pt x="2635" y="0"/>
                  </a:moveTo>
                  <a:cubicBezTo>
                    <a:pt x="1811" y="0"/>
                    <a:pt x="1206" y="457"/>
                    <a:pt x="465" y="995"/>
                  </a:cubicBezTo>
                  <a:cubicBezTo>
                    <a:pt x="242" y="1156"/>
                    <a:pt x="1" y="1388"/>
                    <a:pt x="90" y="1637"/>
                  </a:cubicBezTo>
                  <a:cubicBezTo>
                    <a:pt x="153" y="1816"/>
                    <a:pt x="349" y="1887"/>
                    <a:pt x="518" y="1950"/>
                  </a:cubicBezTo>
                  <a:cubicBezTo>
                    <a:pt x="1134" y="2146"/>
                    <a:pt x="1776" y="2289"/>
                    <a:pt x="2419" y="2360"/>
                  </a:cubicBezTo>
                  <a:cubicBezTo>
                    <a:pt x="2506" y="2370"/>
                    <a:pt x="2596" y="2379"/>
                    <a:pt x="2686" y="2379"/>
                  </a:cubicBezTo>
                  <a:cubicBezTo>
                    <a:pt x="2834" y="2379"/>
                    <a:pt x="2979" y="2354"/>
                    <a:pt x="3097" y="2271"/>
                  </a:cubicBezTo>
                  <a:cubicBezTo>
                    <a:pt x="3266" y="2155"/>
                    <a:pt x="3337" y="1950"/>
                    <a:pt x="3400" y="1762"/>
                  </a:cubicBezTo>
                  <a:cubicBezTo>
                    <a:pt x="3525" y="1316"/>
                    <a:pt x="3587" y="861"/>
                    <a:pt x="3587" y="397"/>
                  </a:cubicBezTo>
                  <a:cubicBezTo>
                    <a:pt x="3587" y="335"/>
                    <a:pt x="3578" y="255"/>
                    <a:pt x="3534" y="201"/>
                  </a:cubicBezTo>
                  <a:cubicBezTo>
                    <a:pt x="3498" y="157"/>
                    <a:pt x="3436" y="130"/>
                    <a:pt x="3373" y="112"/>
                  </a:cubicBezTo>
                  <a:cubicBezTo>
                    <a:pt x="3105" y="35"/>
                    <a:pt x="2862" y="0"/>
                    <a:pt x="2635" y="0"/>
                  </a:cubicBezTo>
                  <a:close/>
                </a:path>
              </a:pathLst>
            </a:custGeom>
            <a:solidFill>
              <a:srgbClr val="5D4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
        <p:nvSpPr>
          <p:cNvPr id="286" name="Google Shape;286;p7"/>
          <p:cNvSpPr txBox="1">
            <a:spLocks noGrp="1"/>
          </p:cNvSpPr>
          <p:nvPr>
            <p:ph type="title"/>
          </p:nvPr>
        </p:nvSpPr>
        <p:spPr>
          <a:xfrm>
            <a:off x="4224000" y="2194833"/>
            <a:ext cx="3744000" cy="1007600"/>
          </a:xfrm>
          <a:prstGeom prst="rect">
            <a:avLst/>
          </a:prstGeom>
        </p:spPr>
        <p:txBody>
          <a:bodyPr spcFirstLastPara="1" wrap="square" lIns="0" tIns="0" rIns="0" bIns="0" anchor="ctr" anchorCtr="0">
            <a:noAutofit/>
          </a:bodyPr>
          <a:lstStyle>
            <a:lvl1pPr lvl="0" algn="ctr" rtl="0">
              <a:spcBef>
                <a:spcPts val="0"/>
              </a:spcBef>
              <a:spcAft>
                <a:spcPts val="0"/>
              </a:spcAft>
              <a:buSzPts val="2400"/>
              <a:buNone/>
              <a:defRPr sz="10666" b="1"/>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endParaRPr/>
          </a:p>
        </p:txBody>
      </p:sp>
      <p:sp>
        <p:nvSpPr>
          <p:cNvPr id="287" name="Google Shape;287;p7"/>
          <p:cNvSpPr txBox="1">
            <a:spLocks noGrp="1"/>
          </p:cNvSpPr>
          <p:nvPr>
            <p:ph type="subTitle" idx="1"/>
          </p:nvPr>
        </p:nvSpPr>
        <p:spPr>
          <a:xfrm>
            <a:off x="3645400" y="3561544"/>
            <a:ext cx="4901200" cy="11016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endParaRPr/>
          </a:p>
        </p:txBody>
      </p:sp>
      <p:grpSp>
        <p:nvGrpSpPr>
          <p:cNvPr id="288" name="Google Shape;288;p7"/>
          <p:cNvGrpSpPr/>
          <p:nvPr/>
        </p:nvGrpSpPr>
        <p:grpSpPr>
          <a:xfrm>
            <a:off x="9511318" y="4723000"/>
            <a:ext cx="870533" cy="870533"/>
            <a:chOff x="2751400" y="2498775"/>
            <a:chExt cx="652900" cy="652900"/>
          </a:xfrm>
        </p:grpSpPr>
        <p:sp>
          <p:nvSpPr>
            <p:cNvPr id="289" name="Google Shape;289;p7"/>
            <p:cNvSpPr/>
            <p:nvPr/>
          </p:nvSpPr>
          <p:spPr>
            <a:xfrm>
              <a:off x="2751400" y="2498775"/>
              <a:ext cx="652900" cy="652900"/>
            </a:xfrm>
            <a:custGeom>
              <a:avLst/>
              <a:gdLst/>
              <a:ahLst/>
              <a:cxnLst/>
              <a:rect l="l" t="t" r="r" b="b"/>
              <a:pathLst>
                <a:path w="26116" h="26116" extrusionOk="0">
                  <a:moveTo>
                    <a:pt x="13058" y="1"/>
                  </a:moveTo>
                  <a:cubicBezTo>
                    <a:pt x="5840" y="1"/>
                    <a:pt x="0" y="5840"/>
                    <a:pt x="0" y="13058"/>
                  </a:cubicBezTo>
                  <a:cubicBezTo>
                    <a:pt x="0" y="20251"/>
                    <a:pt x="5840" y="26116"/>
                    <a:pt x="13058" y="26116"/>
                  </a:cubicBezTo>
                  <a:cubicBezTo>
                    <a:pt x="20276" y="26116"/>
                    <a:pt x="26116" y="20251"/>
                    <a:pt x="26116" y="13058"/>
                  </a:cubicBezTo>
                  <a:cubicBezTo>
                    <a:pt x="26116" y="5840"/>
                    <a:pt x="20276" y="1"/>
                    <a:pt x="1305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90" name="Google Shape;290;p7"/>
            <p:cNvSpPr/>
            <p:nvPr/>
          </p:nvSpPr>
          <p:spPr>
            <a:xfrm>
              <a:off x="2758925" y="2889025"/>
              <a:ext cx="637875" cy="187500"/>
            </a:xfrm>
            <a:custGeom>
              <a:avLst/>
              <a:gdLst/>
              <a:ahLst/>
              <a:cxnLst/>
              <a:rect l="l" t="t" r="r" b="b"/>
              <a:pathLst>
                <a:path w="25515" h="7500" extrusionOk="0">
                  <a:moveTo>
                    <a:pt x="20492" y="0"/>
                  </a:moveTo>
                  <a:cubicBezTo>
                    <a:pt x="19762" y="0"/>
                    <a:pt x="19009" y="29"/>
                    <a:pt x="18246" y="105"/>
                  </a:cubicBezTo>
                  <a:cubicBezTo>
                    <a:pt x="14486" y="451"/>
                    <a:pt x="12558" y="4117"/>
                    <a:pt x="9135" y="4117"/>
                  </a:cubicBezTo>
                  <a:cubicBezTo>
                    <a:pt x="9090" y="4117"/>
                    <a:pt x="9044" y="4116"/>
                    <a:pt x="8998" y="4115"/>
                  </a:cubicBezTo>
                  <a:cubicBezTo>
                    <a:pt x="6291" y="4065"/>
                    <a:pt x="3183" y="1534"/>
                    <a:pt x="0" y="230"/>
                  </a:cubicBezTo>
                  <a:lnTo>
                    <a:pt x="0" y="230"/>
                  </a:lnTo>
                  <a:cubicBezTo>
                    <a:pt x="351" y="1809"/>
                    <a:pt x="978" y="3263"/>
                    <a:pt x="1830" y="4566"/>
                  </a:cubicBezTo>
                  <a:cubicBezTo>
                    <a:pt x="5238" y="5042"/>
                    <a:pt x="7920" y="6772"/>
                    <a:pt x="10953" y="7348"/>
                  </a:cubicBezTo>
                  <a:cubicBezTo>
                    <a:pt x="11518" y="7453"/>
                    <a:pt x="11996" y="7499"/>
                    <a:pt x="12409" y="7499"/>
                  </a:cubicBezTo>
                  <a:cubicBezTo>
                    <a:pt x="14646" y="7499"/>
                    <a:pt x="14969" y="6152"/>
                    <a:pt x="17043" y="5644"/>
                  </a:cubicBezTo>
                  <a:cubicBezTo>
                    <a:pt x="17262" y="5591"/>
                    <a:pt x="17491" y="5567"/>
                    <a:pt x="17729" y="5567"/>
                  </a:cubicBezTo>
                  <a:cubicBezTo>
                    <a:pt x="18962" y="5567"/>
                    <a:pt x="20426" y="6208"/>
                    <a:pt x="21855" y="6797"/>
                  </a:cubicBezTo>
                  <a:cubicBezTo>
                    <a:pt x="23659" y="5042"/>
                    <a:pt x="24963" y="2762"/>
                    <a:pt x="25514" y="230"/>
                  </a:cubicBezTo>
                  <a:cubicBezTo>
                    <a:pt x="24154" y="194"/>
                    <a:pt x="22401" y="0"/>
                    <a:pt x="204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91" name="Google Shape;291;p7"/>
            <p:cNvSpPr/>
            <p:nvPr/>
          </p:nvSpPr>
          <p:spPr>
            <a:xfrm>
              <a:off x="2761425" y="2606275"/>
              <a:ext cx="637250" cy="224850"/>
            </a:xfrm>
            <a:custGeom>
              <a:avLst/>
              <a:gdLst/>
              <a:ahLst/>
              <a:cxnLst/>
              <a:rect l="l" t="t" r="r" b="b"/>
              <a:pathLst>
                <a:path w="25490" h="8994" extrusionOk="0">
                  <a:moveTo>
                    <a:pt x="16340" y="0"/>
                  </a:moveTo>
                  <a:cubicBezTo>
                    <a:pt x="16049" y="0"/>
                    <a:pt x="15700" y="56"/>
                    <a:pt x="15264" y="187"/>
                  </a:cubicBezTo>
                  <a:cubicBezTo>
                    <a:pt x="12906" y="907"/>
                    <a:pt x="11308" y="4234"/>
                    <a:pt x="8202" y="4234"/>
                  </a:cubicBezTo>
                  <a:cubicBezTo>
                    <a:pt x="7742" y="4234"/>
                    <a:pt x="7250" y="4161"/>
                    <a:pt x="6717" y="3996"/>
                  </a:cubicBezTo>
                  <a:cubicBezTo>
                    <a:pt x="4311" y="3270"/>
                    <a:pt x="3785" y="1440"/>
                    <a:pt x="2908" y="87"/>
                  </a:cubicBezTo>
                  <a:cubicBezTo>
                    <a:pt x="1529" y="1615"/>
                    <a:pt x="527" y="3495"/>
                    <a:pt x="0" y="5575"/>
                  </a:cubicBezTo>
                  <a:cubicBezTo>
                    <a:pt x="2121" y="6949"/>
                    <a:pt x="4797" y="8994"/>
                    <a:pt x="6738" y="8994"/>
                  </a:cubicBezTo>
                  <a:cubicBezTo>
                    <a:pt x="6816" y="8994"/>
                    <a:pt x="6892" y="8991"/>
                    <a:pt x="6968" y="8984"/>
                  </a:cubicBezTo>
                  <a:cubicBezTo>
                    <a:pt x="9750" y="8758"/>
                    <a:pt x="13058" y="6728"/>
                    <a:pt x="16016" y="5375"/>
                  </a:cubicBezTo>
                  <a:cubicBezTo>
                    <a:pt x="16522" y="5139"/>
                    <a:pt x="16912" y="5041"/>
                    <a:pt x="17230" y="5041"/>
                  </a:cubicBezTo>
                  <a:cubicBezTo>
                    <a:pt x="18766" y="5041"/>
                    <a:pt x="18593" y="7334"/>
                    <a:pt x="21605" y="7355"/>
                  </a:cubicBezTo>
                  <a:cubicBezTo>
                    <a:pt x="21654" y="7355"/>
                    <a:pt x="21702" y="7356"/>
                    <a:pt x="21751" y="7356"/>
                  </a:cubicBezTo>
                  <a:cubicBezTo>
                    <a:pt x="23334" y="7356"/>
                    <a:pt x="24565" y="6962"/>
                    <a:pt x="25489" y="6427"/>
                  </a:cubicBezTo>
                  <a:cubicBezTo>
                    <a:pt x="25088" y="4222"/>
                    <a:pt x="24161" y="2192"/>
                    <a:pt x="22783" y="513"/>
                  </a:cubicBezTo>
                  <a:cubicBezTo>
                    <a:pt x="22610" y="1333"/>
                    <a:pt x="22233" y="2023"/>
                    <a:pt x="21156" y="2023"/>
                  </a:cubicBezTo>
                  <a:cubicBezTo>
                    <a:pt x="20982" y="2023"/>
                    <a:pt x="20789" y="2005"/>
                    <a:pt x="20577" y="1966"/>
                  </a:cubicBezTo>
                  <a:cubicBezTo>
                    <a:pt x="17828" y="1484"/>
                    <a:pt x="17837" y="0"/>
                    <a:pt x="163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92" name="Google Shape;292;p7"/>
            <p:cNvSpPr/>
            <p:nvPr/>
          </p:nvSpPr>
          <p:spPr>
            <a:xfrm>
              <a:off x="2907425" y="2498775"/>
              <a:ext cx="319575" cy="93675"/>
            </a:xfrm>
            <a:custGeom>
              <a:avLst/>
              <a:gdLst/>
              <a:ahLst/>
              <a:cxnLst/>
              <a:rect l="l" t="t" r="r" b="b"/>
              <a:pathLst>
                <a:path w="12783" h="3747" extrusionOk="0">
                  <a:moveTo>
                    <a:pt x="6817" y="1"/>
                  </a:moveTo>
                  <a:cubicBezTo>
                    <a:pt x="4311" y="1"/>
                    <a:pt x="2005" y="702"/>
                    <a:pt x="0" y="1930"/>
                  </a:cubicBezTo>
                  <a:cubicBezTo>
                    <a:pt x="619" y="2848"/>
                    <a:pt x="1510" y="3747"/>
                    <a:pt x="2426" y="3747"/>
                  </a:cubicBezTo>
                  <a:cubicBezTo>
                    <a:pt x="2586" y="3747"/>
                    <a:pt x="2747" y="3719"/>
                    <a:pt x="2907" y="3660"/>
                  </a:cubicBezTo>
                  <a:cubicBezTo>
                    <a:pt x="4837" y="2883"/>
                    <a:pt x="5013" y="1955"/>
                    <a:pt x="8145" y="1855"/>
                  </a:cubicBezTo>
                  <a:cubicBezTo>
                    <a:pt x="9524" y="1830"/>
                    <a:pt x="11479" y="1780"/>
                    <a:pt x="12782" y="1454"/>
                  </a:cubicBezTo>
                  <a:cubicBezTo>
                    <a:pt x="11003" y="527"/>
                    <a:pt x="8973" y="1"/>
                    <a:pt x="6817" y="1"/>
                  </a:cubicBezTo>
                  <a:close/>
                </a:path>
              </a:pathLst>
            </a:custGeom>
            <a:solidFill>
              <a:srgbClr val="EE94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93" name="Google Shape;293;p7"/>
            <p:cNvSpPr/>
            <p:nvPr/>
          </p:nvSpPr>
          <p:spPr>
            <a:xfrm>
              <a:off x="2754525" y="2694275"/>
              <a:ext cx="632875" cy="116125"/>
            </a:xfrm>
            <a:custGeom>
              <a:avLst/>
              <a:gdLst/>
              <a:ahLst/>
              <a:cxnLst/>
              <a:rect l="l" t="t" r="r" b="b"/>
              <a:pathLst>
                <a:path w="25315" h="4645" extrusionOk="0">
                  <a:moveTo>
                    <a:pt x="24888" y="0"/>
                  </a:moveTo>
                  <a:cubicBezTo>
                    <a:pt x="23044" y="1480"/>
                    <a:pt x="20871" y="2937"/>
                    <a:pt x="19529" y="2937"/>
                  </a:cubicBezTo>
                  <a:cubicBezTo>
                    <a:pt x="19485" y="2937"/>
                    <a:pt x="19442" y="2936"/>
                    <a:pt x="19399" y="2932"/>
                  </a:cubicBezTo>
                  <a:cubicBezTo>
                    <a:pt x="16718" y="2682"/>
                    <a:pt x="14938" y="326"/>
                    <a:pt x="11204" y="25"/>
                  </a:cubicBezTo>
                  <a:cubicBezTo>
                    <a:pt x="11044" y="12"/>
                    <a:pt x="10887" y="6"/>
                    <a:pt x="10732" y="6"/>
                  </a:cubicBezTo>
                  <a:cubicBezTo>
                    <a:pt x="7762" y="6"/>
                    <a:pt x="5763" y="2284"/>
                    <a:pt x="3208" y="2284"/>
                  </a:cubicBezTo>
                  <a:cubicBezTo>
                    <a:pt x="2814" y="2284"/>
                    <a:pt x="2407" y="2230"/>
                    <a:pt x="1981" y="2105"/>
                  </a:cubicBezTo>
                  <a:cubicBezTo>
                    <a:pt x="1379" y="1905"/>
                    <a:pt x="853" y="1780"/>
                    <a:pt x="377" y="1654"/>
                  </a:cubicBezTo>
                  <a:cubicBezTo>
                    <a:pt x="226" y="2231"/>
                    <a:pt x="101" y="2832"/>
                    <a:pt x="1" y="3434"/>
                  </a:cubicBezTo>
                  <a:cubicBezTo>
                    <a:pt x="953" y="3659"/>
                    <a:pt x="2031" y="3835"/>
                    <a:pt x="2983" y="3835"/>
                  </a:cubicBezTo>
                  <a:cubicBezTo>
                    <a:pt x="3011" y="3835"/>
                    <a:pt x="3038" y="3836"/>
                    <a:pt x="3065" y="3836"/>
                  </a:cubicBezTo>
                  <a:cubicBezTo>
                    <a:pt x="5573" y="3836"/>
                    <a:pt x="7105" y="1577"/>
                    <a:pt x="10452" y="1429"/>
                  </a:cubicBezTo>
                  <a:cubicBezTo>
                    <a:pt x="10524" y="1425"/>
                    <a:pt x="10597" y="1423"/>
                    <a:pt x="10669" y="1423"/>
                  </a:cubicBezTo>
                  <a:cubicBezTo>
                    <a:pt x="13691" y="1423"/>
                    <a:pt x="16374" y="4644"/>
                    <a:pt x="18918" y="4644"/>
                  </a:cubicBezTo>
                  <a:cubicBezTo>
                    <a:pt x="19146" y="4644"/>
                    <a:pt x="19374" y="4618"/>
                    <a:pt x="19600" y="4562"/>
                  </a:cubicBezTo>
                  <a:cubicBezTo>
                    <a:pt x="20953" y="4186"/>
                    <a:pt x="23284" y="2607"/>
                    <a:pt x="25314" y="1078"/>
                  </a:cubicBezTo>
                  <a:cubicBezTo>
                    <a:pt x="25189" y="702"/>
                    <a:pt x="25038" y="351"/>
                    <a:pt x="248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94" name="Google Shape;294;p7"/>
            <p:cNvSpPr/>
            <p:nvPr/>
          </p:nvSpPr>
          <p:spPr>
            <a:xfrm>
              <a:off x="2752025" y="2829175"/>
              <a:ext cx="619075" cy="167125"/>
            </a:xfrm>
            <a:custGeom>
              <a:avLst/>
              <a:gdLst/>
              <a:ahLst/>
              <a:cxnLst/>
              <a:rect l="l" t="t" r="r" b="b"/>
              <a:pathLst>
                <a:path w="24763" h="6685" extrusionOk="0">
                  <a:moveTo>
                    <a:pt x="14912" y="1"/>
                  </a:moveTo>
                  <a:cubicBezTo>
                    <a:pt x="14695" y="1"/>
                    <a:pt x="14486" y="30"/>
                    <a:pt x="14286" y="93"/>
                  </a:cubicBezTo>
                  <a:cubicBezTo>
                    <a:pt x="11352" y="1005"/>
                    <a:pt x="9922" y="3228"/>
                    <a:pt x="7370" y="3228"/>
                  </a:cubicBezTo>
                  <a:cubicBezTo>
                    <a:pt x="7328" y="3228"/>
                    <a:pt x="7286" y="3227"/>
                    <a:pt x="7244" y="3226"/>
                  </a:cubicBezTo>
                  <a:cubicBezTo>
                    <a:pt x="5188" y="3151"/>
                    <a:pt x="2657" y="995"/>
                    <a:pt x="0" y="168"/>
                  </a:cubicBezTo>
                  <a:lnTo>
                    <a:pt x="0" y="168"/>
                  </a:lnTo>
                  <a:cubicBezTo>
                    <a:pt x="0" y="770"/>
                    <a:pt x="76" y="1371"/>
                    <a:pt x="151" y="1973"/>
                  </a:cubicBezTo>
                  <a:cubicBezTo>
                    <a:pt x="2793" y="2784"/>
                    <a:pt x="5906" y="4259"/>
                    <a:pt x="8163" y="4259"/>
                  </a:cubicBezTo>
                  <a:cubicBezTo>
                    <a:pt x="8347" y="4259"/>
                    <a:pt x="8525" y="4249"/>
                    <a:pt x="8697" y="4228"/>
                  </a:cubicBezTo>
                  <a:cubicBezTo>
                    <a:pt x="11380" y="3933"/>
                    <a:pt x="13651" y="1801"/>
                    <a:pt x="15303" y="1801"/>
                  </a:cubicBezTo>
                  <a:cubicBezTo>
                    <a:pt x="15472" y="1801"/>
                    <a:pt x="15634" y="1824"/>
                    <a:pt x="15790" y="1872"/>
                  </a:cubicBezTo>
                  <a:cubicBezTo>
                    <a:pt x="17494" y="2374"/>
                    <a:pt x="19875" y="4228"/>
                    <a:pt x="21905" y="5582"/>
                  </a:cubicBezTo>
                  <a:cubicBezTo>
                    <a:pt x="22457" y="5958"/>
                    <a:pt x="23259" y="6334"/>
                    <a:pt x="24136" y="6684"/>
                  </a:cubicBezTo>
                  <a:cubicBezTo>
                    <a:pt x="24362" y="6308"/>
                    <a:pt x="24562" y="5933"/>
                    <a:pt x="24763" y="5532"/>
                  </a:cubicBezTo>
                  <a:lnTo>
                    <a:pt x="24763" y="5532"/>
                  </a:lnTo>
                  <a:cubicBezTo>
                    <a:pt x="24757" y="5532"/>
                    <a:pt x="24752" y="5532"/>
                    <a:pt x="24747" y="5532"/>
                  </a:cubicBezTo>
                  <a:cubicBezTo>
                    <a:pt x="22290" y="5532"/>
                    <a:pt x="17888" y="1"/>
                    <a:pt x="149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95" name="Google Shape;295;p7"/>
            <p:cNvSpPr/>
            <p:nvPr/>
          </p:nvSpPr>
          <p:spPr>
            <a:xfrm>
              <a:off x="2817825" y="2553600"/>
              <a:ext cx="483100" cy="74275"/>
            </a:xfrm>
            <a:custGeom>
              <a:avLst/>
              <a:gdLst/>
              <a:ahLst/>
              <a:cxnLst/>
              <a:rect l="l" t="t" r="r" b="b"/>
              <a:pathLst>
                <a:path w="19324" h="2971" extrusionOk="0">
                  <a:moveTo>
                    <a:pt x="8727" y="1"/>
                  </a:moveTo>
                  <a:cubicBezTo>
                    <a:pt x="7522" y="1"/>
                    <a:pt x="5857" y="1578"/>
                    <a:pt x="4588" y="1578"/>
                  </a:cubicBezTo>
                  <a:cubicBezTo>
                    <a:pt x="4449" y="1578"/>
                    <a:pt x="4314" y="1559"/>
                    <a:pt x="4186" y="1517"/>
                  </a:cubicBezTo>
                  <a:cubicBezTo>
                    <a:pt x="3484" y="1266"/>
                    <a:pt x="2582" y="1191"/>
                    <a:pt x="1654" y="1166"/>
                  </a:cubicBezTo>
                  <a:cubicBezTo>
                    <a:pt x="1053" y="1717"/>
                    <a:pt x="501" y="2319"/>
                    <a:pt x="0" y="2970"/>
                  </a:cubicBezTo>
                  <a:cubicBezTo>
                    <a:pt x="2331" y="2920"/>
                    <a:pt x="5138" y="2595"/>
                    <a:pt x="6817" y="1542"/>
                  </a:cubicBezTo>
                  <a:cubicBezTo>
                    <a:pt x="7552" y="1091"/>
                    <a:pt x="8146" y="919"/>
                    <a:pt x="8680" y="919"/>
                  </a:cubicBezTo>
                  <a:cubicBezTo>
                    <a:pt x="9895" y="919"/>
                    <a:pt x="10799" y="1806"/>
                    <a:pt x="12331" y="2294"/>
                  </a:cubicBezTo>
                  <a:cubicBezTo>
                    <a:pt x="12976" y="2498"/>
                    <a:pt x="13813" y="2598"/>
                    <a:pt x="14691" y="2598"/>
                  </a:cubicBezTo>
                  <a:cubicBezTo>
                    <a:pt x="16506" y="2598"/>
                    <a:pt x="18496" y="2169"/>
                    <a:pt x="19323" y="1341"/>
                  </a:cubicBezTo>
                  <a:cubicBezTo>
                    <a:pt x="18847" y="890"/>
                    <a:pt x="18321" y="464"/>
                    <a:pt x="17770" y="88"/>
                  </a:cubicBezTo>
                  <a:cubicBezTo>
                    <a:pt x="17305" y="613"/>
                    <a:pt x="16629" y="1203"/>
                    <a:pt x="15677" y="1203"/>
                  </a:cubicBezTo>
                  <a:cubicBezTo>
                    <a:pt x="15447" y="1203"/>
                    <a:pt x="15201" y="1169"/>
                    <a:pt x="14937" y="1091"/>
                  </a:cubicBezTo>
                  <a:cubicBezTo>
                    <a:pt x="12832" y="439"/>
                    <a:pt x="10526" y="665"/>
                    <a:pt x="9173" y="88"/>
                  </a:cubicBezTo>
                  <a:cubicBezTo>
                    <a:pt x="9033" y="28"/>
                    <a:pt x="8884" y="1"/>
                    <a:pt x="87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96" name="Google Shape;296;p7"/>
            <p:cNvSpPr/>
            <p:nvPr/>
          </p:nvSpPr>
          <p:spPr>
            <a:xfrm>
              <a:off x="2823450" y="2981950"/>
              <a:ext cx="492500" cy="130900"/>
            </a:xfrm>
            <a:custGeom>
              <a:avLst/>
              <a:gdLst/>
              <a:ahLst/>
              <a:cxnLst/>
              <a:rect l="l" t="t" r="r" b="b"/>
              <a:pathLst>
                <a:path w="19700" h="5236" extrusionOk="0">
                  <a:moveTo>
                    <a:pt x="7736" y="0"/>
                  </a:moveTo>
                  <a:cubicBezTo>
                    <a:pt x="7305" y="0"/>
                    <a:pt x="6870" y="111"/>
                    <a:pt x="6417" y="398"/>
                  </a:cubicBezTo>
                  <a:cubicBezTo>
                    <a:pt x="5154" y="1232"/>
                    <a:pt x="3212" y="1907"/>
                    <a:pt x="439" y="1907"/>
                  </a:cubicBezTo>
                  <a:cubicBezTo>
                    <a:pt x="295" y="1907"/>
                    <a:pt x="149" y="1905"/>
                    <a:pt x="1" y="1902"/>
                  </a:cubicBezTo>
                  <a:lnTo>
                    <a:pt x="1" y="1902"/>
                  </a:lnTo>
                  <a:cubicBezTo>
                    <a:pt x="1103" y="3255"/>
                    <a:pt x="2457" y="4383"/>
                    <a:pt x="3986" y="5235"/>
                  </a:cubicBezTo>
                  <a:cubicBezTo>
                    <a:pt x="4211" y="5110"/>
                    <a:pt x="4462" y="4959"/>
                    <a:pt x="4738" y="4834"/>
                  </a:cubicBezTo>
                  <a:cubicBezTo>
                    <a:pt x="7695" y="3431"/>
                    <a:pt x="6517" y="1501"/>
                    <a:pt x="7870" y="1501"/>
                  </a:cubicBezTo>
                  <a:cubicBezTo>
                    <a:pt x="9085" y="1501"/>
                    <a:pt x="12054" y="2469"/>
                    <a:pt x="13774" y="2469"/>
                  </a:cubicBezTo>
                  <a:cubicBezTo>
                    <a:pt x="13971" y="2469"/>
                    <a:pt x="14152" y="2456"/>
                    <a:pt x="14311" y="2428"/>
                  </a:cubicBezTo>
                  <a:cubicBezTo>
                    <a:pt x="14906" y="2321"/>
                    <a:pt x="15383" y="2259"/>
                    <a:pt x="15814" y="2259"/>
                  </a:cubicBezTo>
                  <a:cubicBezTo>
                    <a:pt x="16490" y="2259"/>
                    <a:pt x="17050" y="2411"/>
                    <a:pt x="17770" y="2779"/>
                  </a:cubicBezTo>
                  <a:cubicBezTo>
                    <a:pt x="18121" y="2954"/>
                    <a:pt x="18447" y="3255"/>
                    <a:pt x="18723" y="3581"/>
                  </a:cubicBezTo>
                  <a:cubicBezTo>
                    <a:pt x="19048" y="3280"/>
                    <a:pt x="19374" y="2979"/>
                    <a:pt x="19700" y="2629"/>
                  </a:cubicBezTo>
                  <a:cubicBezTo>
                    <a:pt x="19023" y="2027"/>
                    <a:pt x="18121" y="1476"/>
                    <a:pt x="17169" y="1350"/>
                  </a:cubicBezTo>
                  <a:cubicBezTo>
                    <a:pt x="16627" y="1263"/>
                    <a:pt x="16135" y="1235"/>
                    <a:pt x="15671" y="1235"/>
                  </a:cubicBezTo>
                  <a:cubicBezTo>
                    <a:pt x="14799" y="1235"/>
                    <a:pt x="14024" y="1335"/>
                    <a:pt x="13197" y="1335"/>
                  </a:cubicBezTo>
                  <a:cubicBezTo>
                    <a:pt x="12689" y="1335"/>
                    <a:pt x="12161" y="1297"/>
                    <a:pt x="11580" y="1175"/>
                  </a:cubicBezTo>
                  <a:cubicBezTo>
                    <a:pt x="10090" y="844"/>
                    <a:pt x="8924" y="0"/>
                    <a:pt x="77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97" name="Google Shape;297;p7"/>
            <p:cNvSpPr/>
            <p:nvPr/>
          </p:nvSpPr>
          <p:spPr>
            <a:xfrm>
              <a:off x="2842250" y="2542625"/>
              <a:ext cx="562050" cy="609050"/>
            </a:xfrm>
            <a:custGeom>
              <a:avLst/>
              <a:gdLst/>
              <a:ahLst/>
              <a:cxnLst/>
              <a:rect l="l" t="t" r="r" b="b"/>
              <a:pathLst>
                <a:path w="22482" h="24362" extrusionOk="0">
                  <a:moveTo>
                    <a:pt x="15966" y="1"/>
                  </a:moveTo>
                  <a:lnTo>
                    <a:pt x="15966" y="1"/>
                  </a:lnTo>
                  <a:cubicBezTo>
                    <a:pt x="18221" y="2357"/>
                    <a:pt x="19600" y="5515"/>
                    <a:pt x="19600" y="9049"/>
                  </a:cubicBezTo>
                  <a:cubicBezTo>
                    <a:pt x="19600" y="16242"/>
                    <a:pt x="13760" y="22106"/>
                    <a:pt x="6542" y="22106"/>
                  </a:cubicBezTo>
                  <a:cubicBezTo>
                    <a:pt x="4161" y="22106"/>
                    <a:pt x="1930" y="21455"/>
                    <a:pt x="1" y="20327"/>
                  </a:cubicBezTo>
                  <a:lnTo>
                    <a:pt x="1" y="20327"/>
                  </a:lnTo>
                  <a:cubicBezTo>
                    <a:pt x="2381" y="22808"/>
                    <a:pt x="5715" y="24362"/>
                    <a:pt x="9424" y="24362"/>
                  </a:cubicBezTo>
                  <a:cubicBezTo>
                    <a:pt x="16642" y="24362"/>
                    <a:pt x="22482" y="18497"/>
                    <a:pt x="22482" y="11304"/>
                  </a:cubicBezTo>
                  <a:cubicBezTo>
                    <a:pt x="22482" y="6467"/>
                    <a:pt x="19850" y="2257"/>
                    <a:pt x="15966" y="1"/>
                  </a:cubicBezTo>
                  <a:close/>
                </a:path>
              </a:pathLst>
            </a:custGeom>
            <a:solidFill>
              <a:srgbClr val="A6804B">
                <a:alpha val="5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298" name="Google Shape;298;p7"/>
          <p:cNvGrpSpPr/>
          <p:nvPr/>
        </p:nvGrpSpPr>
        <p:grpSpPr>
          <a:xfrm>
            <a:off x="788201" y="720001"/>
            <a:ext cx="1387367" cy="1387367"/>
            <a:chOff x="591150" y="540000"/>
            <a:chExt cx="1040525" cy="1040525"/>
          </a:xfrm>
        </p:grpSpPr>
        <p:sp>
          <p:nvSpPr>
            <p:cNvPr id="299" name="Google Shape;299;p7"/>
            <p:cNvSpPr/>
            <p:nvPr/>
          </p:nvSpPr>
          <p:spPr>
            <a:xfrm>
              <a:off x="591150" y="540000"/>
              <a:ext cx="1040525" cy="1040525"/>
            </a:xfrm>
            <a:custGeom>
              <a:avLst/>
              <a:gdLst/>
              <a:ahLst/>
              <a:cxnLst/>
              <a:rect l="l" t="t" r="r" b="b"/>
              <a:pathLst>
                <a:path w="37345" h="37345" extrusionOk="0">
                  <a:moveTo>
                    <a:pt x="18673" y="0"/>
                  </a:moveTo>
                  <a:cubicBezTo>
                    <a:pt x="8372" y="0"/>
                    <a:pt x="1" y="8346"/>
                    <a:pt x="1" y="18672"/>
                  </a:cubicBezTo>
                  <a:cubicBezTo>
                    <a:pt x="1" y="28973"/>
                    <a:pt x="8372" y="37344"/>
                    <a:pt x="18673" y="37344"/>
                  </a:cubicBezTo>
                  <a:cubicBezTo>
                    <a:pt x="28998" y="37344"/>
                    <a:pt x="37344" y="28973"/>
                    <a:pt x="37344" y="18672"/>
                  </a:cubicBezTo>
                  <a:cubicBezTo>
                    <a:pt x="37344" y="8346"/>
                    <a:pt x="28998" y="0"/>
                    <a:pt x="186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00" name="Google Shape;300;p7"/>
            <p:cNvSpPr/>
            <p:nvPr/>
          </p:nvSpPr>
          <p:spPr>
            <a:xfrm>
              <a:off x="591150" y="759975"/>
              <a:ext cx="1040525" cy="602359"/>
            </a:xfrm>
            <a:custGeom>
              <a:avLst/>
              <a:gdLst/>
              <a:ahLst/>
              <a:cxnLst/>
              <a:rect l="l" t="t" r="r" b="b"/>
              <a:pathLst>
                <a:path w="37345" h="21619" extrusionOk="0">
                  <a:moveTo>
                    <a:pt x="33911" y="0"/>
                  </a:moveTo>
                  <a:cubicBezTo>
                    <a:pt x="30552" y="1028"/>
                    <a:pt x="28322" y="6918"/>
                    <a:pt x="25966" y="7494"/>
                  </a:cubicBezTo>
                  <a:cubicBezTo>
                    <a:pt x="23234" y="8196"/>
                    <a:pt x="18322" y="10677"/>
                    <a:pt x="13259" y="10752"/>
                  </a:cubicBezTo>
                  <a:cubicBezTo>
                    <a:pt x="13238" y="10753"/>
                    <a:pt x="13216" y="10753"/>
                    <a:pt x="13195" y="10753"/>
                  </a:cubicBezTo>
                  <a:cubicBezTo>
                    <a:pt x="9192" y="10753"/>
                    <a:pt x="6198" y="3720"/>
                    <a:pt x="2783" y="1003"/>
                  </a:cubicBezTo>
                  <a:cubicBezTo>
                    <a:pt x="1028" y="3835"/>
                    <a:pt x="1" y="7193"/>
                    <a:pt x="1" y="10777"/>
                  </a:cubicBezTo>
                  <a:cubicBezTo>
                    <a:pt x="1" y="14712"/>
                    <a:pt x="1229" y="18371"/>
                    <a:pt x="3334" y="21379"/>
                  </a:cubicBezTo>
                  <a:cubicBezTo>
                    <a:pt x="4624" y="21295"/>
                    <a:pt x="6194" y="20931"/>
                    <a:pt x="8178" y="20931"/>
                  </a:cubicBezTo>
                  <a:cubicBezTo>
                    <a:pt x="9163" y="20931"/>
                    <a:pt x="10249" y="21021"/>
                    <a:pt x="11454" y="21279"/>
                  </a:cubicBezTo>
                  <a:cubicBezTo>
                    <a:pt x="12565" y="21517"/>
                    <a:pt x="13500" y="21619"/>
                    <a:pt x="14316" y="21619"/>
                  </a:cubicBezTo>
                  <a:cubicBezTo>
                    <a:pt x="18046" y="21619"/>
                    <a:pt x="19264" y="19484"/>
                    <a:pt x="23234" y="18497"/>
                  </a:cubicBezTo>
                  <a:cubicBezTo>
                    <a:pt x="24192" y="18265"/>
                    <a:pt x="25311" y="18178"/>
                    <a:pt x="26530" y="18178"/>
                  </a:cubicBezTo>
                  <a:cubicBezTo>
                    <a:pt x="29265" y="18178"/>
                    <a:pt x="32498" y="18614"/>
                    <a:pt x="35515" y="18822"/>
                  </a:cubicBezTo>
                  <a:cubicBezTo>
                    <a:pt x="36693" y="16391"/>
                    <a:pt x="37344" y="13659"/>
                    <a:pt x="37344" y="10777"/>
                  </a:cubicBezTo>
                  <a:cubicBezTo>
                    <a:pt x="37344" y="6742"/>
                    <a:pt x="36066" y="3033"/>
                    <a:pt x="339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01" name="Google Shape;301;p7"/>
            <p:cNvSpPr/>
            <p:nvPr/>
          </p:nvSpPr>
          <p:spPr>
            <a:xfrm>
              <a:off x="745481" y="540000"/>
              <a:ext cx="710215" cy="295342"/>
            </a:xfrm>
            <a:custGeom>
              <a:avLst/>
              <a:gdLst/>
              <a:ahLst/>
              <a:cxnLst/>
              <a:rect l="l" t="t" r="r" b="b"/>
              <a:pathLst>
                <a:path w="25490" h="10600" extrusionOk="0">
                  <a:moveTo>
                    <a:pt x="13134" y="0"/>
                  </a:moveTo>
                  <a:cubicBezTo>
                    <a:pt x="8021" y="0"/>
                    <a:pt x="3359" y="2056"/>
                    <a:pt x="1" y="5414"/>
                  </a:cubicBezTo>
                  <a:cubicBezTo>
                    <a:pt x="1304" y="7394"/>
                    <a:pt x="3610" y="9850"/>
                    <a:pt x="5915" y="10226"/>
                  </a:cubicBezTo>
                  <a:cubicBezTo>
                    <a:pt x="7236" y="10446"/>
                    <a:pt x="8717" y="10599"/>
                    <a:pt x="10203" y="10599"/>
                  </a:cubicBezTo>
                  <a:cubicBezTo>
                    <a:pt x="12780" y="10599"/>
                    <a:pt x="15373" y="10139"/>
                    <a:pt x="17169" y="8772"/>
                  </a:cubicBezTo>
                  <a:cubicBezTo>
                    <a:pt x="19449" y="7043"/>
                    <a:pt x="23936" y="6592"/>
                    <a:pt x="25489" y="4662"/>
                  </a:cubicBezTo>
                  <a:cubicBezTo>
                    <a:pt x="22181" y="1755"/>
                    <a:pt x="17870" y="0"/>
                    <a:pt x="131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02" name="Google Shape;302;p7"/>
            <p:cNvSpPr/>
            <p:nvPr/>
          </p:nvSpPr>
          <p:spPr>
            <a:xfrm>
              <a:off x="783206" y="1371779"/>
              <a:ext cx="731140" cy="208746"/>
            </a:xfrm>
            <a:custGeom>
              <a:avLst/>
              <a:gdLst/>
              <a:ahLst/>
              <a:cxnLst/>
              <a:rect l="l" t="t" r="r" b="b"/>
              <a:pathLst>
                <a:path w="26241" h="7492" extrusionOk="0">
                  <a:moveTo>
                    <a:pt x="24003" y="1"/>
                  </a:moveTo>
                  <a:cubicBezTo>
                    <a:pt x="22615" y="1"/>
                    <a:pt x="20868" y="387"/>
                    <a:pt x="18922" y="674"/>
                  </a:cubicBezTo>
                  <a:cubicBezTo>
                    <a:pt x="15396" y="1187"/>
                    <a:pt x="12817" y="2702"/>
                    <a:pt x="9306" y="2702"/>
                  </a:cubicBezTo>
                  <a:cubicBezTo>
                    <a:pt x="8699" y="2702"/>
                    <a:pt x="8065" y="2657"/>
                    <a:pt x="7394" y="2554"/>
                  </a:cubicBezTo>
                  <a:cubicBezTo>
                    <a:pt x="6534" y="2429"/>
                    <a:pt x="5772" y="2373"/>
                    <a:pt x="5068" y="2373"/>
                  </a:cubicBezTo>
                  <a:cubicBezTo>
                    <a:pt x="3226" y="2373"/>
                    <a:pt x="1777" y="2755"/>
                    <a:pt x="0" y="3281"/>
                  </a:cubicBezTo>
                  <a:cubicBezTo>
                    <a:pt x="3208" y="5912"/>
                    <a:pt x="7318" y="7491"/>
                    <a:pt x="11780" y="7491"/>
                  </a:cubicBezTo>
                  <a:cubicBezTo>
                    <a:pt x="17619" y="7491"/>
                    <a:pt x="22807" y="4809"/>
                    <a:pt x="26241" y="649"/>
                  </a:cubicBezTo>
                  <a:cubicBezTo>
                    <a:pt x="25682" y="170"/>
                    <a:pt x="24921" y="1"/>
                    <a:pt x="240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03" name="Google Shape;303;p7"/>
            <p:cNvSpPr/>
            <p:nvPr/>
          </p:nvSpPr>
          <p:spPr>
            <a:xfrm>
              <a:off x="751778" y="795583"/>
              <a:ext cx="199050" cy="118889"/>
            </a:xfrm>
            <a:custGeom>
              <a:avLst/>
              <a:gdLst/>
              <a:ahLst/>
              <a:cxnLst/>
              <a:rect l="l" t="t" r="r" b="b"/>
              <a:pathLst>
                <a:path w="7144" h="4267" extrusionOk="0">
                  <a:moveTo>
                    <a:pt x="3058" y="1"/>
                  </a:moveTo>
                  <a:cubicBezTo>
                    <a:pt x="2880" y="1"/>
                    <a:pt x="2726" y="17"/>
                    <a:pt x="2607" y="51"/>
                  </a:cubicBezTo>
                  <a:cubicBezTo>
                    <a:pt x="1053" y="452"/>
                    <a:pt x="0" y="903"/>
                    <a:pt x="953" y="1930"/>
                  </a:cubicBezTo>
                  <a:cubicBezTo>
                    <a:pt x="1809" y="2855"/>
                    <a:pt x="2869" y="4266"/>
                    <a:pt x="4077" y="4266"/>
                  </a:cubicBezTo>
                  <a:cubicBezTo>
                    <a:pt x="4212" y="4266"/>
                    <a:pt x="4348" y="4249"/>
                    <a:pt x="4486" y="4211"/>
                  </a:cubicBezTo>
                  <a:cubicBezTo>
                    <a:pt x="5840" y="3810"/>
                    <a:pt x="7143" y="2482"/>
                    <a:pt x="6441" y="1429"/>
                  </a:cubicBezTo>
                  <a:cubicBezTo>
                    <a:pt x="5866" y="533"/>
                    <a:pt x="4074" y="1"/>
                    <a:pt x="30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04" name="Google Shape;304;p7"/>
            <p:cNvSpPr/>
            <p:nvPr/>
          </p:nvSpPr>
          <p:spPr>
            <a:xfrm>
              <a:off x="1035278" y="771315"/>
              <a:ext cx="567058" cy="640977"/>
            </a:xfrm>
            <a:custGeom>
              <a:avLst/>
              <a:gdLst/>
              <a:ahLst/>
              <a:cxnLst/>
              <a:rect l="l" t="t" r="r" b="b"/>
              <a:pathLst>
                <a:path w="20352" h="23005" extrusionOk="0">
                  <a:moveTo>
                    <a:pt x="15529" y="0"/>
                  </a:moveTo>
                  <a:cubicBezTo>
                    <a:pt x="15203" y="0"/>
                    <a:pt x="14344" y="338"/>
                    <a:pt x="11931" y="1323"/>
                  </a:cubicBezTo>
                  <a:cubicBezTo>
                    <a:pt x="10336" y="1977"/>
                    <a:pt x="9201" y="2218"/>
                    <a:pt x="8377" y="2218"/>
                  </a:cubicBezTo>
                  <a:cubicBezTo>
                    <a:pt x="6094" y="2218"/>
                    <a:pt x="6191" y="373"/>
                    <a:pt x="5462" y="373"/>
                  </a:cubicBezTo>
                  <a:cubicBezTo>
                    <a:pt x="5416" y="373"/>
                    <a:pt x="5367" y="380"/>
                    <a:pt x="5314" y="395"/>
                  </a:cubicBezTo>
                  <a:cubicBezTo>
                    <a:pt x="4111" y="721"/>
                    <a:pt x="2908" y="2250"/>
                    <a:pt x="3234" y="3002"/>
                  </a:cubicBezTo>
                  <a:cubicBezTo>
                    <a:pt x="3585" y="3729"/>
                    <a:pt x="4687" y="6110"/>
                    <a:pt x="4286" y="6185"/>
                  </a:cubicBezTo>
                  <a:cubicBezTo>
                    <a:pt x="2206" y="6511"/>
                    <a:pt x="577" y="6160"/>
                    <a:pt x="753" y="7613"/>
                  </a:cubicBezTo>
                  <a:cubicBezTo>
                    <a:pt x="928" y="9067"/>
                    <a:pt x="2632" y="10696"/>
                    <a:pt x="3685" y="11222"/>
                  </a:cubicBezTo>
                  <a:cubicBezTo>
                    <a:pt x="4712" y="11724"/>
                    <a:pt x="5139" y="12501"/>
                    <a:pt x="4286" y="13278"/>
                  </a:cubicBezTo>
                  <a:cubicBezTo>
                    <a:pt x="3409" y="14055"/>
                    <a:pt x="3610" y="13729"/>
                    <a:pt x="2231" y="14456"/>
                  </a:cubicBezTo>
                  <a:cubicBezTo>
                    <a:pt x="828" y="15182"/>
                    <a:pt x="1" y="14230"/>
                    <a:pt x="201" y="15608"/>
                  </a:cubicBezTo>
                  <a:cubicBezTo>
                    <a:pt x="402" y="16987"/>
                    <a:pt x="978" y="17714"/>
                    <a:pt x="1931" y="19318"/>
                  </a:cubicBezTo>
                  <a:cubicBezTo>
                    <a:pt x="2908" y="20947"/>
                    <a:pt x="7720" y="22902"/>
                    <a:pt x="8497" y="23002"/>
                  </a:cubicBezTo>
                  <a:cubicBezTo>
                    <a:pt x="8516" y="23004"/>
                    <a:pt x="8534" y="23005"/>
                    <a:pt x="8552" y="23005"/>
                  </a:cubicBezTo>
                  <a:cubicBezTo>
                    <a:pt x="9245" y="23005"/>
                    <a:pt x="9176" y="21583"/>
                    <a:pt x="9249" y="19994"/>
                  </a:cubicBezTo>
                  <a:cubicBezTo>
                    <a:pt x="9349" y="18365"/>
                    <a:pt x="8823" y="17613"/>
                    <a:pt x="10301" y="16661"/>
                  </a:cubicBezTo>
                  <a:cubicBezTo>
                    <a:pt x="11755" y="15684"/>
                    <a:pt x="13560" y="16586"/>
                    <a:pt x="13635" y="14581"/>
                  </a:cubicBezTo>
                  <a:cubicBezTo>
                    <a:pt x="13735" y="12601"/>
                    <a:pt x="11931" y="12250"/>
                    <a:pt x="12432" y="11047"/>
                  </a:cubicBezTo>
                  <a:cubicBezTo>
                    <a:pt x="12760" y="10297"/>
                    <a:pt x="13847" y="9947"/>
                    <a:pt x="14851" y="9947"/>
                  </a:cubicBezTo>
                  <a:cubicBezTo>
                    <a:pt x="15457" y="9947"/>
                    <a:pt x="16033" y="10075"/>
                    <a:pt x="16392" y="10320"/>
                  </a:cubicBezTo>
                  <a:cubicBezTo>
                    <a:pt x="17050" y="10771"/>
                    <a:pt x="17541" y="11485"/>
                    <a:pt x="18038" y="11485"/>
                  </a:cubicBezTo>
                  <a:cubicBezTo>
                    <a:pt x="18260" y="11485"/>
                    <a:pt x="18483" y="11343"/>
                    <a:pt x="18723" y="10972"/>
                  </a:cubicBezTo>
                  <a:cubicBezTo>
                    <a:pt x="19500" y="9769"/>
                    <a:pt x="19575" y="8616"/>
                    <a:pt x="19750" y="8014"/>
                  </a:cubicBezTo>
                  <a:cubicBezTo>
                    <a:pt x="19926" y="7438"/>
                    <a:pt x="19500" y="5633"/>
                    <a:pt x="19750" y="5132"/>
                  </a:cubicBezTo>
                  <a:cubicBezTo>
                    <a:pt x="20001" y="4631"/>
                    <a:pt x="20352" y="2100"/>
                    <a:pt x="17169" y="1323"/>
                  </a:cubicBezTo>
                  <a:cubicBezTo>
                    <a:pt x="15212" y="860"/>
                    <a:pt x="16050" y="0"/>
                    <a:pt x="155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05" name="Google Shape;305;p7"/>
            <p:cNvSpPr/>
            <p:nvPr/>
          </p:nvSpPr>
          <p:spPr>
            <a:xfrm>
              <a:off x="816725" y="540000"/>
              <a:ext cx="483944" cy="230423"/>
            </a:xfrm>
            <a:custGeom>
              <a:avLst/>
              <a:gdLst/>
              <a:ahLst/>
              <a:cxnLst/>
              <a:rect l="l" t="t" r="r" b="b"/>
              <a:pathLst>
                <a:path w="17369" h="8270" extrusionOk="0">
                  <a:moveTo>
                    <a:pt x="10577" y="0"/>
                  </a:moveTo>
                  <a:cubicBezTo>
                    <a:pt x="7143" y="0"/>
                    <a:pt x="3935" y="928"/>
                    <a:pt x="1153" y="2557"/>
                  </a:cubicBezTo>
                  <a:cubicBezTo>
                    <a:pt x="326" y="3810"/>
                    <a:pt x="0" y="4938"/>
                    <a:pt x="602" y="5389"/>
                  </a:cubicBezTo>
                  <a:cubicBezTo>
                    <a:pt x="2155" y="6542"/>
                    <a:pt x="5589" y="6843"/>
                    <a:pt x="6441" y="7720"/>
                  </a:cubicBezTo>
                  <a:cubicBezTo>
                    <a:pt x="6798" y="8087"/>
                    <a:pt x="7581" y="8270"/>
                    <a:pt x="8441" y="8270"/>
                  </a:cubicBezTo>
                  <a:cubicBezTo>
                    <a:pt x="9634" y="8270"/>
                    <a:pt x="10975" y="7918"/>
                    <a:pt x="11529" y="7219"/>
                  </a:cubicBezTo>
                  <a:cubicBezTo>
                    <a:pt x="12456" y="6016"/>
                    <a:pt x="13158" y="5765"/>
                    <a:pt x="14536" y="4988"/>
                  </a:cubicBezTo>
                  <a:cubicBezTo>
                    <a:pt x="15890" y="4211"/>
                    <a:pt x="17369" y="2632"/>
                    <a:pt x="16667" y="1705"/>
                  </a:cubicBezTo>
                  <a:cubicBezTo>
                    <a:pt x="16491" y="1454"/>
                    <a:pt x="16040" y="1053"/>
                    <a:pt x="15389" y="627"/>
                  </a:cubicBezTo>
                  <a:cubicBezTo>
                    <a:pt x="13860" y="226"/>
                    <a:pt x="12256" y="0"/>
                    <a:pt x="105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06" name="Google Shape;306;p7"/>
            <p:cNvSpPr/>
            <p:nvPr/>
          </p:nvSpPr>
          <p:spPr>
            <a:xfrm>
              <a:off x="591150" y="889730"/>
              <a:ext cx="335910" cy="604198"/>
            </a:xfrm>
            <a:custGeom>
              <a:avLst/>
              <a:gdLst/>
              <a:ahLst/>
              <a:cxnLst/>
              <a:rect l="l" t="t" r="r" b="b"/>
              <a:pathLst>
                <a:path w="12056" h="21685" extrusionOk="0">
                  <a:moveTo>
                    <a:pt x="2637" y="0"/>
                  </a:moveTo>
                  <a:cubicBezTo>
                    <a:pt x="1822" y="0"/>
                    <a:pt x="1119" y="254"/>
                    <a:pt x="778" y="857"/>
                  </a:cubicBezTo>
                  <a:cubicBezTo>
                    <a:pt x="276" y="2511"/>
                    <a:pt x="1" y="4291"/>
                    <a:pt x="1" y="6120"/>
                  </a:cubicBezTo>
                  <a:cubicBezTo>
                    <a:pt x="1" y="12612"/>
                    <a:pt x="3334" y="18326"/>
                    <a:pt x="8372" y="21684"/>
                  </a:cubicBezTo>
                  <a:cubicBezTo>
                    <a:pt x="9700" y="20832"/>
                    <a:pt x="9926" y="19830"/>
                    <a:pt x="10327" y="17800"/>
                  </a:cubicBezTo>
                  <a:cubicBezTo>
                    <a:pt x="10728" y="15769"/>
                    <a:pt x="11104" y="15318"/>
                    <a:pt x="10076" y="14291"/>
                  </a:cubicBezTo>
                  <a:cubicBezTo>
                    <a:pt x="9048" y="13288"/>
                    <a:pt x="5164" y="13063"/>
                    <a:pt x="4387" y="12411"/>
                  </a:cubicBezTo>
                  <a:cubicBezTo>
                    <a:pt x="3610" y="11734"/>
                    <a:pt x="3008" y="9554"/>
                    <a:pt x="3284" y="8852"/>
                  </a:cubicBezTo>
                  <a:cubicBezTo>
                    <a:pt x="3328" y="8734"/>
                    <a:pt x="3395" y="8684"/>
                    <a:pt x="3489" y="8684"/>
                  </a:cubicBezTo>
                  <a:cubicBezTo>
                    <a:pt x="3934" y="8684"/>
                    <a:pt x="4981" y="9812"/>
                    <a:pt x="6968" y="10206"/>
                  </a:cubicBezTo>
                  <a:cubicBezTo>
                    <a:pt x="7151" y="10242"/>
                    <a:pt x="7309" y="10259"/>
                    <a:pt x="7446" y="10259"/>
                  </a:cubicBezTo>
                  <a:cubicBezTo>
                    <a:pt x="9108" y="10259"/>
                    <a:pt x="7605" y="7760"/>
                    <a:pt x="8948" y="6972"/>
                  </a:cubicBezTo>
                  <a:cubicBezTo>
                    <a:pt x="10402" y="6120"/>
                    <a:pt x="10502" y="6020"/>
                    <a:pt x="11279" y="4917"/>
                  </a:cubicBezTo>
                  <a:cubicBezTo>
                    <a:pt x="12056" y="3789"/>
                    <a:pt x="7394" y="4642"/>
                    <a:pt x="6968" y="2586"/>
                  </a:cubicBezTo>
                  <a:cubicBezTo>
                    <a:pt x="6677" y="1182"/>
                    <a:pt x="4396" y="0"/>
                    <a:pt x="26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07" name="Google Shape;307;p7"/>
            <p:cNvSpPr/>
            <p:nvPr/>
          </p:nvSpPr>
          <p:spPr>
            <a:xfrm>
              <a:off x="876072" y="1448318"/>
              <a:ext cx="528635" cy="132208"/>
            </a:xfrm>
            <a:custGeom>
              <a:avLst/>
              <a:gdLst/>
              <a:ahLst/>
              <a:cxnLst/>
              <a:rect l="l" t="t" r="r" b="b"/>
              <a:pathLst>
                <a:path w="18973" h="4745" extrusionOk="0">
                  <a:moveTo>
                    <a:pt x="14066" y="1"/>
                  </a:moveTo>
                  <a:cubicBezTo>
                    <a:pt x="13042" y="1"/>
                    <a:pt x="11946" y="367"/>
                    <a:pt x="11128" y="1185"/>
                  </a:cubicBezTo>
                  <a:cubicBezTo>
                    <a:pt x="10482" y="1857"/>
                    <a:pt x="9151" y="2069"/>
                    <a:pt x="7610" y="2069"/>
                  </a:cubicBezTo>
                  <a:cubicBezTo>
                    <a:pt x="6162" y="2069"/>
                    <a:pt x="4529" y="1881"/>
                    <a:pt x="3108" y="1711"/>
                  </a:cubicBezTo>
                  <a:cubicBezTo>
                    <a:pt x="2892" y="1687"/>
                    <a:pt x="2687" y="1676"/>
                    <a:pt x="2493" y="1676"/>
                  </a:cubicBezTo>
                  <a:cubicBezTo>
                    <a:pt x="1270" y="1676"/>
                    <a:pt x="476" y="2126"/>
                    <a:pt x="0" y="2689"/>
                  </a:cubicBezTo>
                  <a:cubicBezTo>
                    <a:pt x="2557" y="3992"/>
                    <a:pt x="5414" y="4744"/>
                    <a:pt x="8447" y="4744"/>
                  </a:cubicBezTo>
                  <a:cubicBezTo>
                    <a:pt x="12206" y="4744"/>
                    <a:pt x="15715" y="3616"/>
                    <a:pt x="18622" y="1711"/>
                  </a:cubicBezTo>
                  <a:cubicBezTo>
                    <a:pt x="18973" y="433"/>
                    <a:pt x="16692" y="809"/>
                    <a:pt x="15665" y="333"/>
                  </a:cubicBezTo>
                  <a:cubicBezTo>
                    <a:pt x="15196" y="116"/>
                    <a:pt x="14642" y="1"/>
                    <a:pt x="14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08" name="Google Shape;308;p7"/>
            <p:cNvSpPr/>
            <p:nvPr/>
          </p:nvSpPr>
          <p:spPr>
            <a:xfrm>
              <a:off x="1501752" y="1180085"/>
              <a:ext cx="111756" cy="193728"/>
            </a:xfrm>
            <a:custGeom>
              <a:avLst/>
              <a:gdLst/>
              <a:ahLst/>
              <a:cxnLst/>
              <a:rect l="l" t="t" r="r" b="b"/>
              <a:pathLst>
                <a:path w="4011" h="6953" extrusionOk="0">
                  <a:moveTo>
                    <a:pt x="2703" y="1"/>
                  </a:moveTo>
                  <a:cubicBezTo>
                    <a:pt x="2264" y="1"/>
                    <a:pt x="1815" y="278"/>
                    <a:pt x="1354" y="1113"/>
                  </a:cubicBezTo>
                  <a:cubicBezTo>
                    <a:pt x="1" y="3519"/>
                    <a:pt x="301" y="6125"/>
                    <a:pt x="602" y="6551"/>
                  </a:cubicBezTo>
                  <a:cubicBezTo>
                    <a:pt x="652" y="6602"/>
                    <a:pt x="753" y="6752"/>
                    <a:pt x="878" y="6952"/>
                  </a:cubicBezTo>
                  <a:cubicBezTo>
                    <a:pt x="2306" y="5073"/>
                    <a:pt x="3384" y="2917"/>
                    <a:pt x="4011" y="561"/>
                  </a:cubicBezTo>
                  <a:cubicBezTo>
                    <a:pt x="3582" y="284"/>
                    <a:pt x="3147" y="1"/>
                    <a:pt x="27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09" name="Google Shape;309;p7"/>
            <p:cNvSpPr/>
            <p:nvPr/>
          </p:nvSpPr>
          <p:spPr>
            <a:xfrm>
              <a:off x="818815" y="562346"/>
              <a:ext cx="812861" cy="1018179"/>
            </a:xfrm>
            <a:custGeom>
              <a:avLst/>
              <a:gdLst/>
              <a:ahLst/>
              <a:cxnLst/>
              <a:rect l="l" t="t" r="r" b="b"/>
              <a:pathLst>
                <a:path w="29174" h="36543" extrusionOk="0">
                  <a:moveTo>
                    <a:pt x="16015" y="0"/>
                  </a:moveTo>
                  <a:cubicBezTo>
                    <a:pt x="20928" y="3384"/>
                    <a:pt x="24161" y="9023"/>
                    <a:pt x="24161" y="15439"/>
                  </a:cubicBezTo>
                  <a:cubicBezTo>
                    <a:pt x="24161" y="25765"/>
                    <a:pt x="15815" y="34111"/>
                    <a:pt x="5489" y="34111"/>
                  </a:cubicBezTo>
                  <a:cubicBezTo>
                    <a:pt x="3584" y="34111"/>
                    <a:pt x="1730" y="33810"/>
                    <a:pt x="0" y="33284"/>
                  </a:cubicBezTo>
                  <a:lnTo>
                    <a:pt x="0" y="33284"/>
                  </a:lnTo>
                  <a:cubicBezTo>
                    <a:pt x="2983" y="35339"/>
                    <a:pt x="6617" y="36542"/>
                    <a:pt x="10502" y="36542"/>
                  </a:cubicBezTo>
                  <a:cubicBezTo>
                    <a:pt x="20827" y="36542"/>
                    <a:pt x="29173" y="28171"/>
                    <a:pt x="29173" y="17870"/>
                  </a:cubicBezTo>
                  <a:cubicBezTo>
                    <a:pt x="29173" y="9449"/>
                    <a:pt x="23634" y="2356"/>
                    <a:pt x="16015" y="0"/>
                  </a:cubicBezTo>
                  <a:close/>
                </a:path>
              </a:pathLst>
            </a:custGeom>
            <a:solidFill>
              <a:srgbClr val="00C0C0">
                <a:alpha val="321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Tree>
    <p:extLst>
      <p:ext uri="{BB962C8B-B14F-4D97-AF65-F5344CB8AC3E}">
        <p14:creationId xmlns:p14="http://schemas.microsoft.com/office/powerpoint/2010/main" val="37419564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bg>
      <p:bgPr>
        <a:gradFill>
          <a:gsLst>
            <a:gs pos="0">
              <a:schemeClr val="accent2"/>
            </a:gs>
            <a:gs pos="100000">
              <a:schemeClr val="lt2"/>
            </a:gs>
          </a:gsLst>
          <a:lin ang="2698631" scaled="0"/>
        </a:gradFill>
        <a:effectLst/>
      </p:bgPr>
    </p:bg>
    <p:spTree>
      <p:nvGrpSpPr>
        <p:cNvPr id="1" name="Shape 183"/>
        <p:cNvGrpSpPr/>
        <p:nvPr/>
      </p:nvGrpSpPr>
      <p:grpSpPr>
        <a:xfrm>
          <a:off x="0" y="0"/>
          <a:ext cx="0" cy="0"/>
          <a:chOff x="0" y="0"/>
          <a:chExt cx="0" cy="0"/>
        </a:xfrm>
      </p:grpSpPr>
      <p:sp>
        <p:nvSpPr>
          <p:cNvPr id="184" name="Google Shape;184;p5"/>
          <p:cNvSpPr/>
          <p:nvPr/>
        </p:nvSpPr>
        <p:spPr>
          <a:xfrm rot="1521954">
            <a:off x="-513414" y="-57551"/>
            <a:ext cx="12941811" cy="7634848"/>
          </a:xfrm>
          <a:custGeom>
            <a:avLst/>
            <a:gdLst/>
            <a:ahLst/>
            <a:cxnLst/>
            <a:rect l="l" t="t" r="r" b="b"/>
            <a:pathLst>
              <a:path w="298827" h="176289" extrusionOk="0">
                <a:moveTo>
                  <a:pt x="224776" y="1"/>
                </a:moveTo>
                <a:cubicBezTo>
                  <a:pt x="223306" y="1"/>
                  <a:pt x="221819" y="25"/>
                  <a:pt x="220315" y="75"/>
                </a:cubicBezTo>
                <a:cubicBezTo>
                  <a:pt x="210261" y="405"/>
                  <a:pt x="199368" y="1841"/>
                  <a:pt x="188556" y="5660"/>
                </a:cubicBezTo>
                <a:cubicBezTo>
                  <a:pt x="177735" y="9478"/>
                  <a:pt x="167012" y="15981"/>
                  <a:pt x="161418" y="23395"/>
                </a:cubicBezTo>
                <a:cubicBezTo>
                  <a:pt x="154379" y="32726"/>
                  <a:pt x="156690" y="41567"/>
                  <a:pt x="162587" y="47544"/>
                </a:cubicBezTo>
                <a:cubicBezTo>
                  <a:pt x="173845" y="58963"/>
                  <a:pt x="195969" y="62629"/>
                  <a:pt x="213365" y="69739"/>
                </a:cubicBezTo>
                <a:cubicBezTo>
                  <a:pt x="220743" y="72754"/>
                  <a:pt x="227648" y="78045"/>
                  <a:pt x="222491" y="85636"/>
                </a:cubicBezTo>
                <a:cubicBezTo>
                  <a:pt x="218379" y="91685"/>
                  <a:pt x="208414" y="96163"/>
                  <a:pt x="199582" y="98777"/>
                </a:cubicBezTo>
                <a:cubicBezTo>
                  <a:pt x="179563" y="104709"/>
                  <a:pt x="160526" y="105182"/>
                  <a:pt x="141078" y="107814"/>
                </a:cubicBezTo>
                <a:cubicBezTo>
                  <a:pt x="121639" y="110446"/>
                  <a:pt x="99167" y="116378"/>
                  <a:pt x="83564" y="128689"/>
                </a:cubicBezTo>
                <a:cubicBezTo>
                  <a:pt x="75062" y="135407"/>
                  <a:pt x="69736" y="143159"/>
                  <a:pt x="65526" y="150644"/>
                </a:cubicBezTo>
                <a:cubicBezTo>
                  <a:pt x="64188" y="153034"/>
                  <a:pt x="62002" y="156068"/>
                  <a:pt x="58523" y="156870"/>
                </a:cubicBezTo>
                <a:cubicBezTo>
                  <a:pt x="57973" y="156999"/>
                  <a:pt x="57451" y="157051"/>
                  <a:pt x="56955" y="157051"/>
                </a:cubicBezTo>
                <a:cubicBezTo>
                  <a:pt x="56107" y="157051"/>
                  <a:pt x="55334" y="156899"/>
                  <a:pt x="54624" y="156719"/>
                </a:cubicBezTo>
                <a:cubicBezTo>
                  <a:pt x="46907" y="154765"/>
                  <a:pt x="42822" y="149698"/>
                  <a:pt x="40904" y="144006"/>
                </a:cubicBezTo>
                <a:cubicBezTo>
                  <a:pt x="37451" y="133720"/>
                  <a:pt x="42188" y="118769"/>
                  <a:pt x="58541" y="108715"/>
                </a:cubicBezTo>
                <a:cubicBezTo>
                  <a:pt x="68800" y="102408"/>
                  <a:pt x="81378" y="99455"/>
                  <a:pt x="92325" y="98661"/>
                </a:cubicBezTo>
                <a:cubicBezTo>
                  <a:pt x="95241" y="98452"/>
                  <a:pt x="98082" y="98374"/>
                  <a:pt x="100879" y="98374"/>
                </a:cubicBezTo>
                <a:cubicBezTo>
                  <a:pt x="108569" y="98374"/>
                  <a:pt x="115923" y="98964"/>
                  <a:pt x="123584" y="99036"/>
                </a:cubicBezTo>
                <a:cubicBezTo>
                  <a:pt x="124113" y="99041"/>
                  <a:pt x="124644" y="99043"/>
                  <a:pt x="125176" y="99043"/>
                </a:cubicBezTo>
                <a:cubicBezTo>
                  <a:pt x="136076" y="99043"/>
                  <a:pt x="147623" y="97999"/>
                  <a:pt x="159438" y="95958"/>
                </a:cubicBezTo>
                <a:cubicBezTo>
                  <a:pt x="168136" y="94450"/>
                  <a:pt x="178448" y="91649"/>
                  <a:pt x="184354" y="85850"/>
                </a:cubicBezTo>
                <a:cubicBezTo>
                  <a:pt x="188663" y="81613"/>
                  <a:pt x="189189" y="76876"/>
                  <a:pt x="186968" y="73745"/>
                </a:cubicBezTo>
                <a:cubicBezTo>
                  <a:pt x="184747" y="70622"/>
                  <a:pt x="180188" y="68874"/>
                  <a:pt x="175228" y="67732"/>
                </a:cubicBezTo>
                <a:cubicBezTo>
                  <a:pt x="169282" y="66370"/>
                  <a:pt x="162676" y="65782"/>
                  <a:pt x="155673" y="65782"/>
                </a:cubicBezTo>
                <a:cubicBezTo>
                  <a:pt x="145705" y="65782"/>
                  <a:pt x="134934" y="66972"/>
                  <a:pt x="124119" y="68811"/>
                </a:cubicBezTo>
                <a:cubicBezTo>
                  <a:pt x="105697" y="71943"/>
                  <a:pt x="86892" y="76894"/>
                  <a:pt x="68238" y="81078"/>
                </a:cubicBezTo>
                <a:cubicBezTo>
                  <a:pt x="59261" y="83093"/>
                  <a:pt x="49995" y="84946"/>
                  <a:pt x="41906" y="84946"/>
                </a:cubicBezTo>
                <a:cubicBezTo>
                  <a:pt x="39650" y="84946"/>
                  <a:pt x="37485" y="84802"/>
                  <a:pt x="35444" y="84477"/>
                </a:cubicBezTo>
                <a:cubicBezTo>
                  <a:pt x="22562" y="82416"/>
                  <a:pt x="17183" y="72781"/>
                  <a:pt x="21750" y="62005"/>
                </a:cubicBezTo>
                <a:cubicBezTo>
                  <a:pt x="26318" y="51237"/>
                  <a:pt x="39967" y="39970"/>
                  <a:pt x="55454" y="33324"/>
                </a:cubicBezTo>
                <a:cubicBezTo>
                  <a:pt x="64353" y="29502"/>
                  <a:pt x="74091" y="27154"/>
                  <a:pt x="82289" y="27154"/>
                </a:cubicBezTo>
                <a:cubicBezTo>
                  <a:pt x="85744" y="27154"/>
                  <a:pt x="88926" y="27571"/>
                  <a:pt x="91655" y="28471"/>
                </a:cubicBezTo>
                <a:cubicBezTo>
                  <a:pt x="101308" y="31638"/>
                  <a:pt x="103806" y="39863"/>
                  <a:pt x="107633" y="46884"/>
                </a:cubicBezTo>
                <a:cubicBezTo>
                  <a:pt x="111032" y="53111"/>
                  <a:pt x="117175" y="59042"/>
                  <a:pt x="127761" y="59042"/>
                </a:cubicBezTo>
                <a:cubicBezTo>
                  <a:pt x="129095" y="59042"/>
                  <a:pt x="130500" y="58948"/>
                  <a:pt x="131979" y="58748"/>
                </a:cubicBezTo>
                <a:cubicBezTo>
                  <a:pt x="137474" y="58008"/>
                  <a:pt x="144102" y="55350"/>
                  <a:pt x="147260" y="51513"/>
                </a:cubicBezTo>
                <a:cubicBezTo>
                  <a:pt x="150160" y="47990"/>
                  <a:pt x="149312" y="44644"/>
                  <a:pt x="147929" y="41923"/>
                </a:cubicBezTo>
                <a:cubicBezTo>
                  <a:pt x="141694" y="29639"/>
                  <a:pt x="127215" y="21807"/>
                  <a:pt x="113030" y="14250"/>
                </a:cubicBezTo>
                <a:cubicBezTo>
                  <a:pt x="110871" y="13100"/>
                  <a:pt x="108677" y="11940"/>
                  <a:pt x="105795" y="11467"/>
                </a:cubicBezTo>
                <a:cubicBezTo>
                  <a:pt x="104730" y="11294"/>
                  <a:pt x="103593" y="11218"/>
                  <a:pt x="102405" y="11218"/>
                </a:cubicBezTo>
                <a:cubicBezTo>
                  <a:pt x="99307" y="11218"/>
                  <a:pt x="95866" y="11738"/>
                  <a:pt x="92467" y="12422"/>
                </a:cubicBezTo>
                <a:cubicBezTo>
                  <a:pt x="64919" y="17953"/>
                  <a:pt x="35667" y="34760"/>
                  <a:pt x="20706" y="53663"/>
                </a:cubicBezTo>
                <a:cubicBezTo>
                  <a:pt x="14658" y="61300"/>
                  <a:pt x="10875" y="69079"/>
                  <a:pt x="8351" y="76617"/>
                </a:cubicBezTo>
                <a:cubicBezTo>
                  <a:pt x="1" y="101471"/>
                  <a:pt x="5202" y="124006"/>
                  <a:pt x="20439" y="140616"/>
                </a:cubicBezTo>
                <a:cubicBezTo>
                  <a:pt x="35667" y="157218"/>
                  <a:pt x="60575" y="168048"/>
                  <a:pt x="90130" y="173410"/>
                </a:cubicBezTo>
                <a:cubicBezTo>
                  <a:pt x="99532" y="175121"/>
                  <a:pt x="109545" y="176289"/>
                  <a:pt x="120213" y="176289"/>
                </a:cubicBezTo>
                <a:cubicBezTo>
                  <a:pt x="126733" y="176289"/>
                  <a:pt x="133497" y="175853"/>
                  <a:pt x="140516" y="174837"/>
                </a:cubicBezTo>
                <a:cubicBezTo>
                  <a:pt x="143701" y="174373"/>
                  <a:pt x="147912" y="173223"/>
                  <a:pt x="149294" y="170983"/>
                </a:cubicBezTo>
                <a:lnTo>
                  <a:pt x="176718" y="159698"/>
                </a:lnTo>
                <a:cubicBezTo>
                  <a:pt x="160240" y="158476"/>
                  <a:pt x="147689" y="152071"/>
                  <a:pt x="142416" y="142187"/>
                </a:cubicBezTo>
                <a:cubicBezTo>
                  <a:pt x="140427" y="138449"/>
                  <a:pt x="139445" y="134104"/>
                  <a:pt x="141212" y="129233"/>
                </a:cubicBezTo>
                <a:cubicBezTo>
                  <a:pt x="142978" y="124371"/>
                  <a:pt x="147867" y="118921"/>
                  <a:pt x="154718" y="115513"/>
                </a:cubicBezTo>
                <a:cubicBezTo>
                  <a:pt x="160526" y="112631"/>
                  <a:pt x="166922" y="111552"/>
                  <a:pt x="172730" y="111088"/>
                </a:cubicBezTo>
                <a:cubicBezTo>
                  <a:pt x="176176" y="110814"/>
                  <a:pt x="179523" y="110719"/>
                  <a:pt x="182817" y="110719"/>
                </a:cubicBezTo>
                <a:cubicBezTo>
                  <a:pt x="190277" y="110719"/>
                  <a:pt x="197469" y="111206"/>
                  <a:pt x="204942" y="111206"/>
                </a:cubicBezTo>
                <a:cubicBezTo>
                  <a:pt x="206212" y="111206"/>
                  <a:pt x="207491" y="111192"/>
                  <a:pt x="208780" y="111159"/>
                </a:cubicBezTo>
                <a:cubicBezTo>
                  <a:pt x="221769" y="110820"/>
                  <a:pt x="236105" y="108483"/>
                  <a:pt x="250084" y="103255"/>
                </a:cubicBezTo>
                <a:cubicBezTo>
                  <a:pt x="264055" y="98028"/>
                  <a:pt x="277597" y="89731"/>
                  <a:pt x="285768" y="80221"/>
                </a:cubicBezTo>
                <a:cubicBezTo>
                  <a:pt x="293066" y="71737"/>
                  <a:pt x="295653" y="62968"/>
                  <a:pt x="296295" y="54966"/>
                </a:cubicBezTo>
                <a:cubicBezTo>
                  <a:pt x="298827" y="23233"/>
                  <a:pt x="269906" y="1"/>
                  <a:pt x="224776" y="1"/>
                </a:cubicBezTo>
                <a:close/>
              </a:path>
            </a:pathLst>
          </a:custGeom>
          <a:solidFill>
            <a:srgbClr val="373852">
              <a:alpha val="78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00"/>
          </a:p>
        </p:txBody>
      </p:sp>
      <p:pic>
        <p:nvPicPr>
          <p:cNvPr id="185" name="Google Shape;185;p5"/>
          <p:cNvPicPr preferRelativeResize="0"/>
          <p:nvPr/>
        </p:nvPicPr>
        <p:blipFill>
          <a:blip r:embed="rId2">
            <a:alphaModFix/>
          </a:blip>
          <a:stretch>
            <a:fillRect/>
          </a:stretch>
        </p:blipFill>
        <p:spPr>
          <a:xfrm>
            <a:off x="0" y="0"/>
            <a:ext cx="12192000" cy="6858000"/>
          </a:xfrm>
          <a:prstGeom prst="rect">
            <a:avLst/>
          </a:prstGeom>
          <a:noFill/>
          <a:ln>
            <a:noFill/>
          </a:ln>
        </p:spPr>
      </p:pic>
      <p:grpSp>
        <p:nvGrpSpPr>
          <p:cNvPr id="186" name="Google Shape;186;p5"/>
          <p:cNvGrpSpPr/>
          <p:nvPr/>
        </p:nvGrpSpPr>
        <p:grpSpPr>
          <a:xfrm>
            <a:off x="11401673" y="6242519"/>
            <a:ext cx="258265" cy="247091"/>
            <a:chOff x="3483800" y="1530650"/>
            <a:chExt cx="1459674" cy="1397574"/>
          </a:xfrm>
        </p:grpSpPr>
        <p:sp>
          <p:nvSpPr>
            <p:cNvPr id="187" name="Google Shape;187;p5"/>
            <p:cNvSpPr/>
            <p:nvPr/>
          </p:nvSpPr>
          <p:spPr>
            <a:xfrm>
              <a:off x="3586486" y="1530650"/>
              <a:ext cx="1283853" cy="1204967"/>
            </a:xfrm>
            <a:custGeom>
              <a:avLst/>
              <a:gdLst/>
              <a:ahLst/>
              <a:cxnLst/>
              <a:rect l="l" t="t" r="r" b="b"/>
              <a:pathLst>
                <a:path w="16291" h="15290" extrusionOk="0">
                  <a:moveTo>
                    <a:pt x="9404" y="1827"/>
                  </a:moveTo>
                  <a:cubicBezTo>
                    <a:pt x="9692" y="1827"/>
                    <a:pt x="9994" y="1922"/>
                    <a:pt x="10277" y="2042"/>
                  </a:cubicBezTo>
                  <a:cubicBezTo>
                    <a:pt x="10866" y="2292"/>
                    <a:pt x="11669" y="2452"/>
                    <a:pt x="12062" y="3005"/>
                  </a:cubicBezTo>
                  <a:cubicBezTo>
                    <a:pt x="12401" y="3505"/>
                    <a:pt x="12311" y="4165"/>
                    <a:pt x="12204" y="4763"/>
                  </a:cubicBezTo>
                  <a:lnTo>
                    <a:pt x="11883" y="6493"/>
                  </a:lnTo>
                  <a:cubicBezTo>
                    <a:pt x="11054" y="6324"/>
                    <a:pt x="10251" y="6056"/>
                    <a:pt x="9484" y="5691"/>
                  </a:cubicBezTo>
                  <a:cubicBezTo>
                    <a:pt x="8351" y="5164"/>
                    <a:pt x="7681" y="3237"/>
                    <a:pt x="8600" y="2194"/>
                  </a:cubicBezTo>
                  <a:cubicBezTo>
                    <a:pt x="8834" y="1924"/>
                    <a:pt x="9112" y="1827"/>
                    <a:pt x="9404" y="1827"/>
                  </a:cubicBezTo>
                  <a:close/>
                  <a:moveTo>
                    <a:pt x="9804" y="7040"/>
                  </a:moveTo>
                  <a:cubicBezTo>
                    <a:pt x="9952" y="7040"/>
                    <a:pt x="10093" y="7065"/>
                    <a:pt x="10197" y="7109"/>
                  </a:cubicBezTo>
                  <a:cubicBezTo>
                    <a:pt x="10581" y="7287"/>
                    <a:pt x="10804" y="7778"/>
                    <a:pt x="10634" y="8171"/>
                  </a:cubicBezTo>
                  <a:cubicBezTo>
                    <a:pt x="10608" y="8224"/>
                    <a:pt x="10572" y="8278"/>
                    <a:pt x="10527" y="8313"/>
                  </a:cubicBezTo>
                  <a:cubicBezTo>
                    <a:pt x="10443" y="8397"/>
                    <a:pt x="10326" y="8426"/>
                    <a:pt x="10207" y="8426"/>
                  </a:cubicBezTo>
                  <a:cubicBezTo>
                    <a:pt x="10174" y="8426"/>
                    <a:pt x="10141" y="8424"/>
                    <a:pt x="10108" y="8420"/>
                  </a:cubicBezTo>
                  <a:cubicBezTo>
                    <a:pt x="9751" y="8385"/>
                    <a:pt x="8975" y="7983"/>
                    <a:pt x="9020" y="7537"/>
                  </a:cubicBezTo>
                  <a:cubicBezTo>
                    <a:pt x="9045" y="7184"/>
                    <a:pt x="9445" y="7040"/>
                    <a:pt x="9804" y="7040"/>
                  </a:cubicBezTo>
                  <a:close/>
                  <a:moveTo>
                    <a:pt x="11618" y="9709"/>
                  </a:moveTo>
                  <a:cubicBezTo>
                    <a:pt x="11845" y="9709"/>
                    <a:pt x="12088" y="9744"/>
                    <a:pt x="12356" y="9821"/>
                  </a:cubicBezTo>
                  <a:cubicBezTo>
                    <a:pt x="12419" y="9839"/>
                    <a:pt x="12481" y="9866"/>
                    <a:pt x="12517" y="9910"/>
                  </a:cubicBezTo>
                  <a:cubicBezTo>
                    <a:pt x="12561" y="9964"/>
                    <a:pt x="12570" y="10044"/>
                    <a:pt x="12570" y="10106"/>
                  </a:cubicBezTo>
                  <a:cubicBezTo>
                    <a:pt x="12570" y="10570"/>
                    <a:pt x="12508" y="11025"/>
                    <a:pt x="12383" y="11471"/>
                  </a:cubicBezTo>
                  <a:cubicBezTo>
                    <a:pt x="12320" y="11659"/>
                    <a:pt x="12249" y="11864"/>
                    <a:pt x="12080" y="11980"/>
                  </a:cubicBezTo>
                  <a:cubicBezTo>
                    <a:pt x="11962" y="12063"/>
                    <a:pt x="11817" y="12088"/>
                    <a:pt x="11669" y="12088"/>
                  </a:cubicBezTo>
                  <a:cubicBezTo>
                    <a:pt x="11579" y="12088"/>
                    <a:pt x="11489" y="12079"/>
                    <a:pt x="11402" y="12069"/>
                  </a:cubicBezTo>
                  <a:cubicBezTo>
                    <a:pt x="10759" y="11998"/>
                    <a:pt x="10117" y="11855"/>
                    <a:pt x="9501" y="11659"/>
                  </a:cubicBezTo>
                  <a:cubicBezTo>
                    <a:pt x="9332" y="11596"/>
                    <a:pt x="9136" y="11525"/>
                    <a:pt x="9073" y="11346"/>
                  </a:cubicBezTo>
                  <a:cubicBezTo>
                    <a:pt x="8984" y="11097"/>
                    <a:pt x="9225" y="10865"/>
                    <a:pt x="9448" y="10704"/>
                  </a:cubicBezTo>
                  <a:cubicBezTo>
                    <a:pt x="10189" y="10166"/>
                    <a:pt x="10794" y="9709"/>
                    <a:pt x="11618" y="9709"/>
                  </a:cubicBezTo>
                  <a:close/>
                  <a:moveTo>
                    <a:pt x="8585" y="0"/>
                  </a:moveTo>
                  <a:cubicBezTo>
                    <a:pt x="7229" y="0"/>
                    <a:pt x="5859" y="458"/>
                    <a:pt x="4827" y="1319"/>
                  </a:cubicBezTo>
                  <a:cubicBezTo>
                    <a:pt x="4845" y="1328"/>
                    <a:pt x="4871" y="1328"/>
                    <a:pt x="4889" y="1337"/>
                  </a:cubicBezTo>
                  <a:cubicBezTo>
                    <a:pt x="5121" y="1462"/>
                    <a:pt x="5273" y="1685"/>
                    <a:pt x="5407" y="1917"/>
                  </a:cubicBezTo>
                  <a:cubicBezTo>
                    <a:pt x="5915" y="2800"/>
                    <a:pt x="6156" y="3880"/>
                    <a:pt x="6914" y="4567"/>
                  </a:cubicBezTo>
                  <a:cubicBezTo>
                    <a:pt x="7093" y="4736"/>
                    <a:pt x="7316" y="4897"/>
                    <a:pt x="7334" y="5146"/>
                  </a:cubicBezTo>
                  <a:cubicBezTo>
                    <a:pt x="7351" y="5280"/>
                    <a:pt x="7289" y="5414"/>
                    <a:pt x="7235" y="5539"/>
                  </a:cubicBezTo>
                  <a:lnTo>
                    <a:pt x="6620" y="6913"/>
                  </a:lnTo>
                  <a:cubicBezTo>
                    <a:pt x="6548" y="7064"/>
                    <a:pt x="6468" y="7234"/>
                    <a:pt x="6325" y="7332"/>
                  </a:cubicBezTo>
                  <a:cubicBezTo>
                    <a:pt x="6237" y="7387"/>
                    <a:pt x="6134" y="7406"/>
                    <a:pt x="6028" y="7406"/>
                  </a:cubicBezTo>
                  <a:cubicBezTo>
                    <a:pt x="5910" y="7406"/>
                    <a:pt x="5787" y="7382"/>
                    <a:pt x="5674" y="7359"/>
                  </a:cubicBezTo>
                  <a:cubicBezTo>
                    <a:pt x="5059" y="7225"/>
                    <a:pt x="4443" y="7100"/>
                    <a:pt x="3828" y="6966"/>
                  </a:cubicBezTo>
                  <a:cubicBezTo>
                    <a:pt x="3328" y="6859"/>
                    <a:pt x="2757" y="6699"/>
                    <a:pt x="2561" y="6235"/>
                  </a:cubicBezTo>
                  <a:cubicBezTo>
                    <a:pt x="2481" y="6021"/>
                    <a:pt x="2481" y="5789"/>
                    <a:pt x="2498" y="5557"/>
                  </a:cubicBezTo>
                  <a:cubicBezTo>
                    <a:pt x="2516" y="5236"/>
                    <a:pt x="2543" y="4906"/>
                    <a:pt x="2561" y="4584"/>
                  </a:cubicBezTo>
                  <a:lnTo>
                    <a:pt x="2561" y="4584"/>
                  </a:lnTo>
                  <a:cubicBezTo>
                    <a:pt x="1972" y="5280"/>
                    <a:pt x="1392" y="5548"/>
                    <a:pt x="857" y="5976"/>
                  </a:cubicBezTo>
                  <a:cubicBezTo>
                    <a:pt x="670" y="6716"/>
                    <a:pt x="402" y="7439"/>
                    <a:pt x="161" y="8162"/>
                  </a:cubicBezTo>
                  <a:cubicBezTo>
                    <a:pt x="81" y="8411"/>
                    <a:pt x="0" y="8670"/>
                    <a:pt x="72" y="8920"/>
                  </a:cubicBezTo>
                  <a:cubicBezTo>
                    <a:pt x="161" y="9214"/>
                    <a:pt x="447" y="9402"/>
                    <a:pt x="714" y="9562"/>
                  </a:cubicBezTo>
                  <a:cubicBezTo>
                    <a:pt x="1133" y="9821"/>
                    <a:pt x="1562" y="10080"/>
                    <a:pt x="1981" y="10329"/>
                  </a:cubicBezTo>
                  <a:cubicBezTo>
                    <a:pt x="2284" y="10517"/>
                    <a:pt x="2596" y="10704"/>
                    <a:pt x="2944" y="10776"/>
                  </a:cubicBezTo>
                  <a:cubicBezTo>
                    <a:pt x="3074" y="10805"/>
                    <a:pt x="3204" y="10818"/>
                    <a:pt x="3334" y="10818"/>
                  </a:cubicBezTo>
                  <a:cubicBezTo>
                    <a:pt x="3875" y="10818"/>
                    <a:pt x="4416" y="10593"/>
                    <a:pt x="4934" y="10392"/>
                  </a:cubicBezTo>
                  <a:cubicBezTo>
                    <a:pt x="5346" y="10237"/>
                    <a:pt x="5796" y="10097"/>
                    <a:pt x="6227" y="10097"/>
                  </a:cubicBezTo>
                  <a:cubicBezTo>
                    <a:pt x="6468" y="10097"/>
                    <a:pt x="6703" y="10141"/>
                    <a:pt x="6923" y="10249"/>
                  </a:cubicBezTo>
                  <a:cubicBezTo>
                    <a:pt x="7985" y="10767"/>
                    <a:pt x="8056" y="12417"/>
                    <a:pt x="9100" y="12961"/>
                  </a:cubicBezTo>
                  <a:cubicBezTo>
                    <a:pt x="9385" y="13113"/>
                    <a:pt x="9707" y="13157"/>
                    <a:pt x="10019" y="13166"/>
                  </a:cubicBezTo>
                  <a:cubicBezTo>
                    <a:pt x="10073" y="13168"/>
                    <a:pt x="10128" y="13169"/>
                    <a:pt x="10182" y="13169"/>
                  </a:cubicBezTo>
                  <a:cubicBezTo>
                    <a:pt x="11187" y="13169"/>
                    <a:pt x="12170" y="12872"/>
                    <a:pt x="13177" y="12872"/>
                  </a:cubicBezTo>
                  <a:cubicBezTo>
                    <a:pt x="13284" y="12872"/>
                    <a:pt x="13409" y="12872"/>
                    <a:pt x="13498" y="12934"/>
                  </a:cubicBezTo>
                  <a:cubicBezTo>
                    <a:pt x="13605" y="13015"/>
                    <a:pt x="13650" y="13149"/>
                    <a:pt x="13685" y="13273"/>
                  </a:cubicBezTo>
                  <a:cubicBezTo>
                    <a:pt x="13882" y="13942"/>
                    <a:pt x="14051" y="14612"/>
                    <a:pt x="14212" y="15290"/>
                  </a:cubicBezTo>
                  <a:cubicBezTo>
                    <a:pt x="14622" y="15031"/>
                    <a:pt x="14997" y="14728"/>
                    <a:pt x="15327" y="14371"/>
                  </a:cubicBezTo>
                  <a:cubicBezTo>
                    <a:pt x="15746" y="13907"/>
                    <a:pt x="16058" y="13380"/>
                    <a:pt x="16290" y="12801"/>
                  </a:cubicBezTo>
                  <a:lnTo>
                    <a:pt x="16290" y="12801"/>
                  </a:lnTo>
                  <a:cubicBezTo>
                    <a:pt x="16268" y="12802"/>
                    <a:pt x="16246" y="12802"/>
                    <a:pt x="16223" y="12802"/>
                  </a:cubicBezTo>
                  <a:cubicBezTo>
                    <a:pt x="15827" y="12802"/>
                    <a:pt x="15434" y="12654"/>
                    <a:pt x="15113" y="12426"/>
                  </a:cubicBezTo>
                  <a:cubicBezTo>
                    <a:pt x="14613" y="12051"/>
                    <a:pt x="14274" y="11489"/>
                    <a:pt x="13998" y="10927"/>
                  </a:cubicBezTo>
                  <a:cubicBezTo>
                    <a:pt x="13721" y="10356"/>
                    <a:pt x="13489" y="9767"/>
                    <a:pt x="13114" y="9259"/>
                  </a:cubicBezTo>
                  <a:cubicBezTo>
                    <a:pt x="12989" y="9081"/>
                    <a:pt x="12838" y="8902"/>
                    <a:pt x="12838" y="8679"/>
                  </a:cubicBezTo>
                  <a:cubicBezTo>
                    <a:pt x="12838" y="8572"/>
                    <a:pt x="12882" y="8465"/>
                    <a:pt x="12918" y="8358"/>
                  </a:cubicBezTo>
                  <a:cubicBezTo>
                    <a:pt x="13105" y="7912"/>
                    <a:pt x="13337" y="7484"/>
                    <a:pt x="13605" y="7082"/>
                  </a:cubicBezTo>
                  <a:cubicBezTo>
                    <a:pt x="14015" y="6467"/>
                    <a:pt x="14506" y="5923"/>
                    <a:pt x="14899" y="5307"/>
                  </a:cubicBezTo>
                  <a:cubicBezTo>
                    <a:pt x="14943" y="5245"/>
                    <a:pt x="14970" y="5182"/>
                    <a:pt x="15006" y="5120"/>
                  </a:cubicBezTo>
                  <a:cubicBezTo>
                    <a:pt x="13971" y="3862"/>
                    <a:pt x="13275" y="2301"/>
                    <a:pt x="12044" y="1221"/>
                  </a:cubicBezTo>
                  <a:cubicBezTo>
                    <a:pt x="11087" y="393"/>
                    <a:pt x="9842" y="0"/>
                    <a:pt x="8585"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88" name="Google Shape;188;p5"/>
            <p:cNvSpPr/>
            <p:nvPr/>
          </p:nvSpPr>
          <p:spPr>
            <a:xfrm>
              <a:off x="3483800" y="2001604"/>
              <a:ext cx="1222698" cy="831025"/>
            </a:xfrm>
            <a:custGeom>
              <a:avLst/>
              <a:gdLst/>
              <a:ahLst/>
              <a:cxnLst/>
              <a:rect l="l" t="t" r="r" b="b"/>
              <a:pathLst>
                <a:path w="15515" h="10545" extrusionOk="0">
                  <a:moveTo>
                    <a:pt x="2160" y="0"/>
                  </a:moveTo>
                  <a:lnTo>
                    <a:pt x="2160" y="0"/>
                  </a:lnTo>
                  <a:cubicBezTo>
                    <a:pt x="1741" y="348"/>
                    <a:pt x="1348" y="794"/>
                    <a:pt x="1018" y="1668"/>
                  </a:cubicBezTo>
                  <a:cubicBezTo>
                    <a:pt x="349" y="3390"/>
                    <a:pt x="1" y="5335"/>
                    <a:pt x="822" y="7083"/>
                  </a:cubicBezTo>
                  <a:cubicBezTo>
                    <a:pt x="956" y="7369"/>
                    <a:pt x="1116" y="7636"/>
                    <a:pt x="1295" y="7886"/>
                  </a:cubicBezTo>
                  <a:cubicBezTo>
                    <a:pt x="1446" y="7877"/>
                    <a:pt x="1598" y="7868"/>
                    <a:pt x="1750" y="7851"/>
                  </a:cubicBezTo>
                  <a:cubicBezTo>
                    <a:pt x="2526" y="7752"/>
                    <a:pt x="3284" y="7574"/>
                    <a:pt x="4024" y="7297"/>
                  </a:cubicBezTo>
                  <a:cubicBezTo>
                    <a:pt x="4462" y="7137"/>
                    <a:pt x="4899" y="6941"/>
                    <a:pt x="5363" y="6923"/>
                  </a:cubicBezTo>
                  <a:cubicBezTo>
                    <a:pt x="5399" y="6921"/>
                    <a:pt x="5435" y="6920"/>
                    <a:pt x="5471" y="6920"/>
                  </a:cubicBezTo>
                  <a:cubicBezTo>
                    <a:pt x="5906" y="6920"/>
                    <a:pt x="6331" y="7065"/>
                    <a:pt x="6710" y="7271"/>
                  </a:cubicBezTo>
                  <a:cubicBezTo>
                    <a:pt x="7959" y="7940"/>
                    <a:pt x="8833" y="9189"/>
                    <a:pt x="10117" y="9795"/>
                  </a:cubicBezTo>
                  <a:cubicBezTo>
                    <a:pt x="11010" y="10215"/>
                    <a:pt x="12053" y="10304"/>
                    <a:pt x="13026" y="10545"/>
                  </a:cubicBezTo>
                  <a:cubicBezTo>
                    <a:pt x="13391" y="10384"/>
                    <a:pt x="13757" y="10223"/>
                    <a:pt x="14123" y="10054"/>
                  </a:cubicBezTo>
                  <a:cubicBezTo>
                    <a:pt x="14596" y="9831"/>
                    <a:pt x="15069" y="9590"/>
                    <a:pt x="15515" y="9314"/>
                  </a:cubicBezTo>
                  <a:cubicBezTo>
                    <a:pt x="15354" y="8636"/>
                    <a:pt x="15185" y="7966"/>
                    <a:pt x="14988" y="7297"/>
                  </a:cubicBezTo>
                  <a:cubicBezTo>
                    <a:pt x="14953" y="7173"/>
                    <a:pt x="14908" y="7039"/>
                    <a:pt x="14801" y="6958"/>
                  </a:cubicBezTo>
                  <a:cubicBezTo>
                    <a:pt x="14712" y="6896"/>
                    <a:pt x="14587" y="6896"/>
                    <a:pt x="14480" y="6896"/>
                  </a:cubicBezTo>
                  <a:cubicBezTo>
                    <a:pt x="13473" y="6896"/>
                    <a:pt x="12490" y="7193"/>
                    <a:pt x="11485" y="7193"/>
                  </a:cubicBezTo>
                  <a:cubicBezTo>
                    <a:pt x="11431" y="7193"/>
                    <a:pt x="11376" y="7192"/>
                    <a:pt x="11322" y="7190"/>
                  </a:cubicBezTo>
                  <a:cubicBezTo>
                    <a:pt x="11010" y="7181"/>
                    <a:pt x="10688" y="7137"/>
                    <a:pt x="10403" y="6985"/>
                  </a:cubicBezTo>
                  <a:cubicBezTo>
                    <a:pt x="9359" y="6441"/>
                    <a:pt x="9288" y="4791"/>
                    <a:pt x="8226" y="4273"/>
                  </a:cubicBezTo>
                  <a:cubicBezTo>
                    <a:pt x="8006" y="4165"/>
                    <a:pt x="7771" y="4121"/>
                    <a:pt x="7530" y="4121"/>
                  </a:cubicBezTo>
                  <a:cubicBezTo>
                    <a:pt x="7099" y="4121"/>
                    <a:pt x="6649" y="4261"/>
                    <a:pt x="6237" y="4416"/>
                  </a:cubicBezTo>
                  <a:cubicBezTo>
                    <a:pt x="5719" y="4617"/>
                    <a:pt x="5178" y="4842"/>
                    <a:pt x="4637" y="4842"/>
                  </a:cubicBezTo>
                  <a:cubicBezTo>
                    <a:pt x="4507" y="4842"/>
                    <a:pt x="4377" y="4829"/>
                    <a:pt x="4247" y="4800"/>
                  </a:cubicBezTo>
                  <a:cubicBezTo>
                    <a:pt x="3899" y="4728"/>
                    <a:pt x="3587" y="4541"/>
                    <a:pt x="3284" y="4353"/>
                  </a:cubicBezTo>
                  <a:cubicBezTo>
                    <a:pt x="2865" y="4104"/>
                    <a:pt x="2436" y="3845"/>
                    <a:pt x="2017" y="3586"/>
                  </a:cubicBezTo>
                  <a:cubicBezTo>
                    <a:pt x="1750" y="3426"/>
                    <a:pt x="1464" y="3238"/>
                    <a:pt x="1375" y="2944"/>
                  </a:cubicBezTo>
                  <a:cubicBezTo>
                    <a:pt x="1303" y="2694"/>
                    <a:pt x="1384" y="2435"/>
                    <a:pt x="1464" y="2186"/>
                  </a:cubicBezTo>
                  <a:cubicBezTo>
                    <a:pt x="1705" y="1463"/>
                    <a:pt x="1973" y="740"/>
                    <a:pt x="2160"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89" name="Google Shape;189;p5"/>
            <p:cNvSpPr/>
            <p:nvPr/>
          </p:nvSpPr>
          <p:spPr>
            <a:xfrm>
              <a:off x="3781929" y="1634597"/>
              <a:ext cx="383950" cy="479701"/>
            </a:xfrm>
            <a:custGeom>
              <a:avLst/>
              <a:gdLst/>
              <a:ahLst/>
              <a:cxnLst/>
              <a:rect l="l" t="t" r="r" b="b"/>
              <a:pathLst>
                <a:path w="4872" h="6087" extrusionOk="0">
                  <a:moveTo>
                    <a:pt x="2347" y="0"/>
                  </a:moveTo>
                  <a:cubicBezTo>
                    <a:pt x="1963" y="321"/>
                    <a:pt x="1615" y="705"/>
                    <a:pt x="1339" y="1142"/>
                  </a:cubicBezTo>
                  <a:cubicBezTo>
                    <a:pt x="955" y="1767"/>
                    <a:pt x="687" y="2471"/>
                    <a:pt x="241" y="3060"/>
                  </a:cubicBezTo>
                  <a:cubicBezTo>
                    <a:pt x="188" y="3132"/>
                    <a:pt x="134" y="3194"/>
                    <a:pt x="81" y="3265"/>
                  </a:cubicBezTo>
                  <a:cubicBezTo>
                    <a:pt x="63" y="3587"/>
                    <a:pt x="36" y="3917"/>
                    <a:pt x="18" y="4238"/>
                  </a:cubicBezTo>
                  <a:cubicBezTo>
                    <a:pt x="1" y="4470"/>
                    <a:pt x="1" y="4702"/>
                    <a:pt x="81" y="4916"/>
                  </a:cubicBezTo>
                  <a:cubicBezTo>
                    <a:pt x="277" y="5380"/>
                    <a:pt x="848" y="5540"/>
                    <a:pt x="1348" y="5647"/>
                  </a:cubicBezTo>
                  <a:cubicBezTo>
                    <a:pt x="1963" y="5781"/>
                    <a:pt x="2579" y="5906"/>
                    <a:pt x="3194" y="6040"/>
                  </a:cubicBezTo>
                  <a:cubicBezTo>
                    <a:pt x="3307" y="6063"/>
                    <a:pt x="3430" y="6087"/>
                    <a:pt x="3548" y="6087"/>
                  </a:cubicBezTo>
                  <a:cubicBezTo>
                    <a:pt x="3654" y="6087"/>
                    <a:pt x="3757" y="6068"/>
                    <a:pt x="3845" y="6013"/>
                  </a:cubicBezTo>
                  <a:cubicBezTo>
                    <a:pt x="3988" y="5915"/>
                    <a:pt x="4068" y="5754"/>
                    <a:pt x="4140" y="5594"/>
                  </a:cubicBezTo>
                  <a:lnTo>
                    <a:pt x="4755" y="4220"/>
                  </a:lnTo>
                  <a:cubicBezTo>
                    <a:pt x="4809" y="4095"/>
                    <a:pt x="4871" y="3961"/>
                    <a:pt x="4854" y="3827"/>
                  </a:cubicBezTo>
                  <a:cubicBezTo>
                    <a:pt x="4836" y="3578"/>
                    <a:pt x="4613" y="3417"/>
                    <a:pt x="4434" y="3248"/>
                  </a:cubicBezTo>
                  <a:cubicBezTo>
                    <a:pt x="3676" y="2561"/>
                    <a:pt x="3435" y="1481"/>
                    <a:pt x="2927" y="598"/>
                  </a:cubicBezTo>
                  <a:cubicBezTo>
                    <a:pt x="2793" y="366"/>
                    <a:pt x="2641" y="143"/>
                    <a:pt x="2409" y="18"/>
                  </a:cubicBezTo>
                  <a:cubicBezTo>
                    <a:pt x="2391" y="9"/>
                    <a:pt x="2365" y="9"/>
                    <a:pt x="2347"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90" name="Google Shape;190;p5"/>
            <p:cNvSpPr/>
            <p:nvPr/>
          </p:nvSpPr>
          <p:spPr>
            <a:xfrm>
              <a:off x="4191808" y="1674553"/>
              <a:ext cx="371971" cy="367873"/>
            </a:xfrm>
            <a:custGeom>
              <a:avLst/>
              <a:gdLst/>
              <a:ahLst/>
              <a:cxnLst/>
              <a:rect l="l" t="t" r="r" b="b"/>
              <a:pathLst>
                <a:path w="4720" h="4668" extrusionOk="0">
                  <a:moveTo>
                    <a:pt x="1723" y="1"/>
                  </a:moveTo>
                  <a:cubicBezTo>
                    <a:pt x="1431" y="1"/>
                    <a:pt x="1153" y="98"/>
                    <a:pt x="919" y="368"/>
                  </a:cubicBezTo>
                  <a:cubicBezTo>
                    <a:pt x="0" y="1411"/>
                    <a:pt x="670" y="3338"/>
                    <a:pt x="1803" y="3865"/>
                  </a:cubicBezTo>
                  <a:cubicBezTo>
                    <a:pt x="2570" y="4230"/>
                    <a:pt x="3373" y="4498"/>
                    <a:pt x="4202" y="4667"/>
                  </a:cubicBezTo>
                  <a:lnTo>
                    <a:pt x="4523" y="2937"/>
                  </a:lnTo>
                  <a:cubicBezTo>
                    <a:pt x="4630" y="2339"/>
                    <a:pt x="4720" y="1679"/>
                    <a:pt x="4381" y="1179"/>
                  </a:cubicBezTo>
                  <a:cubicBezTo>
                    <a:pt x="3988" y="626"/>
                    <a:pt x="3185" y="466"/>
                    <a:pt x="2596" y="216"/>
                  </a:cubicBezTo>
                  <a:cubicBezTo>
                    <a:pt x="2313" y="96"/>
                    <a:pt x="2011" y="1"/>
                    <a:pt x="1723" y="1"/>
                  </a:cubicBezTo>
                  <a:close/>
                </a:path>
              </a:pathLst>
            </a:custGeom>
            <a:solidFill>
              <a:srgbClr val="5D4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91" name="Google Shape;191;p5"/>
            <p:cNvSpPr/>
            <p:nvPr/>
          </p:nvSpPr>
          <p:spPr>
            <a:xfrm>
              <a:off x="4293785" y="2085456"/>
              <a:ext cx="144139" cy="109306"/>
            </a:xfrm>
            <a:custGeom>
              <a:avLst/>
              <a:gdLst/>
              <a:ahLst/>
              <a:cxnLst/>
              <a:rect l="l" t="t" r="r" b="b"/>
              <a:pathLst>
                <a:path w="1829" h="1387" extrusionOk="0">
                  <a:moveTo>
                    <a:pt x="829" y="0"/>
                  </a:moveTo>
                  <a:cubicBezTo>
                    <a:pt x="470" y="0"/>
                    <a:pt x="70" y="144"/>
                    <a:pt x="45" y="497"/>
                  </a:cubicBezTo>
                  <a:cubicBezTo>
                    <a:pt x="0" y="943"/>
                    <a:pt x="776" y="1345"/>
                    <a:pt x="1133" y="1380"/>
                  </a:cubicBezTo>
                  <a:cubicBezTo>
                    <a:pt x="1166" y="1384"/>
                    <a:pt x="1199" y="1386"/>
                    <a:pt x="1232" y="1386"/>
                  </a:cubicBezTo>
                  <a:cubicBezTo>
                    <a:pt x="1351" y="1386"/>
                    <a:pt x="1468" y="1357"/>
                    <a:pt x="1552" y="1273"/>
                  </a:cubicBezTo>
                  <a:cubicBezTo>
                    <a:pt x="1597" y="1238"/>
                    <a:pt x="1633" y="1184"/>
                    <a:pt x="1659" y="1131"/>
                  </a:cubicBezTo>
                  <a:cubicBezTo>
                    <a:pt x="1829" y="738"/>
                    <a:pt x="1606" y="247"/>
                    <a:pt x="1222" y="69"/>
                  </a:cubicBezTo>
                  <a:cubicBezTo>
                    <a:pt x="1118" y="25"/>
                    <a:pt x="977" y="0"/>
                    <a:pt x="829" y="0"/>
                  </a:cubicBezTo>
                  <a:close/>
                </a:path>
              </a:pathLst>
            </a:custGeom>
            <a:solidFill>
              <a:srgbClr val="5D4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92" name="Google Shape;192;p5"/>
            <p:cNvSpPr/>
            <p:nvPr/>
          </p:nvSpPr>
          <p:spPr>
            <a:xfrm>
              <a:off x="4598140" y="1934066"/>
              <a:ext cx="345334" cy="605478"/>
            </a:xfrm>
            <a:custGeom>
              <a:avLst/>
              <a:gdLst/>
              <a:ahLst/>
              <a:cxnLst/>
              <a:rect l="l" t="t" r="r" b="b"/>
              <a:pathLst>
                <a:path w="4382" h="7683" extrusionOk="0">
                  <a:moveTo>
                    <a:pt x="2169" y="1"/>
                  </a:moveTo>
                  <a:cubicBezTo>
                    <a:pt x="2133" y="63"/>
                    <a:pt x="2106" y="126"/>
                    <a:pt x="2062" y="188"/>
                  </a:cubicBezTo>
                  <a:cubicBezTo>
                    <a:pt x="1669" y="804"/>
                    <a:pt x="1178" y="1348"/>
                    <a:pt x="768" y="1963"/>
                  </a:cubicBezTo>
                  <a:cubicBezTo>
                    <a:pt x="500" y="2365"/>
                    <a:pt x="268" y="2793"/>
                    <a:pt x="81" y="3239"/>
                  </a:cubicBezTo>
                  <a:cubicBezTo>
                    <a:pt x="45" y="3346"/>
                    <a:pt x="1" y="3453"/>
                    <a:pt x="1" y="3560"/>
                  </a:cubicBezTo>
                  <a:cubicBezTo>
                    <a:pt x="1" y="3783"/>
                    <a:pt x="152" y="3962"/>
                    <a:pt x="277" y="4140"/>
                  </a:cubicBezTo>
                  <a:cubicBezTo>
                    <a:pt x="652" y="4648"/>
                    <a:pt x="884" y="5237"/>
                    <a:pt x="1161" y="5808"/>
                  </a:cubicBezTo>
                  <a:cubicBezTo>
                    <a:pt x="1437" y="6370"/>
                    <a:pt x="1776" y="6932"/>
                    <a:pt x="2276" y="7307"/>
                  </a:cubicBezTo>
                  <a:cubicBezTo>
                    <a:pt x="2597" y="7535"/>
                    <a:pt x="2990" y="7683"/>
                    <a:pt x="3386" y="7683"/>
                  </a:cubicBezTo>
                  <a:cubicBezTo>
                    <a:pt x="3409" y="7683"/>
                    <a:pt x="3431" y="7683"/>
                    <a:pt x="3453" y="7682"/>
                  </a:cubicBezTo>
                  <a:cubicBezTo>
                    <a:pt x="3864" y="6656"/>
                    <a:pt x="4042" y="5505"/>
                    <a:pt x="4194" y="4399"/>
                  </a:cubicBezTo>
                  <a:cubicBezTo>
                    <a:pt x="4292" y="3685"/>
                    <a:pt x="4381" y="2936"/>
                    <a:pt x="4113" y="2275"/>
                  </a:cubicBezTo>
                  <a:cubicBezTo>
                    <a:pt x="3819" y="1535"/>
                    <a:pt x="3141" y="1044"/>
                    <a:pt x="2588" y="473"/>
                  </a:cubicBezTo>
                  <a:cubicBezTo>
                    <a:pt x="2436" y="322"/>
                    <a:pt x="2302" y="161"/>
                    <a:pt x="2169"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93" name="Google Shape;193;p5"/>
            <p:cNvSpPr/>
            <p:nvPr/>
          </p:nvSpPr>
          <p:spPr>
            <a:xfrm>
              <a:off x="4294415" y="2295793"/>
              <a:ext cx="282761" cy="187483"/>
            </a:xfrm>
            <a:custGeom>
              <a:avLst/>
              <a:gdLst/>
              <a:ahLst/>
              <a:cxnLst/>
              <a:rect l="l" t="t" r="r" b="b"/>
              <a:pathLst>
                <a:path w="3588" h="2379" extrusionOk="0">
                  <a:moveTo>
                    <a:pt x="2635" y="0"/>
                  </a:moveTo>
                  <a:cubicBezTo>
                    <a:pt x="1811" y="0"/>
                    <a:pt x="1206" y="457"/>
                    <a:pt x="465" y="995"/>
                  </a:cubicBezTo>
                  <a:cubicBezTo>
                    <a:pt x="242" y="1156"/>
                    <a:pt x="1" y="1388"/>
                    <a:pt x="90" y="1637"/>
                  </a:cubicBezTo>
                  <a:cubicBezTo>
                    <a:pt x="153" y="1816"/>
                    <a:pt x="349" y="1887"/>
                    <a:pt x="518" y="1950"/>
                  </a:cubicBezTo>
                  <a:cubicBezTo>
                    <a:pt x="1134" y="2146"/>
                    <a:pt x="1776" y="2289"/>
                    <a:pt x="2419" y="2360"/>
                  </a:cubicBezTo>
                  <a:cubicBezTo>
                    <a:pt x="2506" y="2370"/>
                    <a:pt x="2596" y="2379"/>
                    <a:pt x="2686" y="2379"/>
                  </a:cubicBezTo>
                  <a:cubicBezTo>
                    <a:pt x="2834" y="2379"/>
                    <a:pt x="2979" y="2354"/>
                    <a:pt x="3097" y="2271"/>
                  </a:cubicBezTo>
                  <a:cubicBezTo>
                    <a:pt x="3266" y="2155"/>
                    <a:pt x="3337" y="1950"/>
                    <a:pt x="3400" y="1762"/>
                  </a:cubicBezTo>
                  <a:cubicBezTo>
                    <a:pt x="3525" y="1316"/>
                    <a:pt x="3587" y="861"/>
                    <a:pt x="3587" y="397"/>
                  </a:cubicBezTo>
                  <a:cubicBezTo>
                    <a:pt x="3587" y="335"/>
                    <a:pt x="3578" y="255"/>
                    <a:pt x="3534" y="201"/>
                  </a:cubicBezTo>
                  <a:cubicBezTo>
                    <a:pt x="3498" y="157"/>
                    <a:pt x="3436" y="130"/>
                    <a:pt x="3373" y="112"/>
                  </a:cubicBezTo>
                  <a:cubicBezTo>
                    <a:pt x="3105" y="35"/>
                    <a:pt x="2862" y="0"/>
                    <a:pt x="2635" y="0"/>
                  </a:cubicBezTo>
                  <a:close/>
                </a:path>
              </a:pathLst>
            </a:custGeom>
            <a:solidFill>
              <a:srgbClr val="5D4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94" name="Google Shape;194;p5"/>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95" name="Google Shape;195;p5"/>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196" name="Google Shape;196;p5"/>
          <p:cNvGrpSpPr/>
          <p:nvPr/>
        </p:nvGrpSpPr>
        <p:grpSpPr>
          <a:xfrm>
            <a:off x="184999" y="5479496"/>
            <a:ext cx="424347" cy="394080"/>
            <a:chOff x="3931664" y="3196564"/>
            <a:chExt cx="819834" cy="761359"/>
          </a:xfrm>
        </p:grpSpPr>
        <p:sp>
          <p:nvSpPr>
            <p:cNvPr id="197" name="Google Shape;197;p5"/>
            <p:cNvSpPr/>
            <p:nvPr/>
          </p:nvSpPr>
          <p:spPr>
            <a:xfrm>
              <a:off x="4029385" y="3196564"/>
              <a:ext cx="627229" cy="532108"/>
            </a:xfrm>
            <a:custGeom>
              <a:avLst/>
              <a:gdLst/>
              <a:ahLst/>
              <a:cxnLst/>
              <a:rect l="l" t="t" r="r" b="b"/>
              <a:pathLst>
                <a:path w="7959" h="6752" extrusionOk="0">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98" name="Google Shape;198;p5"/>
            <p:cNvSpPr/>
            <p:nvPr/>
          </p:nvSpPr>
          <p:spPr>
            <a:xfrm>
              <a:off x="3931664" y="3306422"/>
              <a:ext cx="819834" cy="651502"/>
            </a:xfrm>
            <a:custGeom>
              <a:avLst/>
              <a:gdLst/>
              <a:ahLst/>
              <a:cxnLst/>
              <a:rect l="l" t="t" r="r" b="b"/>
              <a:pathLst>
                <a:path w="10403" h="8267" extrusionOk="0">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99" name="Google Shape;199;p5"/>
            <p:cNvSpPr/>
            <p:nvPr/>
          </p:nvSpPr>
          <p:spPr>
            <a:xfrm>
              <a:off x="4296543" y="3206573"/>
              <a:ext cx="254627" cy="251317"/>
            </a:xfrm>
            <a:custGeom>
              <a:avLst/>
              <a:gdLst/>
              <a:ahLst/>
              <a:cxnLst/>
              <a:rect l="l" t="t" r="r" b="b"/>
              <a:pathLst>
                <a:path w="3231" h="3189" extrusionOk="0">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200" name="Google Shape;200;p5"/>
          <p:cNvGrpSpPr/>
          <p:nvPr/>
        </p:nvGrpSpPr>
        <p:grpSpPr>
          <a:xfrm>
            <a:off x="11271453" y="5253730"/>
            <a:ext cx="667236" cy="619645"/>
            <a:chOff x="3931664" y="3196564"/>
            <a:chExt cx="819834" cy="761359"/>
          </a:xfrm>
        </p:grpSpPr>
        <p:sp>
          <p:nvSpPr>
            <p:cNvPr id="201" name="Google Shape;201;p5"/>
            <p:cNvSpPr/>
            <p:nvPr/>
          </p:nvSpPr>
          <p:spPr>
            <a:xfrm>
              <a:off x="4029385" y="3196564"/>
              <a:ext cx="627229" cy="532108"/>
            </a:xfrm>
            <a:custGeom>
              <a:avLst/>
              <a:gdLst/>
              <a:ahLst/>
              <a:cxnLst/>
              <a:rect l="l" t="t" r="r" b="b"/>
              <a:pathLst>
                <a:path w="7959" h="6752" extrusionOk="0">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02" name="Google Shape;202;p5"/>
            <p:cNvSpPr/>
            <p:nvPr/>
          </p:nvSpPr>
          <p:spPr>
            <a:xfrm>
              <a:off x="3931664" y="3306422"/>
              <a:ext cx="819834" cy="651502"/>
            </a:xfrm>
            <a:custGeom>
              <a:avLst/>
              <a:gdLst/>
              <a:ahLst/>
              <a:cxnLst/>
              <a:rect l="l" t="t" r="r" b="b"/>
              <a:pathLst>
                <a:path w="10403" h="8267" extrusionOk="0">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03" name="Google Shape;203;p5"/>
            <p:cNvSpPr/>
            <p:nvPr/>
          </p:nvSpPr>
          <p:spPr>
            <a:xfrm>
              <a:off x="4296543" y="3206573"/>
              <a:ext cx="254627" cy="251317"/>
            </a:xfrm>
            <a:custGeom>
              <a:avLst/>
              <a:gdLst/>
              <a:ahLst/>
              <a:cxnLst/>
              <a:rect l="l" t="t" r="r" b="b"/>
              <a:pathLst>
                <a:path w="3231" h="3189" extrusionOk="0">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204" name="Google Shape;204;p5"/>
          <p:cNvGrpSpPr/>
          <p:nvPr/>
        </p:nvGrpSpPr>
        <p:grpSpPr>
          <a:xfrm>
            <a:off x="609340" y="3126319"/>
            <a:ext cx="258265" cy="247091"/>
            <a:chOff x="3483800" y="1530650"/>
            <a:chExt cx="1459674" cy="1397574"/>
          </a:xfrm>
        </p:grpSpPr>
        <p:sp>
          <p:nvSpPr>
            <p:cNvPr id="205" name="Google Shape;205;p5"/>
            <p:cNvSpPr/>
            <p:nvPr/>
          </p:nvSpPr>
          <p:spPr>
            <a:xfrm>
              <a:off x="3586486" y="1530650"/>
              <a:ext cx="1283853" cy="1204967"/>
            </a:xfrm>
            <a:custGeom>
              <a:avLst/>
              <a:gdLst/>
              <a:ahLst/>
              <a:cxnLst/>
              <a:rect l="l" t="t" r="r" b="b"/>
              <a:pathLst>
                <a:path w="16291" h="15290" extrusionOk="0">
                  <a:moveTo>
                    <a:pt x="9404" y="1827"/>
                  </a:moveTo>
                  <a:cubicBezTo>
                    <a:pt x="9692" y="1827"/>
                    <a:pt x="9994" y="1922"/>
                    <a:pt x="10277" y="2042"/>
                  </a:cubicBezTo>
                  <a:cubicBezTo>
                    <a:pt x="10866" y="2292"/>
                    <a:pt x="11669" y="2452"/>
                    <a:pt x="12062" y="3005"/>
                  </a:cubicBezTo>
                  <a:cubicBezTo>
                    <a:pt x="12401" y="3505"/>
                    <a:pt x="12311" y="4165"/>
                    <a:pt x="12204" y="4763"/>
                  </a:cubicBezTo>
                  <a:lnTo>
                    <a:pt x="11883" y="6493"/>
                  </a:lnTo>
                  <a:cubicBezTo>
                    <a:pt x="11054" y="6324"/>
                    <a:pt x="10251" y="6056"/>
                    <a:pt x="9484" y="5691"/>
                  </a:cubicBezTo>
                  <a:cubicBezTo>
                    <a:pt x="8351" y="5164"/>
                    <a:pt x="7681" y="3237"/>
                    <a:pt x="8600" y="2194"/>
                  </a:cubicBezTo>
                  <a:cubicBezTo>
                    <a:pt x="8834" y="1924"/>
                    <a:pt x="9112" y="1827"/>
                    <a:pt x="9404" y="1827"/>
                  </a:cubicBezTo>
                  <a:close/>
                  <a:moveTo>
                    <a:pt x="9804" y="7040"/>
                  </a:moveTo>
                  <a:cubicBezTo>
                    <a:pt x="9952" y="7040"/>
                    <a:pt x="10093" y="7065"/>
                    <a:pt x="10197" y="7109"/>
                  </a:cubicBezTo>
                  <a:cubicBezTo>
                    <a:pt x="10581" y="7287"/>
                    <a:pt x="10804" y="7778"/>
                    <a:pt x="10634" y="8171"/>
                  </a:cubicBezTo>
                  <a:cubicBezTo>
                    <a:pt x="10608" y="8224"/>
                    <a:pt x="10572" y="8278"/>
                    <a:pt x="10527" y="8313"/>
                  </a:cubicBezTo>
                  <a:cubicBezTo>
                    <a:pt x="10443" y="8397"/>
                    <a:pt x="10326" y="8426"/>
                    <a:pt x="10207" y="8426"/>
                  </a:cubicBezTo>
                  <a:cubicBezTo>
                    <a:pt x="10174" y="8426"/>
                    <a:pt x="10141" y="8424"/>
                    <a:pt x="10108" y="8420"/>
                  </a:cubicBezTo>
                  <a:cubicBezTo>
                    <a:pt x="9751" y="8385"/>
                    <a:pt x="8975" y="7983"/>
                    <a:pt x="9020" y="7537"/>
                  </a:cubicBezTo>
                  <a:cubicBezTo>
                    <a:pt x="9045" y="7184"/>
                    <a:pt x="9445" y="7040"/>
                    <a:pt x="9804" y="7040"/>
                  </a:cubicBezTo>
                  <a:close/>
                  <a:moveTo>
                    <a:pt x="11618" y="9709"/>
                  </a:moveTo>
                  <a:cubicBezTo>
                    <a:pt x="11845" y="9709"/>
                    <a:pt x="12088" y="9744"/>
                    <a:pt x="12356" y="9821"/>
                  </a:cubicBezTo>
                  <a:cubicBezTo>
                    <a:pt x="12419" y="9839"/>
                    <a:pt x="12481" y="9866"/>
                    <a:pt x="12517" y="9910"/>
                  </a:cubicBezTo>
                  <a:cubicBezTo>
                    <a:pt x="12561" y="9964"/>
                    <a:pt x="12570" y="10044"/>
                    <a:pt x="12570" y="10106"/>
                  </a:cubicBezTo>
                  <a:cubicBezTo>
                    <a:pt x="12570" y="10570"/>
                    <a:pt x="12508" y="11025"/>
                    <a:pt x="12383" y="11471"/>
                  </a:cubicBezTo>
                  <a:cubicBezTo>
                    <a:pt x="12320" y="11659"/>
                    <a:pt x="12249" y="11864"/>
                    <a:pt x="12080" y="11980"/>
                  </a:cubicBezTo>
                  <a:cubicBezTo>
                    <a:pt x="11962" y="12063"/>
                    <a:pt x="11817" y="12088"/>
                    <a:pt x="11669" y="12088"/>
                  </a:cubicBezTo>
                  <a:cubicBezTo>
                    <a:pt x="11579" y="12088"/>
                    <a:pt x="11489" y="12079"/>
                    <a:pt x="11402" y="12069"/>
                  </a:cubicBezTo>
                  <a:cubicBezTo>
                    <a:pt x="10759" y="11998"/>
                    <a:pt x="10117" y="11855"/>
                    <a:pt x="9501" y="11659"/>
                  </a:cubicBezTo>
                  <a:cubicBezTo>
                    <a:pt x="9332" y="11596"/>
                    <a:pt x="9136" y="11525"/>
                    <a:pt x="9073" y="11346"/>
                  </a:cubicBezTo>
                  <a:cubicBezTo>
                    <a:pt x="8984" y="11097"/>
                    <a:pt x="9225" y="10865"/>
                    <a:pt x="9448" y="10704"/>
                  </a:cubicBezTo>
                  <a:cubicBezTo>
                    <a:pt x="10189" y="10166"/>
                    <a:pt x="10794" y="9709"/>
                    <a:pt x="11618" y="9709"/>
                  </a:cubicBezTo>
                  <a:close/>
                  <a:moveTo>
                    <a:pt x="8585" y="0"/>
                  </a:moveTo>
                  <a:cubicBezTo>
                    <a:pt x="7229" y="0"/>
                    <a:pt x="5859" y="458"/>
                    <a:pt x="4827" y="1319"/>
                  </a:cubicBezTo>
                  <a:cubicBezTo>
                    <a:pt x="4845" y="1328"/>
                    <a:pt x="4871" y="1328"/>
                    <a:pt x="4889" y="1337"/>
                  </a:cubicBezTo>
                  <a:cubicBezTo>
                    <a:pt x="5121" y="1462"/>
                    <a:pt x="5273" y="1685"/>
                    <a:pt x="5407" y="1917"/>
                  </a:cubicBezTo>
                  <a:cubicBezTo>
                    <a:pt x="5915" y="2800"/>
                    <a:pt x="6156" y="3880"/>
                    <a:pt x="6914" y="4567"/>
                  </a:cubicBezTo>
                  <a:cubicBezTo>
                    <a:pt x="7093" y="4736"/>
                    <a:pt x="7316" y="4897"/>
                    <a:pt x="7334" y="5146"/>
                  </a:cubicBezTo>
                  <a:cubicBezTo>
                    <a:pt x="7351" y="5280"/>
                    <a:pt x="7289" y="5414"/>
                    <a:pt x="7235" y="5539"/>
                  </a:cubicBezTo>
                  <a:lnTo>
                    <a:pt x="6620" y="6913"/>
                  </a:lnTo>
                  <a:cubicBezTo>
                    <a:pt x="6548" y="7064"/>
                    <a:pt x="6468" y="7234"/>
                    <a:pt x="6325" y="7332"/>
                  </a:cubicBezTo>
                  <a:cubicBezTo>
                    <a:pt x="6237" y="7387"/>
                    <a:pt x="6134" y="7406"/>
                    <a:pt x="6028" y="7406"/>
                  </a:cubicBezTo>
                  <a:cubicBezTo>
                    <a:pt x="5910" y="7406"/>
                    <a:pt x="5787" y="7382"/>
                    <a:pt x="5674" y="7359"/>
                  </a:cubicBezTo>
                  <a:cubicBezTo>
                    <a:pt x="5059" y="7225"/>
                    <a:pt x="4443" y="7100"/>
                    <a:pt x="3828" y="6966"/>
                  </a:cubicBezTo>
                  <a:cubicBezTo>
                    <a:pt x="3328" y="6859"/>
                    <a:pt x="2757" y="6699"/>
                    <a:pt x="2561" y="6235"/>
                  </a:cubicBezTo>
                  <a:cubicBezTo>
                    <a:pt x="2481" y="6021"/>
                    <a:pt x="2481" y="5789"/>
                    <a:pt x="2498" y="5557"/>
                  </a:cubicBezTo>
                  <a:cubicBezTo>
                    <a:pt x="2516" y="5236"/>
                    <a:pt x="2543" y="4906"/>
                    <a:pt x="2561" y="4584"/>
                  </a:cubicBezTo>
                  <a:lnTo>
                    <a:pt x="2561" y="4584"/>
                  </a:lnTo>
                  <a:cubicBezTo>
                    <a:pt x="1972" y="5280"/>
                    <a:pt x="1392" y="5548"/>
                    <a:pt x="857" y="5976"/>
                  </a:cubicBezTo>
                  <a:cubicBezTo>
                    <a:pt x="670" y="6716"/>
                    <a:pt x="402" y="7439"/>
                    <a:pt x="161" y="8162"/>
                  </a:cubicBezTo>
                  <a:cubicBezTo>
                    <a:pt x="81" y="8411"/>
                    <a:pt x="0" y="8670"/>
                    <a:pt x="72" y="8920"/>
                  </a:cubicBezTo>
                  <a:cubicBezTo>
                    <a:pt x="161" y="9214"/>
                    <a:pt x="447" y="9402"/>
                    <a:pt x="714" y="9562"/>
                  </a:cubicBezTo>
                  <a:cubicBezTo>
                    <a:pt x="1133" y="9821"/>
                    <a:pt x="1562" y="10080"/>
                    <a:pt x="1981" y="10329"/>
                  </a:cubicBezTo>
                  <a:cubicBezTo>
                    <a:pt x="2284" y="10517"/>
                    <a:pt x="2596" y="10704"/>
                    <a:pt x="2944" y="10776"/>
                  </a:cubicBezTo>
                  <a:cubicBezTo>
                    <a:pt x="3074" y="10805"/>
                    <a:pt x="3204" y="10818"/>
                    <a:pt x="3334" y="10818"/>
                  </a:cubicBezTo>
                  <a:cubicBezTo>
                    <a:pt x="3875" y="10818"/>
                    <a:pt x="4416" y="10593"/>
                    <a:pt x="4934" y="10392"/>
                  </a:cubicBezTo>
                  <a:cubicBezTo>
                    <a:pt x="5346" y="10237"/>
                    <a:pt x="5796" y="10097"/>
                    <a:pt x="6227" y="10097"/>
                  </a:cubicBezTo>
                  <a:cubicBezTo>
                    <a:pt x="6468" y="10097"/>
                    <a:pt x="6703" y="10141"/>
                    <a:pt x="6923" y="10249"/>
                  </a:cubicBezTo>
                  <a:cubicBezTo>
                    <a:pt x="7985" y="10767"/>
                    <a:pt x="8056" y="12417"/>
                    <a:pt x="9100" y="12961"/>
                  </a:cubicBezTo>
                  <a:cubicBezTo>
                    <a:pt x="9385" y="13113"/>
                    <a:pt x="9707" y="13157"/>
                    <a:pt x="10019" y="13166"/>
                  </a:cubicBezTo>
                  <a:cubicBezTo>
                    <a:pt x="10073" y="13168"/>
                    <a:pt x="10128" y="13169"/>
                    <a:pt x="10182" y="13169"/>
                  </a:cubicBezTo>
                  <a:cubicBezTo>
                    <a:pt x="11187" y="13169"/>
                    <a:pt x="12170" y="12872"/>
                    <a:pt x="13177" y="12872"/>
                  </a:cubicBezTo>
                  <a:cubicBezTo>
                    <a:pt x="13284" y="12872"/>
                    <a:pt x="13409" y="12872"/>
                    <a:pt x="13498" y="12934"/>
                  </a:cubicBezTo>
                  <a:cubicBezTo>
                    <a:pt x="13605" y="13015"/>
                    <a:pt x="13650" y="13149"/>
                    <a:pt x="13685" y="13273"/>
                  </a:cubicBezTo>
                  <a:cubicBezTo>
                    <a:pt x="13882" y="13942"/>
                    <a:pt x="14051" y="14612"/>
                    <a:pt x="14212" y="15290"/>
                  </a:cubicBezTo>
                  <a:cubicBezTo>
                    <a:pt x="14622" y="15031"/>
                    <a:pt x="14997" y="14728"/>
                    <a:pt x="15327" y="14371"/>
                  </a:cubicBezTo>
                  <a:cubicBezTo>
                    <a:pt x="15746" y="13907"/>
                    <a:pt x="16058" y="13380"/>
                    <a:pt x="16290" y="12801"/>
                  </a:cubicBezTo>
                  <a:lnTo>
                    <a:pt x="16290" y="12801"/>
                  </a:lnTo>
                  <a:cubicBezTo>
                    <a:pt x="16268" y="12802"/>
                    <a:pt x="16246" y="12802"/>
                    <a:pt x="16223" y="12802"/>
                  </a:cubicBezTo>
                  <a:cubicBezTo>
                    <a:pt x="15827" y="12802"/>
                    <a:pt x="15434" y="12654"/>
                    <a:pt x="15113" y="12426"/>
                  </a:cubicBezTo>
                  <a:cubicBezTo>
                    <a:pt x="14613" y="12051"/>
                    <a:pt x="14274" y="11489"/>
                    <a:pt x="13998" y="10927"/>
                  </a:cubicBezTo>
                  <a:cubicBezTo>
                    <a:pt x="13721" y="10356"/>
                    <a:pt x="13489" y="9767"/>
                    <a:pt x="13114" y="9259"/>
                  </a:cubicBezTo>
                  <a:cubicBezTo>
                    <a:pt x="12989" y="9081"/>
                    <a:pt x="12838" y="8902"/>
                    <a:pt x="12838" y="8679"/>
                  </a:cubicBezTo>
                  <a:cubicBezTo>
                    <a:pt x="12838" y="8572"/>
                    <a:pt x="12882" y="8465"/>
                    <a:pt x="12918" y="8358"/>
                  </a:cubicBezTo>
                  <a:cubicBezTo>
                    <a:pt x="13105" y="7912"/>
                    <a:pt x="13337" y="7484"/>
                    <a:pt x="13605" y="7082"/>
                  </a:cubicBezTo>
                  <a:cubicBezTo>
                    <a:pt x="14015" y="6467"/>
                    <a:pt x="14506" y="5923"/>
                    <a:pt x="14899" y="5307"/>
                  </a:cubicBezTo>
                  <a:cubicBezTo>
                    <a:pt x="14943" y="5245"/>
                    <a:pt x="14970" y="5182"/>
                    <a:pt x="15006" y="5120"/>
                  </a:cubicBezTo>
                  <a:cubicBezTo>
                    <a:pt x="13971" y="3862"/>
                    <a:pt x="13275" y="2301"/>
                    <a:pt x="12044" y="1221"/>
                  </a:cubicBezTo>
                  <a:cubicBezTo>
                    <a:pt x="11087" y="393"/>
                    <a:pt x="9842" y="0"/>
                    <a:pt x="8585"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06" name="Google Shape;206;p5"/>
            <p:cNvSpPr/>
            <p:nvPr/>
          </p:nvSpPr>
          <p:spPr>
            <a:xfrm>
              <a:off x="3483800" y="2001604"/>
              <a:ext cx="1222698" cy="831025"/>
            </a:xfrm>
            <a:custGeom>
              <a:avLst/>
              <a:gdLst/>
              <a:ahLst/>
              <a:cxnLst/>
              <a:rect l="l" t="t" r="r" b="b"/>
              <a:pathLst>
                <a:path w="15515" h="10545" extrusionOk="0">
                  <a:moveTo>
                    <a:pt x="2160" y="0"/>
                  </a:moveTo>
                  <a:lnTo>
                    <a:pt x="2160" y="0"/>
                  </a:lnTo>
                  <a:cubicBezTo>
                    <a:pt x="1741" y="348"/>
                    <a:pt x="1348" y="794"/>
                    <a:pt x="1018" y="1668"/>
                  </a:cubicBezTo>
                  <a:cubicBezTo>
                    <a:pt x="349" y="3390"/>
                    <a:pt x="1" y="5335"/>
                    <a:pt x="822" y="7083"/>
                  </a:cubicBezTo>
                  <a:cubicBezTo>
                    <a:pt x="956" y="7369"/>
                    <a:pt x="1116" y="7636"/>
                    <a:pt x="1295" y="7886"/>
                  </a:cubicBezTo>
                  <a:cubicBezTo>
                    <a:pt x="1446" y="7877"/>
                    <a:pt x="1598" y="7868"/>
                    <a:pt x="1750" y="7851"/>
                  </a:cubicBezTo>
                  <a:cubicBezTo>
                    <a:pt x="2526" y="7752"/>
                    <a:pt x="3284" y="7574"/>
                    <a:pt x="4024" y="7297"/>
                  </a:cubicBezTo>
                  <a:cubicBezTo>
                    <a:pt x="4462" y="7137"/>
                    <a:pt x="4899" y="6941"/>
                    <a:pt x="5363" y="6923"/>
                  </a:cubicBezTo>
                  <a:cubicBezTo>
                    <a:pt x="5399" y="6921"/>
                    <a:pt x="5435" y="6920"/>
                    <a:pt x="5471" y="6920"/>
                  </a:cubicBezTo>
                  <a:cubicBezTo>
                    <a:pt x="5906" y="6920"/>
                    <a:pt x="6331" y="7065"/>
                    <a:pt x="6710" y="7271"/>
                  </a:cubicBezTo>
                  <a:cubicBezTo>
                    <a:pt x="7959" y="7940"/>
                    <a:pt x="8833" y="9189"/>
                    <a:pt x="10117" y="9795"/>
                  </a:cubicBezTo>
                  <a:cubicBezTo>
                    <a:pt x="11010" y="10215"/>
                    <a:pt x="12053" y="10304"/>
                    <a:pt x="13026" y="10545"/>
                  </a:cubicBezTo>
                  <a:cubicBezTo>
                    <a:pt x="13391" y="10384"/>
                    <a:pt x="13757" y="10223"/>
                    <a:pt x="14123" y="10054"/>
                  </a:cubicBezTo>
                  <a:cubicBezTo>
                    <a:pt x="14596" y="9831"/>
                    <a:pt x="15069" y="9590"/>
                    <a:pt x="15515" y="9314"/>
                  </a:cubicBezTo>
                  <a:cubicBezTo>
                    <a:pt x="15354" y="8636"/>
                    <a:pt x="15185" y="7966"/>
                    <a:pt x="14988" y="7297"/>
                  </a:cubicBezTo>
                  <a:cubicBezTo>
                    <a:pt x="14953" y="7173"/>
                    <a:pt x="14908" y="7039"/>
                    <a:pt x="14801" y="6958"/>
                  </a:cubicBezTo>
                  <a:cubicBezTo>
                    <a:pt x="14712" y="6896"/>
                    <a:pt x="14587" y="6896"/>
                    <a:pt x="14480" y="6896"/>
                  </a:cubicBezTo>
                  <a:cubicBezTo>
                    <a:pt x="13473" y="6896"/>
                    <a:pt x="12490" y="7193"/>
                    <a:pt x="11485" y="7193"/>
                  </a:cubicBezTo>
                  <a:cubicBezTo>
                    <a:pt x="11431" y="7193"/>
                    <a:pt x="11376" y="7192"/>
                    <a:pt x="11322" y="7190"/>
                  </a:cubicBezTo>
                  <a:cubicBezTo>
                    <a:pt x="11010" y="7181"/>
                    <a:pt x="10688" y="7137"/>
                    <a:pt x="10403" y="6985"/>
                  </a:cubicBezTo>
                  <a:cubicBezTo>
                    <a:pt x="9359" y="6441"/>
                    <a:pt x="9288" y="4791"/>
                    <a:pt x="8226" y="4273"/>
                  </a:cubicBezTo>
                  <a:cubicBezTo>
                    <a:pt x="8006" y="4165"/>
                    <a:pt x="7771" y="4121"/>
                    <a:pt x="7530" y="4121"/>
                  </a:cubicBezTo>
                  <a:cubicBezTo>
                    <a:pt x="7099" y="4121"/>
                    <a:pt x="6649" y="4261"/>
                    <a:pt x="6237" y="4416"/>
                  </a:cubicBezTo>
                  <a:cubicBezTo>
                    <a:pt x="5719" y="4617"/>
                    <a:pt x="5178" y="4842"/>
                    <a:pt x="4637" y="4842"/>
                  </a:cubicBezTo>
                  <a:cubicBezTo>
                    <a:pt x="4507" y="4842"/>
                    <a:pt x="4377" y="4829"/>
                    <a:pt x="4247" y="4800"/>
                  </a:cubicBezTo>
                  <a:cubicBezTo>
                    <a:pt x="3899" y="4728"/>
                    <a:pt x="3587" y="4541"/>
                    <a:pt x="3284" y="4353"/>
                  </a:cubicBezTo>
                  <a:cubicBezTo>
                    <a:pt x="2865" y="4104"/>
                    <a:pt x="2436" y="3845"/>
                    <a:pt x="2017" y="3586"/>
                  </a:cubicBezTo>
                  <a:cubicBezTo>
                    <a:pt x="1750" y="3426"/>
                    <a:pt x="1464" y="3238"/>
                    <a:pt x="1375" y="2944"/>
                  </a:cubicBezTo>
                  <a:cubicBezTo>
                    <a:pt x="1303" y="2694"/>
                    <a:pt x="1384" y="2435"/>
                    <a:pt x="1464" y="2186"/>
                  </a:cubicBezTo>
                  <a:cubicBezTo>
                    <a:pt x="1705" y="1463"/>
                    <a:pt x="1973" y="740"/>
                    <a:pt x="2160"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07" name="Google Shape;207;p5"/>
            <p:cNvSpPr/>
            <p:nvPr/>
          </p:nvSpPr>
          <p:spPr>
            <a:xfrm>
              <a:off x="3781929" y="1634597"/>
              <a:ext cx="383950" cy="479701"/>
            </a:xfrm>
            <a:custGeom>
              <a:avLst/>
              <a:gdLst/>
              <a:ahLst/>
              <a:cxnLst/>
              <a:rect l="l" t="t" r="r" b="b"/>
              <a:pathLst>
                <a:path w="4872" h="6087" extrusionOk="0">
                  <a:moveTo>
                    <a:pt x="2347" y="0"/>
                  </a:moveTo>
                  <a:cubicBezTo>
                    <a:pt x="1963" y="321"/>
                    <a:pt x="1615" y="705"/>
                    <a:pt x="1339" y="1142"/>
                  </a:cubicBezTo>
                  <a:cubicBezTo>
                    <a:pt x="955" y="1767"/>
                    <a:pt x="687" y="2471"/>
                    <a:pt x="241" y="3060"/>
                  </a:cubicBezTo>
                  <a:cubicBezTo>
                    <a:pt x="188" y="3132"/>
                    <a:pt x="134" y="3194"/>
                    <a:pt x="81" y="3265"/>
                  </a:cubicBezTo>
                  <a:cubicBezTo>
                    <a:pt x="63" y="3587"/>
                    <a:pt x="36" y="3917"/>
                    <a:pt x="18" y="4238"/>
                  </a:cubicBezTo>
                  <a:cubicBezTo>
                    <a:pt x="1" y="4470"/>
                    <a:pt x="1" y="4702"/>
                    <a:pt x="81" y="4916"/>
                  </a:cubicBezTo>
                  <a:cubicBezTo>
                    <a:pt x="277" y="5380"/>
                    <a:pt x="848" y="5540"/>
                    <a:pt x="1348" y="5647"/>
                  </a:cubicBezTo>
                  <a:cubicBezTo>
                    <a:pt x="1963" y="5781"/>
                    <a:pt x="2579" y="5906"/>
                    <a:pt x="3194" y="6040"/>
                  </a:cubicBezTo>
                  <a:cubicBezTo>
                    <a:pt x="3307" y="6063"/>
                    <a:pt x="3430" y="6087"/>
                    <a:pt x="3548" y="6087"/>
                  </a:cubicBezTo>
                  <a:cubicBezTo>
                    <a:pt x="3654" y="6087"/>
                    <a:pt x="3757" y="6068"/>
                    <a:pt x="3845" y="6013"/>
                  </a:cubicBezTo>
                  <a:cubicBezTo>
                    <a:pt x="3988" y="5915"/>
                    <a:pt x="4068" y="5754"/>
                    <a:pt x="4140" y="5594"/>
                  </a:cubicBezTo>
                  <a:lnTo>
                    <a:pt x="4755" y="4220"/>
                  </a:lnTo>
                  <a:cubicBezTo>
                    <a:pt x="4809" y="4095"/>
                    <a:pt x="4871" y="3961"/>
                    <a:pt x="4854" y="3827"/>
                  </a:cubicBezTo>
                  <a:cubicBezTo>
                    <a:pt x="4836" y="3578"/>
                    <a:pt x="4613" y="3417"/>
                    <a:pt x="4434" y="3248"/>
                  </a:cubicBezTo>
                  <a:cubicBezTo>
                    <a:pt x="3676" y="2561"/>
                    <a:pt x="3435" y="1481"/>
                    <a:pt x="2927" y="598"/>
                  </a:cubicBezTo>
                  <a:cubicBezTo>
                    <a:pt x="2793" y="366"/>
                    <a:pt x="2641" y="143"/>
                    <a:pt x="2409" y="18"/>
                  </a:cubicBezTo>
                  <a:cubicBezTo>
                    <a:pt x="2391" y="9"/>
                    <a:pt x="2365" y="9"/>
                    <a:pt x="2347"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08" name="Google Shape;208;p5"/>
            <p:cNvSpPr/>
            <p:nvPr/>
          </p:nvSpPr>
          <p:spPr>
            <a:xfrm>
              <a:off x="4191808" y="1674553"/>
              <a:ext cx="371971" cy="367873"/>
            </a:xfrm>
            <a:custGeom>
              <a:avLst/>
              <a:gdLst/>
              <a:ahLst/>
              <a:cxnLst/>
              <a:rect l="l" t="t" r="r" b="b"/>
              <a:pathLst>
                <a:path w="4720" h="4668" extrusionOk="0">
                  <a:moveTo>
                    <a:pt x="1723" y="1"/>
                  </a:moveTo>
                  <a:cubicBezTo>
                    <a:pt x="1431" y="1"/>
                    <a:pt x="1153" y="98"/>
                    <a:pt x="919" y="368"/>
                  </a:cubicBezTo>
                  <a:cubicBezTo>
                    <a:pt x="0" y="1411"/>
                    <a:pt x="670" y="3338"/>
                    <a:pt x="1803" y="3865"/>
                  </a:cubicBezTo>
                  <a:cubicBezTo>
                    <a:pt x="2570" y="4230"/>
                    <a:pt x="3373" y="4498"/>
                    <a:pt x="4202" y="4667"/>
                  </a:cubicBezTo>
                  <a:lnTo>
                    <a:pt x="4523" y="2937"/>
                  </a:lnTo>
                  <a:cubicBezTo>
                    <a:pt x="4630" y="2339"/>
                    <a:pt x="4720" y="1679"/>
                    <a:pt x="4381" y="1179"/>
                  </a:cubicBezTo>
                  <a:cubicBezTo>
                    <a:pt x="3988" y="626"/>
                    <a:pt x="3185" y="466"/>
                    <a:pt x="2596" y="216"/>
                  </a:cubicBezTo>
                  <a:cubicBezTo>
                    <a:pt x="2313" y="96"/>
                    <a:pt x="2011" y="1"/>
                    <a:pt x="1723" y="1"/>
                  </a:cubicBezTo>
                  <a:close/>
                </a:path>
              </a:pathLst>
            </a:custGeom>
            <a:solidFill>
              <a:srgbClr val="5D4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09" name="Google Shape;209;p5"/>
            <p:cNvSpPr/>
            <p:nvPr/>
          </p:nvSpPr>
          <p:spPr>
            <a:xfrm>
              <a:off x="4293785" y="2085456"/>
              <a:ext cx="144139" cy="109306"/>
            </a:xfrm>
            <a:custGeom>
              <a:avLst/>
              <a:gdLst/>
              <a:ahLst/>
              <a:cxnLst/>
              <a:rect l="l" t="t" r="r" b="b"/>
              <a:pathLst>
                <a:path w="1829" h="1387" extrusionOk="0">
                  <a:moveTo>
                    <a:pt x="829" y="0"/>
                  </a:moveTo>
                  <a:cubicBezTo>
                    <a:pt x="470" y="0"/>
                    <a:pt x="70" y="144"/>
                    <a:pt x="45" y="497"/>
                  </a:cubicBezTo>
                  <a:cubicBezTo>
                    <a:pt x="0" y="943"/>
                    <a:pt x="776" y="1345"/>
                    <a:pt x="1133" y="1380"/>
                  </a:cubicBezTo>
                  <a:cubicBezTo>
                    <a:pt x="1166" y="1384"/>
                    <a:pt x="1199" y="1386"/>
                    <a:pt x="1232" y="1386"/>
                  </a:cubicBezTo>
                  <a:cubicBezTo>
                    <a:pt x="1351" y="1386"/>
                    <a:pt x="1468" y="1357"/>
                    <a:pt x="1552" y="1273"/>
                  </a:cubicBezTo>
                  <a:cubicBezTo>
                    <a:pt x="1597" y="1238"/>
                    <a:pt x="1633" y="1184"/>
                    <a:pt x="1659" y="1131"/>
                  </a:cubicBezTo>
                  <a:cubicBezTo>
                    <a:pt x="1829" y="738"/>
                    <a:pt x="1606" y="247"/>
                    <a:pt x="1222" y="69"/>
                  </a:cubicBezTo>
                  <a:cubicBezTo>
                    <a:pt x="1118" y="25"/>
                    <a:pt x="977" y="0"/>
                    <a:pt x="829" y="0"/>
                  </a:cubicBezTo>
                  <a:close/>
                </a:path>
              </a:pathLst>
            </a:custGeom>
            <a:solidFill>
              <a:srgbClr val="5D4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10" name="Google Shape;210;p5"/>
            <p:cNvSpPr/>
            <p:nvPr/>
          </p:nvSpPr>
          <p:spPr>
            <a:xfrm>
              <a:off x="4598140" y="1934066"/>
              <a:ext cx="345334" cy="605478"/>
            </a:xfrm>
            <a:custGeom>
              <a:avLst/>
              <a:gdLst/>
              <a:ahLst/>
              <a:cxnLst/>
              <a:rect l="l" t="t" r="r" b="b"/>
              <a:pathLst>
                <a:path w="4382" h="7683" extrusionOk="0">
                  <a:moveTo>
                    <a:pt x="2169" y="1"/>
                  </a:moveTo>
                  <a:cubicBezTo>
                    <a:pt x="2133" y="63"/>
                    <a:pt x="2106" y="126"/>
                    <a:pt x="2062" y="188"/>
                  </a:cubicBezTo>
                  <a:cubicBezTo>
                    <a:pt x="1669" y="804"/>
                    <a:pt x="1178" y="1348"/>
                    <a:pt x="768" y="1963"/>
                  </a:cubicBezTo>
                  <a:cubicBezTo>
                    <a:pt x="500" y="2365"/>
                    <a:pt x="268" y="2793"/>
                    <a:pt x="81" y="3239"/>
                  </a:cubicBezTo>
                  <a:cubicBezTo>
                    <a:pt x="45" y="3346"/>
                    <a:pt x="1" y="3453"/>
                    <a:pt x="1" y="3560"/>
                  </a:cubicBezTo>
                  <a:cubicBezTo>
                    <a:pt x="1" y="3783"/>
                    <a:pt x="152" y="3962"/>
                    <a:pt x="277" y="4140"/>
                  </a:cubicBezTo>
                  <a:cubicBezTo>
                    <a:pt x="652" y="4648"/>
                    <a:pt x="884" y="5237"/>
                    <a:pt x="1161" y="5808"/>
                  </a:cubicBezTo>
                  <a:cubicBezTo>
                    <a:pt x="1437" y="6370"/>
                    <a:pt x="1776" y="6932"/>
                    <a:pt x="2276" y="7307"/>
                  </a:cubicBezTo>
                  <a:cubicBezTo>
                    <a:pt x="2597" y="7535"/>
                    <a:pt x="2990" y="7683"/>
                    <a:pt x="3386" y="7683"/>
                  </a:cubicBezTo>
                  <a:cubicBezTo>
                    <a:pt x="3409" y="7683"/>
                    <a:pt x="3431" y="7683"/>
                    <a:pt x="3453" y="7682"/>
                  </a:cubicBezTo>
                  <a:cubicBezTo>
                    <a:pt x="3864" y="6656"/>
                    <a:pt x="4042" y="5505"/>
                    <a:pt x="4194" y="4399"/>
                  </a:cubicBezTo>
                  <a:cubicBezTo>
                    <a:pt x="4292" y="3685"/>
                    <a:pt x="4381" y="2936"/>
                    <a:pt x="4113" y="2275"/>
                  </a:cubicBezTo>
                  <a:cubicBezTo>
                    <a:pt x="3819" y="1535"/>
                    <a:pt x="3141" y="1044"/>
                    <a:pt x="2588" y="473"/>
                  </a:cubicBezTo>
                  <a:cubicBezTo>
                    <a:pt x="2436" y="322"/>
                    <a:pt x="2302" y="161"/>
                    <a:pt x="2169"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11" name="Google Shape;211;p5"/>
            <p:cNvSpPr/>
            <p:nvPr/>
          </p:nvSpPr>
          <p:spPr>
            <a:xfrm>
              <a:off x="4294415" y="2295793"/>
              <a:ext cx="282761" cy="187483"/>
            </a:xfrm>
            <a:custGeom>
              <a:avLst/>
              <a:gdLst/>
              <a:ahLst/>
              <a:cxnLst/>
              <a:rect l="l" t="t" r="r" b="b"/>
              <a:pathLst>
                <a:path w="3588" h="2379" extrusionOk="0">
                  <a:moveTo>
                    <a:pt x="2635" y="0"/>
                  </a:moveTo>
                  <a:cubicBezTo>
                    <a:pt x="1811" y="0"/>
                    <a:pt x="1206" y="457"/>
                    <a:pt x="465" y="995"/>
                  </a:cubicBezTo>
                  <a:cubicBezTo>
                    <a:pt x="242" y="1156"/>
                    <a:pt x="1" y="1388"/>
                    <a:pt x="90" y="1637"/>
                  </a:cubicBezTo>
                  <a:cubicBezTo>
                    <a:pt x="153" y="1816"/>
                    <a:pt x="349" y="1887"/>
                    <a:pt x="518" y="1950"/>
                  </a:cubicBezTo>
                  <a:cubicBezTo>
                    <a:pt x="1134" y="2146"/>
                    <a:pt x="1776" y="2289"/>
                    <a:pt x="2419" y="2360"/>
                  </a:cubicBezTo>
                  <a:cubicBezTo>
                    <a:pt x="2506" y="2370"/>
                    <a:pt x="2596" y="2379"/>
                    <a:pt x="2686" y="2379"/>
                  </a:cubicBezTo>
                  <a:cubicBezTo>
                    <a:pt x="2834" y="2379"/>
                    <a:pt x="2979" y="2354"/>
                    <a:pt x="3097" y="2271"/>
                  </a:cubicBezTo>
                  <a:cubicBezTo>
                    <a:pt x="3266" y="2155"/>
                    <a:pt x="3337" y="1950"/>
                    <a:pt x="3400" y="1762"/>
                  </a:cubicBezTo>
                  <a:cubicBezTo>
                    <a:pt x="3525" y="1316"/>
                    <a:pt x="3587" y="861"/>
                    <a:pt x="3587" y="397"/>
                  </a:cubicBezTo>
                  <a:cubicBezTo>
                    <a:pt x="3587" y="335"/>
                    <a:pt x="3578" y="255"/>
                    <a:pt x="3534" y="201"/>
                  </a:cubicBezTo>
                  <a:cubicBezTo>
                    <a:pt x="3498" y="157"/>
                    <a:pt x="3436" y="130"/>
                    <a:pt x="3373" y="112"/>
                  </a:cubicBezTo>
                  <a:cubicBezTo>
                    <a:pt x="3105" y="35"/>
                    <a:pt x="2862" y="0"/>
                    <a:pt x="2635" y="0"/>
                  </a:cubicBezTo>
                  <a:close/>
                </a:path>
              </a:pathLst>
            </a:custGeom>
            <a:solidFill>
              <a:srgbClr val="5D4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12" name="Google Shape;212;p5"/>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13" name="Google Shape;213;p5"/>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214" name="Google Shape;214;p5"/>
          <p:cNvGrpSpPr/>
          <p:nvPr/>
        </p:nvGrpSpPr>
        <p:grpSpPr>
          <a:xfrm>
            <a:off x="30777" y="1487096"/>
            <a:ext cx="156283" cy="149261"/>
            <a:chOff x="3483800" y="1530650"/>
            <a:chExt cx="1459674" cy="1397574"/>
          </a:xfrm>
        </p:grpSpPr>
        <p:sp>
          <p:nvSpPr>
            <p:cNvPr id="215" name="Google Shape;215;p5"/>
            <p:cNvSpPr/>
            <p:nvPr/>
          </p:nvSpPr>
          <p:spPr>
            <a:xfrm>
              <a:off x="3586486" y="1530650"/>
              <a:ext cx="1283853" cy="1204967"/>
            </a:xfrm>
            <a:custGeom>
              <a:avLst/>
              <a:gdLst/>
              <a:ahLst/>
              <a:cxnLst/>
              <a:rect l="l" t="t" r="r" b="b"/>
              <a:pathLst>
                <a:path w="16291" h="15290" extrusionOk="0">
                  <a:moveTo>
                    <a:pt x="9404" y="1827"/>
                  </a:moveTo>
                  <a:cubicBezTo>
                    <a:pt x="9692" y="1827"/>
                    <a:pt x="9994" y="1922"/>
                    <a:pt x="10277" y="2042"/>
                  </a:cubicBezTo>
                  <a:cubicBezTo>
                    <a:pt x="10866" y="2292"/>
                    <a:pt x="11669" y="2452"/>
                    <a:pt x="12062" y="3005"/>
                  </a:cubicBezTo>
                  <a:cubicBezTo>
                    <a:pt x="12401" y="3505"/>
                    <a:pt x="12311" y="4165"/>
                    <a:pt x="12204" y="4763"/>
                  </a:cubicBezTo>
                  <a:lnTo>
                    <a:pt x="11883" y="6493"/>
                  </a:lnTo>
                  <a:cubicBezTo>
                    <a:pt x="11054" y="6324"/>
                    <a:pt x="10251" y="6056"/>
                    <a:pt x="9484" y="5691"/>
                  </a:cubicBezTo>
                  <a:cubicBezTo>
                    <a:pt x="8351" y="5164"/>
                    <a:pt x="7681" y="3237"/>
                    <a:pt x="8600" y="2194"/>
                  </a:cubicBezTo>
                  <a:cubicBezTo>
                    <a:pt x="8834" y="1924"/>
                    <a:pt x="9112" y="1827"/>
                    <a:pt x="9404" y="1827"/>
                  </a:cubicBezTo>
                  <a:close/>
                  <a:moveTo>
                    <a:pt x="9804" y="7040"/>
                  </a:moveTo>
                  <a:cubicBezTo>
                    <a:pt x="9952" y="7040"/>
                    <a:pt x="10093" y="7065"/>
                    <a:pt x="10197" y="7109"/>
                  </a:cubicBezTo>
                  <a:cubicBezTo>
                    <a:pt x="10581" y="7287"/>
                    <a:pt x="10804" y="7778"/>
                    <a:pt x="10634" y="8171"/>
                  </a:cubicBezTo>
                  <a:cubicBezTo>
                    <a:pt x="10608" y="8224"/>
                    <a:pt x="10572" y="8278"/>
                    <a:pt x="10527" y="8313"/>
                  </a:cubicBezTo>
                  <a:cubicBezTo>
                    <a:pt x="10443" y="8397"/>
                    <a:pt x="10326" y="8426"/>
                    <a:pt x="10207" y="8426"/>
                  </a:cubicBezTo>
                  <a:cubicBezTo>
                    <a:pt x="10174" y="8426"/>
                    <a:pt x="10141" y="8424"/>
                    <a:pt x="10108" y="8420"/>
                  </a:cubicBezTo>
                  <a:cubicBezTo>
                    <a:pt x="9751" y="8385"/>
                    <a:pt x="8975" y="7983"/>
                    <a:pt x="9020" y="7537"/>
                  </a:cubicBezTo>
                  <a:cubicBezTo>
                    <a:pt x="9045" y="7184"/>
                    <a:pt x="9445" y="7040"/>
                    <a:pt x="9804" y="7040"/>
                  </a:cubicBezTo>
                  <a:close/>
                  <a:moveTo>
                    <a:pt x="11618" y="9709"/>
                  </a:moveTo>
                  <a:cubicBezTo>
                    <a:pt x="11845" y="9709"/>
                    <a:pt x="12088" y="9744"/>
                    <a:pt x="12356" y="9821"/>
                  </a:cubicBezTo>
                  <a:cubicBezTo>
                    <a:pt x="12419" y="9839"/>
                    <a:pt x="12481" y="9866"/>
                    <a:pt x="12517" y="9910"/>
                  </a:cubicBezTo>
                  <a:cubicBezTo>
                    <a:pt x="12561" y="9964"/>
                    <a:pt x="12570" y="10044"/>
                    <a:pt x="12570" y="10106"/>
                  </a:cubicBezTo>
                  <a:cubicBezTo>
                    <a:pt x="12570" y="10570"/>
                    <a:pt x="12508" y="11025"/>
                    <a:pt x="12383" y="11471"/>
                  </a:cubicBezTo>
                  <a:cubicBezTo>
                    <a:pt x="12320" y="11659"/>
                    <a:pt x="12249" y="11864"/>
                    <a:pt x="12080" y="11980"/>
                  </a:cubicBezTo>
                  <a:cubicBezTo>
                    <a:pt x="11962" y="12063"/>
                    <a:pt x="11817" y="12088"/>
                    <a:pt x="11669" y="12088"/>
                  </a:cubicBezTo>
                  <a:cubicBezTo>
                    <a:pt x="11579" y="12088"/>
                    <a:pt x="11489" y="12079"/>
                    <a:pt x="11402" y="12069"/>
                  </a:cubicBezTo>
                  <a:cubicBezTo>
                    <a:pt x="10759" y="11998"/>
                    <a:pt x="10117" y="11855"/>
                    <a:pt x="9501" y="11659"/>
                  </a:cubicBezTo>
                  <a:cubicBezTo>
                    <a:pt x="9332" y="11596"/>
                    <a:pt x="9136" y="11525"/>
                    <a:pt x="9073" y="11346"/>
                  </a:cubicBezTo>
                  <a:cubicBezTo>
                    <a:pt x="8984" y="11097"/>
                    <a:pt x="9225" y="10865"/>
                    <a:pt x="9448" y="10704"/>
                  </a:cubicBezTo>
                  <a:cubicBezTo>
                    <a:pt x="10189" y="10166"/>
                    <a:pt x="10794" y="9709"/>
                    <a:pt x="11618" y="9709"/>
                  </a:cubicBezTo>
                  <a:close/>
                  <a:moveTo>
                    <a:pt x="8585" y="0"/>
                  </a:moveTo>
                  <a:cubicBezTo>
                    <a:pt x="7229" y="0"/>
                    <a:pt x="5859" y="458"/>
                    <a:pt x="4827" y="1319"/>
                  </a:cubicBezTo>
                  <a:cubicBezTo>
                    <a:pt x="4845" y="1328"/>
                    <a:pt x="4871" y="1328"/>
                    <a:pt x="4889" y="1337"/>
                  </a:cubicBezTo>
                  <a:cubicBezTo>
                    <a:pt x="5121" y="1462"/>
                    <a:pt x="5273" y="1685"/>
                    <a:pt x="5407" y="1917"/>
                  </a:cubicBezTo>
                  <a:cubicBezTo>
                    <a:pt x="5915" y="2800"/>
                    <a:pt x="6156" y="3880"/>
                    <a:pt x="6914" y="4567"/>
                  </a:cubicBezTo>
                  <a:cubicBezTo>
                    <a:pt x="7093" y="4736"/>
                    <a:pt x="7316" y="4897"/>
                    <a:pt x="7334" y="5146"/>
                  </a:cubicBezTo>
                  <a:cubicBezTo>
                    <a:pt x="7351" y="5280"/>
                    <a:pt x="7289" y="5414"/>
                    <a:pt x="7235" y="5539"/>
                  </a:cubicBezTo>
                  <a:lnTo>
                    <a:pt x="6620" y="6913"/>
                  </a:lnTo>
                  <a:cubicBezTo>
                    <a:pt x="6548" y="7064"/>
                    <a:pt x="6468" y="7234"/>
                    <a:pt x="6325" y="7332"/>
                  </a:cubicBezTo>
                  <a:cubicBezTo>
                    <a:pt x="6237" y="7387"/>
                    <a:pt x="6134" y="7406"/>
                    <a:pt x="6028" y="7406"/>
                  </a:cubicBezTo>
                  <a:cubicBezTo>
                    <a:pt x="5910" y="7406"/>
                    <a:pt x="5787" y="7382"/>
                    <a:pt x="5674" y="7359"/>
                  </a:cubicBezTo>
                  <a:cubicBezTo>
                    <a:pt x="5059" y="7225"/>
                    <a:pt x="4443" y="7100"/>
                    <a:pt x="3828" y="6966"/>
                  </a:cubicBezTo>
                  <a:cubicBezTo>
                    <a:pt x="3328" y="6859"/>
                    <a:pt x="2757" y="6699"/>
                    <a:pt x="2561" y="6235"/>
                  </a:cubicBezTo>
                  <a:cubicBezTo>
                    <a:pt x="2481" y="6021"/>
                    <a:pt x="2481" y="5789"/>
                    <a:pt x="2498" y="5557"/>
                  </a:cubicBezTo>
                  <a:cubicBezTo>
                    <a:pt x="2516" y="5236"/>
                    <a:pt x="2543" y="4906"/>
                    <a:pt x="2561" y="4584"/>
                  </a:cubicBezTo>
                  <a:lnTo>
                    <a:pt x="2561" y="4584"/>
                  </a:lnTo>
                  <a:cubicBezTo>
                    <a:pt x="1972" y="5280"/>
                    <a:pt x="1392" y="5548"/>
                    <a:pt x="857" y="5976"/>
                  </a:cubicBezTo>
                  <a:cubicBezTo>
                    <a:pt x="670" y="6716"/>
                    <a:pt x="402" y="7439"/>
                    <a:pt x="161" y="8162"/>
                  </a:cubicBezTo>
                  <a:cubicBezTo>
                    <a:pt x="81" y="8411"/>
                    <a:pt x="0" y="8670"/>
                    <a:pt x="72" y="8920"/>
                  </a:cubicBezTo>
                  <a:cubicBezTo>
                    <a:pt x="161" y="9214"/>
                    <a:pt x="447" y="9402"/>
                    <a:pt x="714" y="9562"/>
                  </a:cubicBezTo>
                  <a:cubicBezTo>
                    <a:pt x="1133" y="9821"/>
                    <a:pt x="1562" y="10080"/>
                    <a:pt x="1981" y="10329"/>
                  </a:cubicBezTo>
                  <a:cubicBezTo>
                    <a:pt x="2284" y="10517"/>
                    <a:pt x="2596" y="10704"/>
                    <a:pt x="2944" y="10776"/>
                  </a:cubicBezTo>
                  <a:cubicBezTo>
                    <a:pt x="3074" y="10805"/>
                    <a:pt x="3204" y="10818"/>
                    <a:pt x="3334" y="10818"/>
                  </a:cubicBezTo>
                  <a:cubicBezTo>
                    <a:pt x="3875" y="10818"/>
                    <a:pt x="4416" y="10593"/>
                    <a:pt x="4934" y="10392"/>
                  </a:cubicBezTo>
                  <a:cubicBezTo>
                    <a:pt x="5346" y="10237"/>
                    <a:pt x="5796" y="10097"/>
                    <a:pt x="6227" y="10097"/>
                  </a:cubicBezTo>
                  <a:cubicBezTo>
                    <a:pt x="6468" y="10097"/>
                    <a:pt x="6703" y="10141"/>
                    <a:pt x="6923" y="10249"/>
                  </a:cubicBezTo>
                  <a:cubicBezTo>
                    <a:pt x="7985" y="10767"/>
                    <a:pt x="8056" y="12417"/>
                    <a:pt x="9100" y="12961"/>
                  </a:cubicBezTo>
                  <a:cubicBezTo>
                    <a:pt x="9385" y="13113"/>
                    <a:pt x="9707" y="13157"/>
                    <a:pt x="10019" y="13166"/>
                  </a:cubicBezTo>
                  <a:cubicBezTo>
                    <a:pt x="10073" y="13168"/>
                    <a:pt x="10128" y="13169"/>
                    <a:pt x="10182" y="13169"/>
                  </a:cubicBezTo>
                  <a:cubicBezTo>
                    <a:pt x="11187" y="13169"/>
                    <a:pt x="12170" y="12872"/>
                    <a:pt x="13177" y="12872"/>
                  </a:cubicBezTo>
                  <a:cubicBezTo>
                    <a:pt x="13284" y="12872"/>
                    <a:pt x="13409" y="12872"/>
                    <a:pt x="13498" y="12934"/>
                  </a:cubicBezTo>
                  <a:cubicBezTo>
                    <a:pt x="13605" y="13015"/>
                    <a:pt x="13650" y="13149"/>
                    <a:pt x="13685" y="13273"/>
                  </a:cubicBezTo>
                  <a:cubicBezTo>
                    <a:pt x="13882" y="13942"/>
                    <a:pt x="14051" y="14612"/>
                    <a:pt x="14212" y="15290"/>
                  </a:cubicBezTo>
                  <a:cubicBezTo>
                    <a:pt x="14622" y="15031"/>
                    <a:pt x="14997" y="14728"/>
                    <a:pt x="15327" y="14371"/>
                  </a:cubicBezTo>
                  <a:cubicBezTo>
                    <a:pt x="15746" y="13907"/>
                    <a:pt x="16058" y="13380"/>
                    <a:pt x="16290" y="12801"/>
                  </a:cubicBezTo>
                  <a:lnTo>
                    <a:pt x="16290" y="12801"/>
                  </a:lnTo>
                  <a:cubicBezTo>
                    <a:pt x="16268" y="12802"/>
                    <a:pt x="16246" y="12802"/>
                    <a:pt x="16223" y="12802"/>
                  </a:cubicBezTo>
                  <a:cubicBezTo>
                    <a:pt x="15827" y="12802"/>
                    <a:pt x="15434" y="12654"/>
                    <a:pt x="15113" y="12426"/>
                  </a:cubicBezTo>
                  <a:cubicBezTo>
                    <a:pt x="14613" y="12051"/>
                    <a:pt x="14274" y="11489"/>
                    <a:pt x="13998" y="10927"/>
                  </a:cubicBezTo>
                  <a:cubicBezTo>
                    <a:pt x="13721" y="10356"/>
                    <a:pt x="13489" y="9767"/>
                    <a:pt x="13114" y="9259"/>
                  </a:cubicBezTo>
                  <a:cubicBezTo>
                    <a:pt x="12989" y="9081"/>
                    <a:pt x="12838" y="8902"/>
                    <a:pt x="12838" y="8679"/>
                  </a:cubicBezTo>
                  <a:cubicBezTo>
                    <a:pt x="12838" y="8572"/>
                    <a:pt x="12882" y="8465"/>
                    <a:pt x="12918" y="8358"/>
                  </a:cubicBezTo>
                  <a:cubicBezTo>
                    <a:pt x="13105" y="7912"/>
                    <a:pt x="13337" y="7484"/>
                    <a:pt x="13605" y="7082"/>
                  </a:cubicBezTo>
                  <a:cubicBezTo>
                    <a:pt x="14015" y="6467"/>
                    <a:pt x="14506" y="5923"/>
                    <a:pt x="14899" y="5307"/>
                  </a:cubicBezTo>
                  <a:cubicBezTo>
                    <a:pt x="14943" y="5245"/>
                    <a:pt x="14970" y="5182"/>
                    <a:pt x="15006" y="5120"/>
                  </a:cubicBezTo>
                  <a:cubicBezTo>
                    <a:pt x="13971" y="3862"/>
                    <a:pt x="13275" y="2301"/>
                    <a:pt x="12044" y="1221"/>
                  </a:cubicBezTo>
                  <a:cubicBezTo>
                    <a:pt x="11087" y="393"/>
                    <a:pt x="9842" y="0"/>
                    <a:pt x="8585"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16" name="Google Shape;216;p5"/>
            <p:cNvSpPr/>
            <p:nvPr/>
          </p:nvSpPr>
          <p:spPr>
            <a:xfrm>
              <a:off x="3483800" y="2001604"/>
              <a:ext cx="1222698" cy="831025"/>
            </a:xfrm>
            <a:custGeom>
              <a:avLst/>
              <a:gdLst/>
              <a:ahLst/>
              <a:cxnLst/>
              <a:rect l="l" t="t" r="r" b="b"/>
              <a:pathLst>
                <a:path w="15515" h="10545" extrusionOk="0">
                  <a:moveTo>
                    <a:pt x="2160" y="0"/>
                  </a:moveTo>
                  <a:lnTo>
                    <a:pt x="2160" y="0"/>
                  </a:lnTo>
                  <a:cubicBezTo>
                    <a:pt x="1741" y="348"/>
                    <a:pt x="1348" y="794"/>
                    <a:pt x="1018" y="1668"/>
                  </a:cubicBezTo>
                  <a:cubicBezTo>
                    <a:pt x="349" y="3390"/>
                    <a:pt x="1" y="5335"/>
                    <a:pt x="822" y="7083"/>
                  </a:cubicBezTo>
                  <a:cubicBezTo>
                    <a:pt x="956" y="7369"/>
                    <a:pt x="1116" y="7636"/>
                    <a:pt x="1295" y="7886"/>
                  </a:cubicBezTo>
                  <a:cubicBezTo>
                    <a:pt x="1446" y="7877"/>
                    <a:pt x="1598" y="7868"/>
                    <a:pt x="1750" y="7851"/>
                  </a:cubicBezTo>
                  <a:cubicBezTo>
                    <a:pt x="2526" y="7752"/>
                    <a:pt x="3284" y="7574"/>
                    <a:pt x="4024" y="7297"/>
                  </a:cubicBezTo>
                  <a:cubicBezTo>
                    <a:pt x="4462" y="7137"/>
                    <a:pt x="4899" y="6941"/>
                    <a:pt x="5363" y="6923"/>
                  </a:cubicBezTo>
                  <a:cubicBezTo>
                    <a:pt x="5399" y="6921"/>
                    <a:pt x="5435" y="6920"/>
                    <a:pt x="5471" y="6920"/>
                  </a:cubicBezTo>
                  <a:cubicBezTo>
                    <a:pt x="5906" y="6920"/>
                    <a:pt x="6331" y="7065"/>
                    <a:pt x="6710" y="7271"/>
                  </a:cubicBezTo>
                  <a:cubicBezTo>
                    <a:pt x="7959" y="7940"/>
                    <a:pt x="8833" y="9189"/>
                    <a:pt x="10117" y="9795"/>
                  </a:cubicBezTo>
                  <a:cubicBezTo>
                    <a:pt x="11010" y="10215"/>
                    <a:pt x="12053" y="10304"/>
                    <a:pt x="13026" y="10545"/>
                  </a:cubicBezTo>
                  <a:cubicBezTo>
                    <a:pt x="13391" y="10384"/>
                    <a:pt x="13757" y="10223"/>
                    <a:pt x="14123" y="10054"/>
                  </a:cubicBezTo>
                  <a:cubicBezTo>
                    <a:pt x="14596" y="9831"/>
                    <a:pt x="15069" y="9590"/>
                    <a:pt x="15515" y="9314"/>
                  </a:cubicBezTo>
                  <a:cubicBezTo>
                    <a:pt x="15354" y="8636"/>
                    <a:pt x="15185" y="7966"/>
                    <a:pt x="14988" y="7297"/>
                  </a:cubicBezTo>
                  <a:cubicBezTo>
                    <a:pt x="14953" y="7173"/>
                    <a:pt x="14908" y="7039"/>
                    <a:pt x="14801" y="6958"/>
                  </a:cubicBezTo>
                  <a:cubicBezTo>
                    <a:pt x="14712" y="6896"/>
                    <a:pt x="14587" y="6896"/>
                    <a:pt x="14480" y="6896"/>
                  </a:cubicBezTo>
                  <a:cubicBezTo>
                    <a:pt x="13473" y="6896"/>
                    <a:pt x="12490" y="7193"/>
                    <a:pt x="11485" y="7193"/>
                  </a:cubicBezTo>
                  <a:cubicBezTo>
                    <a:pt x="11431" y="7193"/>
                    <a:pt x="11376" y="7192"/>
                    <a:pt x="11322" y="7190"/>
                  </a:cubicBezTo>
                  <a:cubicBezTo>
                    <a:pt x="11010" y="7181"/>
                    <a:pt x="10688" y="7137"/>
                    <a:pt x="10403" y="6985"/>
                  </a:cubicBezTo>
                  <a:cubicBezTo>
                    <a:pt x="9359" y="6441"/>
                    <a:pt x="9288" y="4791"/>
                    <a:pt x="8226" y="4273"/>
                  </a:cubicBezTo>
                  <a:cubicBezTo>
                    <a:pt x="8006" y="4165"/>
                    <a:pt x="7771" y="4121"/>
                    <a:pt x="7530" y="4121"/>
                  </a:cubicBezTo>
                  <a:cubicBezTo>
                    <a:pt x="7099" y="4121"/>
                    <a:pt x="6649" y="4261"/>
                    <a:pt x="6237" y="4416"/>
                  </a:cubicBezTo>
                  <a:cubicBezTo>
                    <a:pt x="5719" y="4617"/>
                    <a:pt x="5178" y="4842"/>
                    <a:pt x="4637" y="4842"/>
                  </a:cubicBezTo>
                  <a:cubicBezTo>
                    <a:pt x="4507" y="4842"/>
                    <a:pt x="4377" y="4829"/>
                    <a:pt x="4247" y="4800"/>
                  </a:cubicBezTo>
                  <a:cubicBezTo>
                    <a:pt x="3899" y="4728"/>
                    <a:pt x="3587" y="4541"/>
                    <a:pt x="3284" y="4353"/>
                  </a:cubicBezTo>
                  <a:cubicBezTo>
                    <a:pt x="2865" y="4104"/>
                    <a:pt x="2436" y="3845"/>
                    <a:pt x="2017" y="3586"/>
                  </a:cubicBezTo>
                  <a:cubicBezTo>
                    <a:pt x="1750" y="3426"/>
                    <a:pt x="1464" y="3238"/>
                    <a:pt x="1375" y="2944"/>
                  </a:cubicBezTo>
                  <a:cubicBezTo>
                    <a:pt x="1303" y="2694"/>
                    <a:pt x="1384" y="2435"/>
                    <a:pt x="1464" y="2186"/>
                  </a:cubicBezTo>
                  <a:cubicBezTo>
                    <a:pt x="1705" y="1463"/>
                    <a:pt x="1973" y="740"/>
                    <a:pt x="2160"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17" name="Google Shape;217;p5"/>
            <p:cNvSpPr/>
            <p:nvPr/>
          </p:nvSpPr>
          <p:spPr>
            <a:xfrm>
              <a:off x="3781929" y="1634597"/>
              <a:ext cx="383950" cy="479701"/>
            </a:xfrm>
            <a:custGeom>
              <a:avLst/>
              <a:gdLst/>
              <a:ahLst/>
              <a:cxnLst/>
              <a:rect l="l" t="t" r="r" b="b"/>
              <a:pathLst>
                <a:path w="4872" h="6087" extrusionOk="0">
                  <a:moveTo>
                    <a:pt x="2347" y="0"/>
                  </a:moveTo>
                  <a:cubicBezTo>
                    <a:pt x="1963" y="321"/>
                    <a:pt x="1615" y="705"/>
                    <a:pt x="1339" y="1142"/>
                  </a:cubicBezTo>
                  <a:cubicBezTo>
                    <a:pt x="955" y="1767"/>
                    <a:pt x="687" y="2471"/>
                    <a:pt x="241" y="3060"/>
                  </a:cubicBezTo>
                  <a:cubicBezTo>
                    <a:pt x="188" y="3132"/>
                    <a:pt x="134" y="3194"/>
                    <a:pt x="81" y="3265"/>
                  </a:cubicBezTo>
                  <a:cubicBezTo>
                    <a:pt x="63" y="3587"/>
                    <a:pt x="36" y="3917"/>
                    <a:pt x="18" y="4238"/>
                  </a:cubicBezTo>
                  <a:cubicBezTo>
                    <a:pt x="1" y="4470"/>
                    <a:pt x="1" y="4702"/>
                    <a:pt x="81" y="4916"/>
                  </a:cubicBezTo>
                  <a:cubicBezTo>
                    <a:pt x="277" y="5380"/>
                    <a:pt x="848" y="5540"/>
                    <a:pt x="1348" y="5647"/>
                  </a:cubicBezTo>
                  <a:cubicBezTo>
                    <a:pt x="1963" y="5781"/>
                    <a:pt x="2579" y="5906"/>
                    <a:pt x="3194" y="6040"/>
                  </a:cubicBezTo>
                  <a:cubicBezTo>
                    <a:pt x="3307" y="6063"/>
                    <a:pt x="3430" y="6087"/>
                    <a:pt x="3548" y="6087"/>
                  </a:cubicBezTo>
                  <a:cubicBezTo>
                    <a:pt x="3654" y="6087"/>
                    <a:pt x="3757" y="6068"/>
                    <a:pt x="3845" y="6013"/>
                  </a:cubicBezTo>
                  <a:cubicBezTo>
                    <a:pt x="3988" y="5915"/>
                    <a:pt x="4068" y="5754"/>
                    <a:pt x="4140" y="5594"/>
                  </a:cubicBezTo>
                  <a:lnTo>
                    <a:pt x="4755" y="4220"/>
                  </a:lnTo>
                  <a:cubicBezTo>
                    <a:pt x="4809" y="4095"/>
                    <a:pt x="4871" y="3961"/>
                    <a:pt x="4854" y="3827"/>
                  </a:cubicBezTo>
                  <a:cubicBezTo>
                    <a:pt x="4836" y="3578"/>
                    <a:pt x="4613" y="3417"/>
                    <a:pt x="4434" y="3248"/>
                  </a:cubicBezTo>
                  <a:cubicBezTo>
                    <a:pt x="3676" y="2561"/>
                    <a:pt x="3435" y="1481"/>
                    <a:pt x="2927" y="598"/>
                  </a:cubicBezTo>
                  <a:cubicBezTo>
                    <a:pt x="2793" y="366"/>
                    <a:pt x="2641" y="143"/>
                    <a:pt x="2409" y="18"/>
                  </a:cubicBezTo>
                  <a:cubicBezTo>
                    <a:pt x="2391" y="9"/>
                    <a:pt x="2365" y="9"/>
                    <a:pt x="2347"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18" name="Google Shape;218;p5"/>
            <p:cNvSpPr/>
            <p:nvPr/>
          </p:nvSpPr>
          <p:spPr>
            <a:xfrm>
              <a:off x="4293785" y="2085456"/>
              <a:ext cx="144139" cy="109306"/>
            </a:xfrm>
            <a:custGeom>
              <a:avLst/>
              <a:gdLst/>
              <a:ahLst/>
              <a:cxnLst/>
              <a:rect l="l" t="t" r="r" b="b"/>
              <a:pathLst>
                <a:path w="1829" h="1387" extrusionOk="0">
                  <a:moveTo>
                    <a:pt x="829" y="0"/>
                  </a:moveTo>
                  <a:cubicBezTo>
                    <a:pt x="470" y="0"/>
                    <a:pt x="70" y="144"/>
                    <a:pt x="45" y="497"/>
                  </a:cubicBezTo>
                  <a:cubicBezTo>
                    <a:pt x="0" y="943"/>
                    <a:pt x="776" y="1345"/>
                    <a:pt x="1133" y="1380"/>
                  </a:cubicBezTo>
                  <a:cubicBezTo>
                    <a:pt x="1166" y="1384"/>
                    <a:pt x="1199" y="1386"/>
                    <a:pt x="1232" y="1386"/>
                  </a:cubicBezTo>
                  <a:cubicBezTo>
                    <a:pt x="1351" y="1386"/>
                    <a:pt x="1468" y="1357"/>
                    <a:pt x="1552" y="1273"/>
                  </a:cubicBezTo>
                  <a:cubicBezTo>
                    <a:pt x="1597" y="1238"/>
                    <a:pt x="1633" y="1184"/>
                    <a:pt x="1659" y="1131"/>
                  </a:cubicBezTo>
                  <a:cubicBezTo>
                    <a:pt x="1829" y="738"/>
                    <a:pt x="1606" y="247"/>
                    <a:pt x="1222" y="69"/>
                  </a:cubicBezTo>
                  <a:cubicBezTo>
                    <a:pt x="1118" y="25"/>
                    <a:pt x="977" y="0"/>
                    <a:pt x="829"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19" name="Google Shape;219;p5"/>
            <p:cNvSpPr/>
            <p:nvPr/>
          </p:nvSpPr>
          <p:spPr>
            <a:xfrm>
              <a:off x="4598140" y="1934066"/>
              <a:ext cx="345334" cy="605478"/>
            </a:xfrm>
            <a:custGeom>
              <a:avLst/>
              <a:gdLst/>
              <a:ahLst/>
              <a:cxnLst/>
              <a:rect l="l" t="t" r="r" b="b"/>
              <a:pathLst>
                <a:path w="4382" h="7683" extrusionOk="0">
                  <a:moveTo>
                    <a:pt x="2169" y="1"/>
                  </a:moveTo>
                  <a:cubicBezTo>
                    <a:pt x="2133" y="63"/>
                    <a:pt x="2106" y="126"/>
                    <a:pt x="2062" y="188"/>
                  </a:cubicBezTo>
                  <a:cubicBezTo>
                    <a:pt x="1669" y="804"/>
                    <a:pt x="1178" y="1348"/>
                    <a:pt x="768" y="1963"/>
                  </a:cubicBezTo>
                  <a:cubicBezTo>
                    <a:pt x="500" y="2365"/>
                    <a:pt x="268" y="2793"/>
                    <a:pt x="81" y="3239"/>
                  </a:cubicBezTo>
                  <a:cubicBezTo>
                    <a:pt x="45" y="3346"/>
                    <a:pt x="1" y="3453"/>
                    <a:pt x="1" y="3560"/>
                  </a:cubicBezTo>
                  <a:cubicBezTo>
                    <a:pt x="1" y="3783"/>
                    <a:pt x="152" y="3962"/>
                    <a:pt x="277" y="4140"/>
                  </a:cubicBezTo>
                  <a:cubicBezTo>
                    <a:pt x="652" y="4648"/>
                    <a:pt x="884" y="5237"/>
                    <a:pt x="1161" y="5808"/>
                  </a:cubicBezTo>
                  <a:cubicBezTo>
                    <a:pt x="1437" y="6370"/>
                    <a:pt x="1776" y="6932"/>
                    <a:pt x="2276" y="7307"/>
                  </a:cubicBezTo>
                  <a:cubicBezTo>
                    <a:pt x="2597" y="7535"/>
                    <a:pt x="2990" y="7683"/>
                    <a:pt x="3386" y="7683"/>
                  </a:cubicBezTo>
                  <a:cubicBezTo>
                    <a:pt x="3409" y="7683"/>
                    <a:pt x="3431" y="7683"/>
                    <a:pt x="3453" y="7682"/>
                  </a:cubicBezTo>
                  <a:cubicBezTo>
                    <a:pt x="3864" y="6656"/>
                    <a:pt x="4042" y="5505"/>
                    <a:pt x="4194" y="4399"/>
                  </a:cubicBezTo>
                  <a:cubicBezTo>
                    <a:pt x="4292" y="3685"/>
                    <a:pt x="4381" y="2936"/>
                    <a:pt x="4113" y="2275"/>
                  </a:cubicBezTo>
                  <a:cubicBezTo>
                    <a:pt x="3819" y="1535"/>
                    <a:pt x="3141" y="1044"/>
                    <a:pt x="2588" y="473"/>
                  </a:cubicBezTo>
                  <a:cubicBezTo>
                    <a:pt x="2436" y="322"/>
                    <a:pt x="2302" y="161"/>
                    <a:pt x="2169"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20" name="Google Shape;220;p5"/>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21" name="Google Shape;221;p5"/>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22" name="Google Shape;222;p5"/>
            <p:cNvSpPr/>
            <p:nvPr/>
          </p:nvSpPr>
          <p:spPr>
            <a:xfrm>
              <a:off x="4294415" y="2295793"/>
              <a:ext cx="282761" cy="187483"/>
            </a:xfrm>
            <a:custGeom>
              <a:avLst/>
              <a:gdLst/>
              <a:ahLst/>
              <a:cxnLst/>
              <a:rect l="l" t="t" r="r" b="b"/>
              <a:pathLst>
                <a:path w="3588" h="2379" extrusionOk="0">
                  <a:moveTo>
                    <a:pt x="2635" y="0"/>
                  </a:moveTo>
                  <a:cubicBezTo>
                    <a:pt x="1811" y="0"/>
                    <a:pt x="1206" y="457"/>
                    <a:pt x="465" y="995"/>
                  </a:cubicBezTo>
                  <a:cubicBezTo>
                    <a:pt x="242" y="1156"/>
                    <a:pt x="1" y="1388"/>
                    <a:pt x="90" y="1637"/>
                  </a:cubicBezTo>
                  <a:cubicBezTo>
                    <a:pt x="153" y="1816"/>
                    <a:pt x="349" y="1887"/>
                    <a:pt x="518" y="1950"/>
                  </a:cubicBezTo>
                  <a:cubicBezTo>
                    <a:pt x="1134" y="2146"/>
                    <a:pt x="1776" y="2289"/>
                    <a:pt x="2419" y="2360"/>
                  </a:cubicBezTo>
                  <a:cubicBezTo>
                    <a:pt x="2506" y="2370"/>
                    <a:pt x="2596" y="2379"/>
                    <a:pt x="2686" y="2379"/>
                  </a:cubicBezTo>
                  <a:cubicBezTo>
                    <a:pt x="2834" y="2379"/>
                    <a:pt x="2979" y="2354"/>
                    <a:pt x="3097" y="2271"/>
                  </a:cubicBezTo>
                  <a:cubicBezTo>
                    <a:pt x="3266" y="2155"/>
                    <a:pt x="3337" y="1950"/>
                    <a:pt x="3400" y="1762"/>
                  </a:cubicBezTo>
                  <a:cubicBezTo>
                    <a:pt x="3525" y="1316"/>
                    <a:pt x="3587" y="861"/>
                    <a:pt x="3587" y="397"/>
                  </a:cubicBezTo>
                  <a:cubicBezTo>
                    <a:pt x="3587" y="335"/>
                    <a:pt x="3578" y="255"/>
                    <a:pt x="3534" y="201"/>
                  </a:cubicBezTo>
                  <a:cubicBezTo>
                    <a:pt x="3498" y="157"/>
                    <a:pt x="3436" y="130"/>
                    <a:pt x="3373" y="112"/>
                  </a:cubicBezTo>
                  <a:cubicBezTo>
                    <a:pt x="3105" y="35"/>
                    <a:pt x="2862" y="0"/>
                    <a:pt x="2635" y="0"/>
                  </a:cubicBezTo>
                  <a:close/>
                </a:path>
              </a:pathLst>
            </a:custGeom>
            <a:solidFill>
              <a:srgbClr val="5D4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23" name="Google Shape;223;p5"/>
            <p:cNvSpPr/>
            <p:nvPr/>
          </p:nvSpPr>
          <p:spPr>
            <a:xfrm>
              <a:off x="4191808" y="1674553"/>
              <a:ext cx="371971" cy="367873"/>
            </a:xfrm>
            <a:custGeom>
              <a:avLst/>
              <a:gdLst/>
              <a:ahLst/>
              <a:cxnLst/>
              <a:rect l="l" t="t" r="r" b="b"/>
              <a:pathLst>
                <a:path w="4720" h="4668" extrusionOk="0">
                  <a:moveTo>
                    <a:pt x="1723" y="1"/>
                  </a:moveTo>
                  <a:cubicBezTo>
                    <a:pt x="1431" y="1"/>
                    <a:pt x="1153" y="98"/>
                    <a:pt x="919" y="368"/>
                  </a:cubicBezTo>
                  <a:cubicBezTo>
                    <a:pt x="0" y="1411"/>
                    <a:pt x="670" y="3338"/>
                    <a:pt x="1803" y="3865"/>
                  </a:cubicBezTo>
                  <a:cubicBezTo>
                    <a:pt x="2570" y="4230"/>
                    <a:pt x="3373" y="4498"/>
                    <a:pt x="4202" y="4667"/>
                  </a:cubicBezTo>
                  <a:lnTo>
                    <a:pt x="4523" y="2937"/>
                  </a:lnTo>
                  <a:cubicBezTo>
                    <a:pt x="4630" y="2339"/>
                    <a:pt x="4720" y="1679"/>
                    <a:pt x="4381" y="1179"/>
                  </a:cubicBezTo>
                  <a:cubicBezTo>
                    <a:pt x="3988" y="626"/>
                    <a:pt x="3185" y="466"/>
                    <a:pt x="2596" y="216"/>
                  </a:cubicBezTo>
                  <a:cubicBezTo>
                    <a:pt x="2313" y="96"/>
                    <a:pt x="2011" y="1"/>
                    <a:pt x="1723" y="1"/>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
        <p:nvSpPr>
          <p:cNvPr id="224" name="Google Shape;224;p5"/>
          <p:cNvSpPr txBox="1">
            <a:spLocks noGrp="1"/>
          </p:cNvSpPr>
          <p:nvPr>
            <p:ph type="title"/>
          </p:nvPr>
        </p:nvSpPr>
        <p:spPr>
          <a:xfrm>
            <a:off x="960000" y="575133"/>
            <a:ext cx="10272000" cy="636400"/>
          </a:xfrm>
          <a:prstGeom prst="rect">
            <a:avLst/>
          </a:prstGeom>
        </p:spPr>
        <p:txBody>
          <a:bodyPr spcFirstLastPara="1" wrap="square" lIns="0" tIns="0" rIns="0" bIns="0" anchor="t" anchorCtr="0">
            <a:noAutofit/>
          </a:bodyPr>
          <a:lstStyle>
            <a:lvl1pPr lvl="0" algn="ctr" rtl="0">
              <a:spcBef>
                <a:spcPts val="0"/>
              </a:spcBef>
              <a:spcAft>
                <a:spcPts val="0"/>
              </a:spcAft>
              <a:buSzPts val="36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225" name="Google Shape;225;p5"/>
          <p:cNvSpPr/>
          <p:nvPr/>
        </p:nvSpPr>
        <p:spPr>
          <a:xfrm>
            <a:off x="1257067" y="2138433"/>
            <a:ext cx="4455600" cy="3341200"/>
          </a:xfrm>
          <a:prstGeom prst="roundRect">
            <a:avLst>
              <a:gd name="adj" fmla="val 16667"/>
            </a:avLst>
          </a:prstGeom>
          <a:solidFill>
            <a:srgbClr val="9F2A56">
              <a:alpha val="8616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00"/>
          </a:p>
        </p:txBody>
      </p:sp>
      <p:sp>
        <p:nvSpPr>
          <p:cNvPr id="226" name="Google Shape;226;p5"/>
          <p:cNvSpPr/>
          <p:nvPr/>
        </p:nvSpPr>
        <p:spPr>
          <a:xfrm>
            <a:off x="6479333" y="2138300"/>
            <a:ext cx="4455600" cy="3341200"/>
          </a:xfrm>
          <a:prstGeom prst="roundRect">
            <a:avLst>
              <a:gd name="adj" fmla="val 16667"/>
            </a:avLst>
          </a:prstGeom>
          <a:solidFill>
            <a:srgbClr val="9F2A56">
              <a:alpha val="8616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00"/>
          </a:p>
        </p:txBody>
      </p:sp>
      <p:sp>
        <p:nvSpPr>
          <p:cNvPr id="227" name="Google Shape;227;p5"/>
          <p:cNvSpPr txBox="1">
            <a:spLocks noGrp="1"/>
          </p:cNvSpPr>
          <p:nvPr>
            <p:ph type="subTitle" idx="1"/>
          </p:nvPr>
        </p:nvSpPr>
        <p:spPr>
          <a:xfrm>
            <a:off x="1755851" y="3744033"/>
            <a:ext cx="3458000" cy="16468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endParaRPr/>
          </a:p>
        </p:txBody>
      </p:sp>
      <p:sp>
        <p:nvSpPr>
          <p:cNvPr id="228" name="Google Shape;228;p5"/>
          <p:cNvSpPr txBox="1">
            <a:spLocks noGrp="1"/>
          </p:cNvSpPr>
          <p:nvPr>
            <p:ph type="subTitle" idx="2"/>
          </p:nvPr>
        </p:nvSpPr>
        <p:spPr>
          <a:xfrm>
            <a:off x="6978117" y="3744033"/>
            <a:ext cx="3458000" cy="16468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endParaRPr/>
          </a:p>
        </p:txBody>
      </p:sp>
      <p:sp>
        <p:nvSpPr>
          <p:cNvPr id="229" name="Google Shape;229;p5"/>
          <p:cNvSpPr txBox="1">
            <a:spLocks noGrp="1"/>
          </p:cNvSpPr>
          <p:nvPr>
            <p:ph type="title" idx="3"/>
          </p:nvPr>
        </p:nvSpPr>
        <p:spPr>
          <a:xfrm>
            <a:off x="1581467" y="3531851"/>
            <a:ext cx="3806800" cy="456000"/>
          </a:xfrm>
          <a:prstGeom prst="rect">
            <a:avLst/>
          </a:prstGeom>
        </p:spPr>
        <p:txBody>
          <a:bodyPr spcFirstLastPara="1" wrap="square" lIns="0" tIns="0" rIns="0" bIns="0" anchor="ctr" anchorCtr="0">
            <a:noAutofit/>
          </a:bodyPr>
          <a:lstStyle>
            <a:lvl1pPr lvl="0" algn="ctr" rtl="0">
              <a:spcBef>
                <a:spcPts val="0"/>
              </a:spcBef>
              <a:spcAft>
                <a:spcPts val="0"/>
              </a:spcAft>
              <a:buSzPts val="2000"/>
              <a:buNone/>
              <a:defRPr sz="3333"/>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230" name="Google Shape;230;p5"/>
          <p:cNvSpPr txBox="1">
            <a:spLocks noGrp="1"/>
          </p:cNvSpPr>
          <p:nvPr>
            <p:ph type="title" idx="4"/>
          </p:nvPr>
        </p:nvSpPr>
        <p:spPr>
          <a:xfrm>
            <a:off x="6803733" y="3531851"/>
            <a:ext cx="3806800" cy="456000"/>
          </a:xfrm>
          <a:prstGeom prst="rect">
            <a:avLst/>
          </a:prstGeom>
        </p:spPr>
        <p:txBody>
          <a:bodyPr spcFirstLastPara="1" wrap="square" lIns="0" tIns="0" rIns="0" bIns="0" anchor="ctr" anchorCtr="0">
            <a:noAutofit/>
          </a:bodyPr>
          <a:lstStyle>
            <a:lvl1pPr lvl="0" algn="ctr" rtl="0">
              <a:spcBef>
                <a:spcPts val="0"/>
              </a:spcBef>
              <a:spcAft>
                <a:spcPts val="0"/>
              </a:spcAft>
              <a:buSzPts val="2000"/>
              <a:buNone/>
              <a:defRPr sz="3333"/>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Tree>
    <p:extLst>
      <p:ext uri="{BB962C8B-B14F-4D97-AF65-F5344CB8AC3E}">
        <p14:creationId xmlns:p14="http://schemas.microsoft.com/office/powerpoint/2010/main" val="28559311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Four Columns 1">
  <p:cSld name="Title and Four Columns 1">
    <p:bg>
      <p:bgPr>
        <a:gradFill>
          <a:gsLst>
            <a:gs pos="0">
              <a:schemeClr val="accent2"/>
            </a:gs>
            <a:gs pos="100000">
              <a:schemeClr val="lt2"/>
            </a:gs>
          </a:gsLst>
          <a:lin ang="13500032" scaled="0"/>
        </a:gradFill>
        <a:effectLst/>
      </p:bgPr>
    </p:bg>
    <p:spTree>
      <p:nvGrpSpPr>
        <p:cNvPr id="1" name="Shape 867"/>
        <p:cNvGrpSpPr/>
        <p:nvPr/>
      </p:nvGrpSpPr>
      <p:grpSpPr>
        <a:xfrm>
          <a:off x="0" y="0"/>
          <a:ext cx="0" cy="0"/>
          <a:chOff x="0" y="0"/>
          <a:chExt cx="0" cy="0"/>
        </a:xfrm>
      </p:grpSpPr>
      <p:sp>
        <p:nvSpPr>
          <p:cNvPr id="868" name="Google Shape;868;p19"/>
          <p:cNvSpPr/>
          <p:nvPr/>
        </p:nvSpPr>
        <p:spPr>
          <a:xfrm>
            <a:off x="-392522" y="20257"/>
            <a:ext cx="12977060" cy="7655644"/>
          </a:xfrm>
          <a:custGeom>
            <a:avLst/>
            <a:gdLst/>
            <a:ahLst/>
            <a:cxnLst/>
            <a:rect l="l" t="t" r="r" b="b"/>
            <a:pathLst>
              <a:path w="298827" h="176289" extrusionOk="0">
                <a:moveTo>
                  <a:pt x="224776" y="1"/>
                </a:moveTo>
                <a:cubicBezTo>
                  <a:pt x="223306" y="1"/>
                  <a:pt x="221819" y="25"/>
                  <a:pt x="220315" y="75"/>
                </a:cubicBezTo>
                <a:cubicBezTo>
                  <a:pt x="210261" y="405"/>
                  <a:pt x="199368" y="1841"/>
                  <a:pt x="188556" y="5660"/>
                </a:cubicBezTo>
                <a:cubicBezTo>
                  <a:pt x="177735" y="9478"/>
                  <a:pt x="167012" y="15981"/>
                  <a:pt x="161418" y="23395"/>
                </a:cubicBezTo>
                <a:cubicBezTo>
                  <a:pt x="154379" y="32726"/>
                  <a:pt x="156690" y="41567"/>
                  <a:pt x="162587" y="47544"/>
                </a:cubicBezTo>
                <a:cubicBezTo>
                  <a:pt x="173845" y="58963"/>
                  <a:pt x="195969" y="62629"/>
                  <a:pt x="213365" y="69739"/>
                </a:cubicBezTo>
                <a:cubicBezTo>
                  <a:pt x="220743" y="72754"/>
                  <a:pt x="227648" y="78045"/>
                  <a:pt x="222491" y="85636"/>
                </a:cubicBezTo>
                <a:cubicBezTo>
                  <a:pt x="218379" y="91685"/>
                  <a:pt x="208414" y="96163"/>
                  <a:pt x="199582" y="98777"/>
                </a:cubicBezTo>
                <a:cubicBezTo>
                  <a:pt x="179563" y="104709"/>
                  <a:pt x="160526" y="105182"/>
                  <a:pt x="141078" y="107814"/>
                </a:cubicBezTo>
                <a:cubicBezTo>
                  <a:pt x="121639" y="110446"/>
                  <a:pt x="99167" y="116378"/>
                  <a:pt x="83564" y="128689"/>
                </a:cubicBezTo>
                <a:cubicBezTo>
                  <a:pt x="75062" y="135407"/>
                  <a:pt x="69736" y="143159"/>
                  <a:pt x="65526" y="150644"/>
                </a:cubicBezTo>
                <a:cubicBezTo>
                  <a:pt x="64188" y="153034"/>
                  <a:pt x="62002" y="156068"/>
                  <a:pt x="58523" y="156870"/>
                </a:cubicBezTo>
                <a:cubicBezTo>
                  <a:pt x="57973" y="156999"/>
                  <a:pt x="57451" y="157051"/>
                  <a:pt x="56955" y="157051"/>
                </a:cubicBezTo>
                <a:cubicBezTo>
                  <a:pt x="56107" y="157051"/>
                  <a:pt x="55334" y="156899"/>
                  <a:pt x="54624" y="156719"/>
                </a:cubicBezTo>
                <a:cubicBezTo>
                  <a:pt x="46907" y="154765"/>
                  <a:pt x="42822" y="149698"/>
                  <a:pt x="40904" y="144006"/>
                </a:cubicBezTo>
                <a:cubicBezTo>
                  <a:pt x="37451" y="133720"/>
                  <a:pt x="42188" y="118769"/>
                  <a:pt x="58541" y="108715"/>
                </a:cubicBezTo>
                <a:cubicBezTo>
                  <a:pt x="68800" y="102408"/>
                  <a:pt x="81378" y="99455"/>
                  <a:pt x="92325" y="98661"/>
                </a:cubicBezTo>
                <a:cubicBezTo>
                  <a:pt x="95241" y="98452"/>
                  <a:pt x="98082" y="98374"/>
                  <a:pt x="100879" y="98374"/>
                </a:cubicBezTo>
                <a:cubicBezTo>
                  <a:pt x="108569" y="98374"/>
                  <a:pt x="115923" y="98964"/>
                  <a:pt x="123584" y="99036"/>
                </a:cubicBezTo>
                <a:cubicBezTo>
                  <a:pt x="124113" y="99041"/>
                  <a:pt x="124644" y="99043"/>
                  <a:pt x="125176" y="99043"/>
                </a:cubicBezTo>
                <a:cubicBezTo>
                  <a:pt x="136076" y="99043"/>
                  <a:pt x="147623" y="97999"/>
                  <a:pt x="159438" y="95958"/>
                </a:cubicBezTo>
                <a:cubicBezTo>
                  <a:pt x="168136" y="94450"/>
                  <a:pt x="178448" y="91649"/>
                  <a:pt x="184354" y="85850"/>
                </a:cubicBezTo>
                <a:cubicBezTo>
                  <a:pt x="188663" y="81613"/>
                  <a:pt x="189189" y="76876"/>
                  <a:pt x="186968" y="73745"/>
                </a:cubicBezTo>
                <a:cubicBezTo>
                  <a:pt x="184747" y="70622"/>
                  <a:pt x="180188" y="68874"/>
                  <a:pt x="175228" y="67732"/>
                </a:cubicBezTo>
                <a:cubicBezTo>
                  <a:pt x="169282" y="66370"/>
                  <a:pt x="162676" y="65782"/>
                  <a:pt x="155673" y="65782"/>
                </a:cubicBezTo>
                <a:cubicBezTo>
                  <a:pt x="145705" y="65782"/>
                  <a:pt x="134934" y="66972"/>
                  <a:pt x="124119" y="68811"/>
                </a:cubicBezTo>
                <a:cubicBezTo>
                  <a:pt x="105697" y="71943"/>
                  <a:pt x="86892" y="76894"/>
                  <a:pt x="68238" y="81078"/>
                </a:cubicBezTo>
                <a:cubicBezTo>
                  <a:pt x="59261" y="83093"/>
                  <a:pt x="49995" y="84946"/>
                  <a:pt x="41906" y="84946"/>
                </a:cubicBezTo>
                <a:cubicBezTo>
                  <a:pt x="39650" y="84946"/>
                  <a:pt x="37485" y="84802"/>
                  <a:pt x="35444" y="84477"/>
                </a:cubicBezTo>
                <a:cubicBezTo>
                  <a:pt x="22562" y="82416"/>
                  <a:pt x="17183" y="72781"/>
                  <a:pt x="21750" y="62005"/>
                </a:cubicBezTo>
                <a:cubicBezTo>
                  <a:pt x="26318" y="51237"/>
                  <a:pt x="39967" y="39970"/>
                  <a:pt x="55454" y="33324"/>
                </a:cubicBezTo>
                <a:cubicBezTo>
                  <a:pt x="64353" y="29502"/>
                  <a:pt x="74091" y="27154"/>
                  <a:pt x="82289" y="27154"/>
                </a:cubicBezTo>
                <a:cubicBezTo>
                  <a:pt x="85744" y="27154"/>
                  <a:pt x="88926" y="27571"/>
                  <a:pt x="91655" y="28471"/>
                </a:cubicBezTo>
                <a:cubicBezTo>
                  <a:pt x="101308" y="31638"/>
                  <a:pt x="103806" y="39863"/>
                  <a:pt x="107633" y="46884"/>
                </a:cubicBezTo>
                <a:cubicBezTo>
                  <a:pt x="111032" y="53111"/>
                  <a:pt x="117175" y="59042"/>
                  <a:pt x="127761" y="59042"/>
                </a:cubicBezTo>
                <a:cubicBezTo>
                  <a:pt x="129095" y="59042"/>
                  <a:pt x="130500" y="58948"/>
                  <a:pt x="131979" y="58748"/>
                </a:cubicBezTo>
                <a:cubicBezTo>
                  <a:pt x="137474" y="58008"/>
                  <a:pt x="144102" y="55350"/>
                  <a:pt x="147260" y="51513"/>
                </a:cubicBezTo>
                <a:cubicBezTo>
                  <a:pt x="150160" y="47990"/>
                  <a:pt x="149312" y="44644"/>
                  <a:pt x="147929" y="41923"/>
                </a:cubicBezTo>
                <a:cubicBezTo>
                  <a:pt x="141694" y="29639"/>
                  <a:pt x="127215" y="21807"/>
                  <a:pt x="113030" y="14250"/>
                </a:cubicBezTo>
                <a:cubicBezTo>
                  <a:pt x="110871" y="13100"/>
                  <a:pt x="108677" y="11940"/>
                  <a:pt x="105795" y="11467"/>
                </a:cubicBezTo>
                <a:cubicBezTo>
                  <a:pt x="104730" y="11294"/>
                  <a:pt x="103593" y="11218"/>
                  <a:pt x="102405" y="11218"/>
                </a:cubicBezTo>
                <a:cubicBezTo>
                  <a:pt x="99307" y="11218"/>
                  <a:pt x="95866" y="11738"/>
                  <a:pt x="92467" y="12422"/>
                </a:cubicBezTo>
                <a:cubicBezTo>
                  <a:pt x="64919" y="17953"/>
                  <a:pt x="35667" y="34760"/>
                  <a:pt x="20706" y="53663"/>
                </a:cubicBezTo>
                <a:cubicBezTo>
                  <a:pt x="14658" y="61300"/>
                  <a:pt x="10875" y="69079"/>
                  <a:pt x="8351" y="76617"/>
                </a:cubicBezTo>
                <a:cubicBezTo>
                  <a:pt x="1" y="101471"/>
                  <a:pt x="5202" y="124006"/>
                  <a:pt x="20439" y="140616"/>
                </a:cubicBezTo>
                <a:cubicBezTo>
                  <a:pt x="35667" y="157218"/>
                  <a:pt x="60575" y="168048"/>
                  <a:pt x="90130" y="173410"/>
                </a:cubicBezTo>
                <a:cubicBezTo>
                  <a:pt x="99532" y="175121"/>
                  <a:pt x="109545" y="176289"/>
                  <a:pt x="120213" y="176289"/>
                </a:cubicBezTo>
                <a:cubicBezTo>
                  <a:pt x="126733" y="176289"/>
                  <a:pt x="133497" y="175853"/>
                  <a:pt x="140516" y="174837"/>
                </a:cubicBezTo>
                <a:cubicBezTo>
                  <a:pt x="143701" y="174373"/>
                  <a:pt x="147912" y="173223"/>
                  <a:pt x="149294" y="170983"/>
                </a:cubicBezTo>
                <a:lnTo>
                  <a:pt x="176718" y="159698"/>
                </a:lnTo>
                <a:cubicBezTo>
                  <a:pt x="160240" y="158476"/>
                  <a:pt x="147689" y="152071"/>
                  <a:pt x="142416" y="142187"/>
                </a:cubicBezTo>
                <a:cubicBezTo>
                  <a:pt x="140427" y="138449"/>
                  <a:pt x="139445" y="134104"/>
                  <a:pt x="141212" y="129233"/>
                </a:cubicBezTo>
                <a:cubicBezTo>
                  <a:pt x="142978" y="124371"/>
                  <a:pt x="147867" y="118921"/>
                  <a:pt x="154718" y="115513"/>
                </a:cubicBezTo>
                <a:cubicBezTo>
                  <a:pt x="160526" y="112631"/>
                  <a:pt x="166922" y="111552"/>
                  <a:pt x="172730" y="111088"/>
                </a:cubicBezTo>
                <a:cubicBezTo>
                  <a:pt x="176176" y="110814"/>
                  <a:pt x="179523" y="110719"/>
                  <a:pt x="182817" y="110719"/>
                </a:cubicBezTo>
                <a:cubicBezTo>
                  <a:pt x="190277" y="110719"/>
                  <a:pt x="197469" y="111206"/>
                  <a:pt x="204942" y="111206"/>
                </a:cubicBezTo>
                <a:cubicBezTo>
                  <a:pt x="206212" y="111206"/>
                  <a:pt x="207491" y="111192"/>
                  <a:pt x="208780" y="111159"/>
                </a:cubicBezTo>
                <a:cubicBezTo>
                  <a:pt x="221769" y="110820"/>
                  <a:pt x="236105" y="108483"/>
                  <a:pt x="250084" y="103255"/>
                </a:cubicBezTo>
                <a:cubicBezTo>
                  <a:pt x="264055" y="98028"/>
                  <a:pt x="277597" y="89731"/>
                  <a:pt x="285768" y="80221"/>
                </a:cubicBezTo>
                <a:cubicBezTo>
                  <a:pt x="293066" y="71737"/>
                  <a:pt x="295653" y="62968"/>
                  <a:pt x="296295" y="54966"/>
                </a:cubicBezTo>
                <a:cubicBezTo>
                  <a:pt x="298827" y="23233"/>
                  <a:pt x="269906" y="1"/>
                  <a:pt x="224776" y="1"/>
                </a:cubicBezTo>
                <a:close/>
              </a:path>
            </a:pathLst>
          </a:custGeom>
          <a:solidFill>
            <a:srgbClr val="373852">
              <a:alpha val="78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00"/>
          </a:p>
        </p:txBody>
      </p:sp>
      <p:pic>
        <p:nvPicPr>
          <p:cNvPr id="869" name="Google Shape;869;p19"/>
          <p:cNvPicPr preferRelativeResize="0"/>
          <p:nvPr/>
        </p:nvPicPr>
        <p:blipFill>
          <a:blip r:embed="rId2">
            <a:alphaModFix/>
          </a:blip>
          <a:stretch>
            <a:fillRect/>
          </a:stretch>
        </p:blipFill>
        <p:spPr>
          <a:xfrm>
            <a:off x="0" y="0"/>
            <a:ext cx="12192000" cy="6858000"/>
          </a:xfrm>
          <a:prstGeom prst="rect">
            <a:avLst/>
          </a:prstGeom>
          <a:noFill/>
          <a:ln>
            <a:noFill/>
          </a:ln>
        </p:spPr>
      </p:pic>
      <p:sp>
        <p:nvSpPr>
          <p:cNvPr id="870" name="Google Shape;870;p19"/>
          <p:cNvSpPr txBox="1">
            <a:spLocks noGrp="1"/>
          </p:cNvSpPr>
          <p:nvPr>
            <p:ph type="title"/>
          </p:nvPr>
        </p:nvSpPr>
        <p:spPr>
          <a:xfrm>
            <a:off x="1513600" y="575133"/>
            <a:ext cx="9164800" cy="636400"/>
          </a:xfrm>
          <a:prstGeom prst="rect">
            <a:avLst/>
          </a:prstGeom>
        </p:spPr>
        <p:txBody>
          <a:bodyPr spcFirstLastPara="1" wrap="square" lIns="0" tIns="0" rIns="0" bIns="0" anchor="t" anchorCtr="0">
            <a:noAutofit/>
          </a:bodyPr>
          <a:lstStyle>
            <a:lvl1pPr lvl="0" algn="ctr" rtl="0">
              <a:spcBef>
                <a:spcPts val="0"/>
              </a:spcBef>
              <a:spcAft>
                <a:spcPts val="0"/>
              </a:spcAft>
              <a:buSzPts val="36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871" name="Google Shape;871;p19"/>
          <p:cNvSpPr/>
          <p:nvPr/>
        </p:nvSpPr>
        <p:spPr>
          <a:xfrm>
            <a:off x="6840000" y="2051217"/>
            <a:ext cx="4407200" cy="1549200"/>
          </a:xfrm>
          <a:prstGeom prst="roundRect">
            <a:avLst>
              <a:gd name="adj" fmla="val 16667"/>
            </a:avLst>
          </a:prstGeom>
          <a:solidFill>
            <a:srgbClr val="9F2A56">
              <a:alpha val="8616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00"/>
          </a:p>
        </p:txBody>
      </p:sp>
      <p:sp>
        <p:nvSpPr>
          <p:cNvPr id="872" name="Google Shape;872;p19"/>
          <p:cNvSpPr/>
          <p:nvPr/>
        </p:nvSpPr>
        <p:spPr>
          <a:xfrm>
            <a:off x="944800" y="2051233"/>
            <a:ext cx="4407200" cy="1549200"/>
          </a:xfrm>
          <a:prstGeom prst="roundRect">
            <a:avLst>
              <a:gd name="adj" fmla="val 16667"/>
            </a:avLst>
          </a:prstGeom>
          <a:solidFill>
            <a:srgbClr val="9F2A56">
              <a:alpha val="8616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00"/>
          </a:p>
        </p:txBody>
      </p:sp>
      <p:sp>
        <p:nvSpPr>
          <p:cNvPr id="873" name="Google Shape;873;p19"/>
          <p:cNvSpPr/>
          <p:nvPr/>
        </p:nvSpPr>
        <p:spPr>
          <a:xfrm>
            <a:off x="944800" y="4471900"/>
            <a:ext cx="4407200" cy="1549200"/>
          </a:xfrm>
          <a:prstGeom prst="roundRect">
            <a:avLst>
              <a:gd name="adj" fmla="val 16667"/>
            </a:avLst>
          </a:prstGeom>
          <a:solidFill>
            <a:srgbClr val="9F2A56">
              <a:alpha val="8616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00"/>
          </a:p>
        </p:txBody>
      </p:sp>
      <p:sp>
        <p:nvSpPr>
          <p:cNvPr id="874" name="Google Shape;874;p19"/>
          <p:cNvSpPr/>
          <p:nvPr/>
        </p:nvSpPr>
        <p:spPr>
          <a:xfrm>
            <a:off x="6840000" y="4471900"/>
            <a:ext cx="4407200" cy="1549200"/>
          </a:xfrm>
          <a:prstGeom prst="roundRect">
            <a:avLst>
              <a:gd name="adj" fmla="val 16667"/>
            </a:avLst>
          </a:prstGeom>
          <a:solidFill>
            <a:srgbClr val="9F2A56">
              <a:alpha val="8616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00"/>
          </a:p>
        </p:txBody>
      </p:sp>
      <p:sp>
        <p:nvSpPr>
          <p:cNvPr id="875" name="Google Shape;875;p19"/>
          <p:cNvSpPr txBox="1">
            <a:spLocks noGrp="1"/>
          </p:cNvSpPr>
          <p:nvPr>
            <p:ph type="subTitle" idx="1"/>
          </p:nvPr>
        </p:nvSpPr>
        <p:spPr>
          <a:xfrm>
            <a:off x="2248333" y="2747751"/>
            <a:ext cx="2931600" cy="7044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endParaRPr/>
          </a:p>
        </p:txBody>
      </p:sp>
      <p:sp>
        <p:nvSpPr>
          <p:cNvPr id="876" name="Google Shape;876;p19"/>
          <p:cNvSpPr txBox="1">
            <a:spLocks noGrp="1"/>
          </p:cNvSpPr>
          <p:nvPr>
            <p:ph type="title" idx="2"/>
          </p:nvPr>
        </p:nvSpPr>
        <p:spPr>
          <a:xfrm>
            <a:off x="2248333" y="2194384"/>
            <a:ext cx="2931600" cy="456000"/>
          </a:xfrm>
          <a:prstGeom prst="rect">
            <a:avLst/>
          </a:prstGeom>
        </p:spPr>
        <p:txBody>
          <a:bodyPr spcFirstLastPara="1" wrap="square" lIns="0" tIns="0" rIns="0" bIns="0" anchor="ctr" anchorCtr="0">
            <a:noAutofit/>
          </a:bodyPr>
          <a:lstStyle>
            <a:lvl1pPr lvl="0" algn="l" rtl="0">
              <a:spcBef>
                <a:spcPts val="0"/>
              </a:spcBef>
              <a:spcAft>
                <a:spcPts val="0"/>
              </a:spcAft>
              <a:buSzPts val="2000"/>
              <a:buNone/>
              <a:defRPr sz="3333"/>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877" name="Google Shape;877;p19"/>
          <p:cNvSpPr txBox="1">
            <a:spLocks noGrp="1"/>
          </p:cNvSpPr>
          <p:nvPr>
            <p:ph type="subTitle" idx="3"/>
          </p:nvPr>
        </p:nvSpPr>
        <p:spPr>
          <a:xfrm>
            <a:off x="8127100" y="2747751"/>
            <a:ext cx="2931600" cy="7044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endParaRPr/>
          </a:p>
        </p:txBody>
      </p:sp>
      <p:sp>
        <p:nvSpPr>
          <p:cNvPr id="878" name="Google Shape;878;p19"/>
          <p:cNvSpPr txBox="1">
            <a:spLocks noGrp="1"/>
          </p:cNvSpPr>
          <p:nvPr>
            <p:ph type="title" idx="4"/>
          </p:nvPr>
        </p:nvSpPr>
        <p:spPr>
          <a:xfrm>
            <a:off x="8127100" y="2194384"/>
            <a:ext cx="2931600" cy="456000"/>
          </a:xfrm>
          <a:prstGeom prst="rect">
            <a:avLst/>
          </a:prstGeom>
        </p:spPr>
        <p:txBody>
          <a:bodyPr spcFirstLastPara="1" wrap="square" lIns="0" tIns="0" rIns="0" bIns="0" anchor="ctr" anchorCtr="0">
            <a:noAutofit/>
          </a:bodyPr>
          <a:lstStyle>
            <a:lvl1pPr lvl="0" algn="l" rtl="0">
              <a:spcBef>
                <a:spcPts val="0"/>
              </a:spcBef>
              <a:spcAft>
                <a:spcPts val="0"/>
              </a:spcAft>
              <a:buSzPts val="2000"/>
              <a:buNone/>
              <a:defRPr sz="3333"/>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879" name="Google Shape;879;p19"/>
          <p:cNvSpPr txBox="1">
            <a:spLocks noGrp="1"/>
          </p:cNvSpPr>
          <p:nvPr>
            <p:ph type="subTitle" idx="5"/>
          </p:nvPr>
        </p:nvSpPr>
        <p:spPr>
          <a:xfrm>
            <a:off x="2248317" y="5168717"/>
            <a:ext cx="2931600" cy="7044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endParaRPr/>
          </a:p>
        </p:txBody>
      </p:sp>
      <p:sp>
        <p:nvSpPr>
          <p:cNvPr id="880" name="Google Shape;880;p19"/>
          <p:cNvSpPr txBox="1">
            <a:spLocks noGrp="1"/>
          </p:cNvSpPr>
          <p:nvPr>
            <p:ph type="title" idx="6"/>
          </p:nvPr>
        </p:nvSpPr>
        <p:spPr>
          <a:xfrm>
            <a:off x="2248317" y="4603951"/>
            <a:ext cx="2931600" cy="456000"/>
          </a:xfrm>
          <a:prstGeom prst="rect">
            <a:avLst/>
          </a:prstGeom>
        </p:spPr>
        <p:txBody>
          <a:bodyPr spcFirstLastPara="1" wrap="square" lIns="0" tIns="0" rIns="0" bIns="0" anchor="ctr" anchorCtr="0">
            <a:noAutofit/>
          </a:bodyPr>
          <a:lstStyle>
            <a:lvl1pPr lvl="0" algn="l" rtl="0">
              <a:spcBef>
                <a:spcPts val="0"/>
              </a:spcBef>
              <a:spcAft>
                <a:spcPts val="0"/>
              </a:spcAft>
              <a:buSzPts val="2000"/>
              <a:buNone/>
              <a:defRPr sz="3333"/>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881" name="Google Shape;881;p19"/>
          <p:cNvSpPr txBox="1">
            <a:spLocks noGrp="1"/>
          </p:cNvSpPr>
          <p:nvPr>
            <p:ph type="subTitle" idx="7"/>
          </p:nvPr>
        </p:nvSpPr>
        <p:spPr>
          <a:xfrm>
            <a:off x="8127084" y="5168717"/>
            <a:ext cx="2931600" cy="7044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endParaRPr/>
          </a:p>
        </p:txBody>
      </p:sp>
      <p:sp>
        <p:nvSpPr>
          <p:cNvPr id="882" name="Google Shape;882;p19"/>
          <p:cNvSpPr txBox="1">
            <a:spLocks noGrp="1"/>
          </p:cNvSpPr>
          <p:nvPr>
            <p:ph type="title" idx="8"/>
          </p:nvPr>
        </p:nvSpPr>
        <p:spPr>
          <a:xfrm>
            <a:off x="8127084" y="4603951"/>
            <a:ext cx="2931600" cy="456000"/>
          </a:xfrm>
          <a:prstGeom prst="rect">
            <a:avLst/>
          </a:prstGeom>
        </p:spPr>
        <p:txBody>
          <a:bodyPr spcFirstLastPara="1" wrap="square" lIns="0" tIns="0" rIns="0" bIns="0" anchor="ctr" anchorCtr="0">
            <a:noAutofit/>
          </a:bodyPr>
          <a:lstStyle>
            <a:lvl1pPr lvl="0" algn="l" rtl="0">
              <a:spcBef>
                <a:spcPts val="0"/>
              </a:spcBef>
              <a:spcAft>
                <a:spcPts val="0"/>
              </a:spcAft>
              <a:buSzPts val="2000"/>
              <a:buNone/>
              <a:defRPr sz="3333"/>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883" name="Google Shape;883;p19"/>
          <p:cNvGrpSpPr/>
          <p:nvPr/>
        </p:nvGrpSpPr>
        <p:grpSpPr>
          <a:xfrm flipH="1">
            <a:off x="89396" y="1616085"/>
            <a:ext cx="258265" cy="247091"/>
            <a:chOff x="3483800" y="1530650"/>
            <a:chExt cx="1459674" cy="1397574"/>
          </a:xfrm>
        </p:grpSpPr>
        <p:sp>
          <p:nvSpPr>
            <p:cNvPr id="884" name="Google Shape;884;p19"/>
            <p:cNvSpPr/>
            <p:nvPr/>
          </p:nvSpPr>
          <p:spPr>
            <a:xfrm>
              <a:off x="3586486" y="1530650"/>
              <a:ext cx="1283853" cy="1204967"/>
            </a:xfrm>
            <a:custGeom>
              <a:avLst/>
              <a:gdLst/>
              <a:ahLst/>
              <a:cxnLst/>
              <a:rect l="l" t="t" r="r" b="b"/>
              <a:pathLst>
                <a:path w="16291" h="15290" extrusionOk="0">
                  <a:moveTo>
                    <a:pt x="9404" y="1827"/>
                  </a:moveTo>
                  <a:cubicBezTo>
                    <a:pt x="9692" y="1827"/>
                    <a:pt x="9994" y="1922"/>
                    <a:pt x="10277" y="2042"/>
                  </a:cubicBezTo>
                  <a:cubicBezTo>
                    <a:pt x="10866" y="2292"/>
                    <a:pt x="11669" y="2452"/>
                    <a:pt x="12062" y="3005"/>
                  </a:cubicBezTo>
                  <a:cubicBezTo>
                    <a:pt x="12401" y="3505"/>
                    <a:pt x="12311" y="4165"/>
                    <a:pt x="12204" y="4763"/>
                  </a:cubicBezTo>
                  <a:lnTo>
                    <a:pt x="11883" y="6493"/>
                  </a:lnTo>
                  <a:cubicBezTo>
                    <a:pt x="11054" y="6324"/>
                    <a:pt x="10251" y="6056"/>
                    <a:pt x="9484" y="5691"/>
                  </a:cubicBezTo>
                  <a:cubicBezTo>
                    <a:pt x="8351" y="5164"/>
                    <a:pt x="7681" y="3237"/>
                    <a:pt x="8600" y="2194"/>
                  </a:cubicBezTo>
                  <a:cubicBezTo>
                    <a:pt x="8834" y="1924"/>
                    <a:pt x="9112" y="1827"/>
                    <a:pt x="9404" y="1827"/>
                  </a:cubicBezTo>
                  <a:close/>
                  <a:moveTo>
                    <a:pt x="9804" y="7040"/>
                  </a:moveTo>
                  <a:cubicBezTo>
                    <a:pt x="9952" y="7040"/>
                    <a:pt x="10093" y="7065"/>
                    <a:pt x="10197" y="7109"/>
                  </a:cubicBezTo>
                  <a:cubicBezTo>
                    <a:pt x="10581" y="7287"/>
                    <a:pt x="10804" y="7778"/>
                    <a:pt x="10634" y="8171"/>
                  </a:cubicBezTo>
                  <a:cubicBezTo>
                    <a:pt x="10608" y="8224"/>
                    <a:pt x="10572" y="8278"/>
                    <a:pt x="10527" y="8313"/>
                  </a:cubicBezTo>
                  <a:cubicBezTo>
                    <a:pt x="10443" y="8397"/>
                    <a:pt x="10326" y="8426"/>
                    <a:pt x="10207" y="8426"/>
                  </a:cubicBezTo>
                  <a:cubicBezTo>
                    <a:pt x="10174" y="8426"/>
                    <a:pt x="10141" y="8424"/>
                    <a:pt x="10108" y="8420"/>
                  </a:cubicBezTo>
                  <a:cubicBezTo>
                    <a:pt x="9751" y="8385"/>
                    <a:pt x="8975" y="7983"/>
                    <a:pt x="9020" y="7537"/>
                  </a:cubicBezTo>
                  <a:cubicBezTo>
                    <a:pt x="9045" y="7184"/>
                    <a:pt x="9445" y="7040"/>
                    <a:pt x="9804" y="7040"/>
                  </a:cubicBezTo>
                  <a:close/>
                  <a:moveTo>
                    <a:pt x="11618" y="9709"/>
                  </a:moveTo>
                  <a:cubicBezTo>
                    <a:pt x="11845" y="9709"/>
                    <a:pt x="12088" y="9744"/>
                    <a:pt x="12356" y="9821"/>
                  </a:cubicBezTo>
                  <a:cubicBezTo>
                    <a:pt x="12419" y="9839"/>
                    <a:pt x="12481" y="9866"/>
                    <a:pt x="12517" y="9910"/>
                  </a:cubicBezTo>
                  <a:cubicBezTo>
                    <a:pt x="12561" y="9964"/>
                    <a:pt x="12570" y="10044"/>
                    <a:pt x="12570" y="10106"/>
                  </a:cubicBezTo>
                  <a:cubicBezTo>
                    <a:pt x="12570" y="10570"/>
                    <a:pt x="12508" y="11025"/>
                    <a:pt x="12383" y="11471"/>
                  </a:cubicBezTo>
                  <a:cubicBezTo>
                    <a:pt x="12320" y="11659"/>
                    <a:pt x="12249" y="11864"/>
                    <a:pt x="12080" y="11980"/>
                  </a:cubicBezTo>
                  <a:cubicBezTo>
                    <a:pt x="11962" y="12063"/>
                    <a:pt x="11817" y="12088"/>
                    <a:pt x="11669" y="12088"/>
                  </a:cubicBezTo>
                  <a:cubicBezTo>
                    <a:pt x="11579" y="12088"/>
                    <a:pt x="11489" y="12079"/>
                    <a:pt x="11402" y="12069"/>
                  </a:cubicBezTo>
                  <a:cubicBezTo>
                    <a:pt x="10759" y="11998"/>
                    <a:pt x="10117" y="11855"/>
                    <a:pt x="9501" y="11659"/>
                  </a:cubicBezTo>
                  <a:cubicBezTo>
                    <a:pt x="9332" y="11596"/>
                    <a:pt x="9136" y="11525"/>
                    <a:pt x="9073" y="11346"/>
                  </a:cubicBezTo>
                  <a:cubicBezTo>
                    <a:pt x="8984" y="11097"/>
                    <a:pt x="9225" y="10865"/>
                    <a:pt x="9448" y="10704"/>
                  </a:cubicBezTo>
                  <a:cubicBezTo>
                    <a:pt x="10189" y="10166"/>
                    <a:pt x="10794" y="9709"/>
                    <a:pt x="11618" y="9709"/>
                  </a:cubicBezTo>
                  <a:close/>
                  <a:moveTo>
                    <a:pt x="8585" y="0"/>
                  </a:moveTo>
                  <a:cubicBezTo>
                    <a:pt x="7229" y="0"/>
                    <a:pt x="5859" y="458"/>
                    <a:pt x="4827" y="1319"/>
                  </a:cubicBezTo>
                  <a:cubicBezTo>
                    <a:pt x="4845" y="1328"/>
                    <a:pt x="4871" y="1328"/>
                    <a:pt x="4889" y="1337"/>
                  </a:cubicBezTo>
                  <a:cubicBezTo>
                    <a:pt x="5121" y="1462"/>
                    <a:pt x="5273" y="1685"/>
                    <a:pt x="5407" y="1917"/>
                  </a:cubicBezTo>
                  <a:cubicBezTo>
                    <a:pt x="5915" y="2800"/>
                    <a:pt x="6156" y="3880"/>
                    <a:pt x="6914" y="4567"/>
                  </a:cubicBezTo>
                  <a:cubicBezTo>
                    <a:pt x="7093" y="4736"/>
                    <a:pt x="7316" y="4897"/>
                    <a:pt x="7334" y="5146"/>
                  </a:cubicBezTo>
                  <a:cubicBezTo>
                    <a:pt x="7351" y="5280"/>
                    <a:pt x="7289" y="5414"/>
                    <a:pt x="7235" y="5539"/>
                  </a:cubicBezTo>
                  <a:lnTo>
                    <a:pt x="6620" y="6913"/>
                  </a:lnTo>
                  <a:cubicBezTo>
                    <a:pt x="6548" y="7064"/>
                    <a:pt x="6468" y="7234"/>
                    <a:pt x="6325" y="7332"/>
                  </a:cubicBezTo>
                  <a:cubicBezTo>
                    <a:pt x="6237" y="7387"/>
                    <a:pt x="6134" y="7406"/>
                    <a:pt x="6028" y="7406"/>
                  </a:cubicBezTo>
                  <a:cubicBezTo>
                    <a:pt x="5910" y="7406"/>
                    <a:pt x="5787" y="7382"/>
                    <a:pt x="5674" y="7359"/>
                  </a:cubicBezTo>
                  <a:cubicBezTo>
                    <a:pt x="5059" y="7225"/>
                    <a:pt x="4443" y="7100"/>
                    <a:pt x="3828" y="6966"/>
                  </a:cubicBezTo>
                  <a:cubicBezTo>
                    <a:pt x="3328" y="6859"/>
                    <a:pt x="2757" y="6699"/>
                    <a:pt x="2561" y="6235"/>
                  </a:cubicBezTo>
                  <a:cubicBezTo>
                    <a:pt x="2481" y="6021"/>
                    <a:pt x="2481" y="5789"/>
                    <a:pt x="2498" y="5557"/>
                  </a:cubicBezTo>
                  <a:cubicBezTo>
                    <a:pt x="2516" y="5236"/>
                    <a:pt x="2543" y="4906"/>
                    <a:pt x="2561" y="4584"/>
                  </a:cubicBezTo>
                  <a:lnTo>
                    <a:pt x="2561" y="4584"/>
                  </a:lnTo>
                  <a:cubicBezTo>
                    <a:pt x="1972" y="5280"/>
                    <a:pt x="1392" y="5548"/>
                    <a:pt x="857" y="5976"/>
                  </a:cubicBezTo>
                  <a:cubicBezTo>
                    <a:pt x="670" y="6716"/>
                    <a:pt x="402" y="7439"/>
                    <a:pt x="161" y="8162"/>
                  </a:cubicBezTo>
                  <a:cubicBezTo>
                    <a:pt x="81" y="8411"/>
                    <a:pt x="0" y="8670"/>
                    <a:pt x="72" y="8920"/>
                  </a:cubicBezTo>
                  <a:cubicBezTo>
                    <a:pt x="161" y="9214"/>
                    <a:pt x="447" y="9402"/>
                    <a:pt x="714" y="9562"/>
                  </a:cubicBezTo>
                  <a:cubicBezTo>
                    <a:pt x="1133" y="9821"/>
                    <a:pt x="1562" y="10080"/>
                    <a:pt x="1981" y="10329"/>
                  </a:cubicBezTo>
                  <a:cubicBezTo>
                    <a:pt x="2284" y="10517"/>
                    <a:pt x="2596" y="10704"/>
                    <a:pt x="2944" y="10776"/>
                  </a:cubicBezTo>
                  <a:cubicBezTo>
                    <a:pt x="3074" y="10805"/>
                    <a:pt x="3204" y="10818"/>
                    <a:pt x="3334" y="10818"/>
                  </a:cubicBezTo>
                  <a:cubicBezTo>
                    <a:pt x="3875" y="10818"/>
                    <a:pt x="4416" y="10593"/>
                    <a:pt x="4934" y="10392"/>
                  </a:cubicBezTo>
                  <a:cubicBezTo>
                    <a:pt x="5346" y="10237"/>
                    <a:pt x="5796" y="10097"/>
                    <a:pt x="6227" y="10097"/>
                  </a:cubicBezTo>
                  <a:cubicBezTo>
                    <a:pt x="6468" y="10097"/>
                    <a:pt x="6703" y="10141"/>
                    <a:pt x="6923" y="10249"/>
                  </a:cubicBezTo>
                  <a:cubicBezTo>
                    <a:pt x="7985" y="10767"/>
                    <a:pt x="8056" y="12417"/>
                    <a:pt x="9100" y="12961"/>
                  </a:cubicBezTo>
                  <a:cubicBezTo>
                    <a:pt x="9385" y="13113"/>
                    <a:pt x="9707" y="13157"/>
                    <a:pt x="10019" y="13166"/>
                  </a:cubicBezTo>
                  <a:cubicBezTo>
                    <a:pt x="10073" y="13168"/>
                    <a:pt x="10128" y="13169"/>
                    <a:pt x="10182" y="13169"/>
                  </a:cubicBezTo>
                  <a:cubicBezTo>
                    <a:pt x="11187" y="13169"/>
                    <a:pt x="12170" y="12872"/>
                    <a:pt x="13177" y="12872"/>
                  </a:cubicBezTo>
                  <a:cubicBezTo>
                    <a:pt x="13284" y="12872"/>
                    <a:pt x="13409" y="12872"/>
                    <a:pt x="13498" y="12934"/>
                  </a:cubicBezTo>
                  <a:cubicBezTo>
                    <a:pt x="13605" y="13015"/>
                    <a:pt x="13650" y="13149"/>
                    <a:pt x="13685" y="13273"/>
                  </a:cubicBezTo>
                  <a:cubicBezTo>
                    <a:pt x="13882" y="13942"/>
                    <a:pt x="14051" y="14612"/>
                    <a:pt x="14212" y="15290"/>
                  </a:cubicBezTo>
                  <a:cubicBezTo>
                    <a:pt x="14622" y="15031"/>
                    <a:pt x="14997" y="14728"/>
                    <a:pt x="15327" y="14371"/>
                  </a:cubicBezTo>
                  <a:cubicBezTo>
                    <a:pt x="15746" y="13907"/>
                    <a:pt x="16058" y="13380"/>
                    <a:pt x="16290" y="12801"/>
                  </a:cubicBezTo>
                  <a:lnTo>
                    <a:pt x="16290" y="12801"/>
                  </a:lnTo>
                  <a:cubicBezTo>
                    <a:pt x="16268" y="12802"/>
                    <a:pt x="16246" y="12802"/>
                    <a:pt x="16223" y="12802"/>
                  </a:cubicBezTo>
                  <a:cubicBezTo>
                    <a:pt x="15827" y="12802"/>
                    <a:pt x="15434" y="12654"/>
                    <a:pt x="15113" y="12426"/>
                  </a:cubicBezTo>
                  <a:cubicBezTo>
                    <a:pt x="14613" y="12051"/>
                    <a:pt x="14274" y="11489"/>
                    <a:pt x="13998" y="10927"/>
                  </a:cubicBezTo>
                  <a:cubicBezTo>
                    <a:pt x="13721" y="10356"/>
                    <a:pt x="13489" y="9767"/>
                    <a:pt x="13114" y="9259"/>
                  </a:cubicBezTo>
                  <a:cubicBezTo>
                    <a:pt x="12989" y="9081"/>
                    <a:pt x="12838" y="8902"/>
                    <a:pt x="12838" y="8679"/>
                  </a:cubicBezTo>
                  <a:cubicBezTo>
                    <a:pt x="12838" y="8572"/>
                    <a:pt x="12882" y="8465"/>
                    <a:pt x="12918" y="8358"/>
                  </a:cubicBezTo>
                  <a:cubicBezTo>
                    <a:pt x="13105" y="7912"/>
                    <a:pt x="13337" y="7484"/>
                    <a:pt x="13605" y="7082"/>
                  </a:cubicBezTo>
                  <a:cubicBezTo>
                    <a:pt x="14015" y="6467"/>
                    <a:pt x="14506" y="5923"/>
                    <a:pt x="14899" y="5307"/>
                  </a:cubicBezTo>
                  <a:cubicBezTo>
                    <a:pt x="14943" y="5245"/>
                    <a:pt x="14970" y="5182"/>
                    <a:pt x="15006" y="5120"/>
                  </a:cubicBezTo>
                  <a:cubicBezTo>
                    <a:pt x="13971" y="3862"/>
                    <a:pt x="13275" y="2301"/>
                    <a:pt x="12044" y="1221"/>
                  </a:cubicBezTo>
                  <a:cubicBezTo>
                    <a:pt x="11087" y="393"/>
                    <a:pt x="9842" y="0"/>
                    <a:pt x="8585"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85" name="Google Shape;885;p19"/>
            <p:cNvSpPr/>
            <p:nvPr/>
          </p:nvSpPr>
          <p:spPr>
            <a:xfrm>
              <a:off x="3483800" y="2001604"/>
              <a:ext cx="1222698" cy="831025"/>
            </a:xfrm>
            <a:custGeom>
              <a:avLst/>
              <a:gdLst/>
              <a:ahLst/>
              <a:cxnLst/>
              <a:rect l="l" t="t" r="r" b="b"/>
              <a:pathLst>
                <a:path w="15515" h="10545" extrusionOk="0">
                  <a:moveTo>
                    <a:pt x="2160" y="0"/>
                  </a:moveTo>
                  <a:lnTo>
                    <a:pt x="2160" y="0"/>
                  </a:lnTo>
                  <a:cubicBezTo>
                    <a:pt x="1741" y="348"/>
                    <a:pt x="1348" y="794"/>
                    <a:pt x="1018" y="1668"/>
                  </a:cubicBezTo>
                  <a:cubicBezTo>
                    <a:pt x="349" y="3390"/>
                    <a:pt x="1" y="5335"/>
                    <a:pt x="822" y="7083"/>
                  </a:cubicBezTo>
                  <a:cubicBezTo>
                    <a:pt x="956" y="7369"/>
                    <a:pt x="1116" y="7636"/>
                    <a:pt x="1295" y="7886"/>
                  </a:cubicBezTo>
                  <a:cubicBezTo>
                    <a:pt x="1446" y="7877"/>
                    <a:pt x="1598" y="7868"/>
                    <a:pt x="1750" y="7851"/>
                  </a:cubicBezTo>
                  <a:cubicBezTo>
                    <a:pt x="2526" y="7752"/>
                    <a:pt x="3284" y="7574"/>
                    <a:pt x="4024" y="7297"/>
                  </a:cubicBezTo>
                  <a:cubicBezTo>
                    <a:pt x="4462" y="7137"/>
                    <a:pt x="4899" y="6941"/>
                    <a:pt x="5363" y="6923"/>
                  </a:cubicBezTo>
                  <a:cubicBezTo>
                    <a:pt x="5399" y="6921"/>
                    <a:pt x="5435" y="6920"/>
                    <a:pt x="5471" y="6920"/>
                  </a:cubicBezTo>
                  <a:cubicBezTo>
                    <a:pt x="5906" y="6920"/>
                    <a:pt x="6331" y="7065"/>
                    <a:pt x="6710" y="7271"/>
                  </a:cubicBezTo>
                  <a:cubicBezTo>
                    <a:pt x="7959" y="7940"/>
                    <a:pt x="8833" y="9189"/>
                    <a:pt x="10117" y="9795"/>
                  </a:cubicBezTo>
                  <a:cubicBezTo>
                    <a:pt x="11010" y="10215"/>
                    <a:pt x="12053" y="10304"/>
                    <a:pt x="13026" y="10545"/>
                  </a:cubicBezTo>
                  <a:cubicBezTo>
                    <a:pt x="13391" y="10384"/>
                    <a:pt x="13757" y="10223"/>
                    <a:pt x="14123" y="10054"/>
                  </a:cubicBezTo>
                  <a:cubicBezTo>
                    <a:pt x="14596" y="9831"/>
                    <a:pt x="15069" y="9590"/>
                    <a:pt x="15515" y="9314"/>
                  </a:cubicBezTo>
                  <a:cubicBezTo>
                    <a:pt x="15354" y="8636"/>
                    <a:pt x="15185" y="7966"/>
                    <a:pt x="14988" y="7297"/>
                  </a:cubicBezTo>
                  <a:cubicBezTo>
                    <a:pt x="14953" y="7173"/>
                    <a:pt x="14908" y="7039"/>
                    <a:pt x="14801" y="6958"/>
                  </a:cubicBezTo>
                  <a:cubicBezTo>
                    <a:pt x="14712" y="6896"/>
                    <a:pt x="14587" y="6896"/>
                    <a:pt x="14480" y="6896"/>
                  </a:cubicBezTo>
                  <a:cubicBezTo>
                    <a:pt x="13473" y="6896"/>
                    <a:pt x="12490" y="7193"/>
                    <a:pt x="11485" y="7193"/>
                  </a:cubicBezTo>
                  <a:cubicBezTo>
                    <a:pt x="11431" y="7193"/>
                    <a:pt x="11376" y="7192"/>
                    <a:pt x="11322" y="7190"/>
                  </a:cubicBezTo>
                  <a:cubicBezTo>
                    <a:pt x="11010" y="7181"/>
                    <a:pt x="10688" y="7137"/>
                    <a:pt x="10403" y="6985"/>
                  </a:cubicBezTo>
                  <a:cubicBezTo>
                    <a:pt x="9359" y="6441"/>
                    <a:pt x="9288" y="4791"/>
                    <a:pt x="8226" y="4273"/>
                  </a:cubicBezTo>
                  <a:cubicBezTo>
                    <a:pt x="8006" y="4165"/>
                    <a:pt x="7771" y="4121"/>
                    <a:pt x="7530" y="4121"/>
                  </a:cubicBezTo>
                  <a:cubicBezTo>
                    <a:pt x="7099" y="4121"/>
                    <a:pt x="6649" y="4261"/>
                    <a:pt x="6237" y="4416"/>
                  </a:cubicBezTo>
                  <a:cubicBezTo>
                    <a:pt x="5719" y="4617"/>
                    <a:pt x="5178" y="4842"/>
                    <a:pt x="4637" y="4842"/>
                  </a:cubicBezTo>
                  <a:cubicBezTo>
                    <a:pt x="4507" y="4842"/>
                    <a:pt x="4377" y="4829"/>
                    <a:pt x="4247" y="4800"/>
                  </a:cubicBezTo>
                  <a:cubicBezTo>
                    <a:pt x="3899" y="4728"/>
                    <a:pt x="3587" y="4541"/>
                    <a:pt x="3284" y="4353"/>
                  </a:cubicBezTo>
                  <a:cubicBezTo>
                    <a:pt x="2865" y="4104"/>
                    <a:pt x="2436" y="3845"/>
                    <a:pt x="2017" y="3586"/>
                  </a:cubicBezTo>
                  <a:cubicBezTo>
                    <a:pt x="1750" y="3426"/>
                    <a:pt x="1464" y="3238"/>
                    <a:pt x="1375" y="2944"/>
                  </a:cubicBezTo>
                  <a:cubicBezTo>
                    <a:pt x="1303" y="2694"/>
                    <a:pt x="1384" y="2435"/>
                    <a:pt x="1464" y="2186"/>
                  </a:cubicBezTo>
                  <a:cubicBezTo>
                    <a:pt x="1705" y="1463"/>
                    <a:pt x="1973" y="740"/>
                    <a:pt x="2160"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86" name="Google Shape;886;p19"/>
            <p:cNvSpPr/>
            <p:nvPr/>
          </p:nvSpPr>
          <p:spPr>
            <a:xfrm>
              <a:off x="3781929" y="1634597"/>
              <a:ext cx="383950" cy="479701"/>
            </a:xfrm>
            <a:custGeom>
              <a:avLst/>
              <a:gdLst/>
              <a:ahLst/>
              <a:cxnLst/>
              <a:rect l="l" t="t" r="r" b="b"/>
              <a:pathLst>
                <a:path w="4872" h="6087" extrusionOk="0">
                  <a:moveTo>
                    <a:pt x="2347" y="0"/>
                  </a:moveTo>
                  <a:cubicBezTo>
                    <a:pt x="1963" y="321"/>
                    <a:pt x="1615" y="705"/>
                    <a:pt x="1339" y="1142"/>
                  </a:cubicBezTo>
                  <a:cubicBezTo>
                    <a:pt x="955" y="1767"/>
                    <a:pt x="687" y="2471"/>
                    <a:pt x="241" y="3060"/>
                  </a:cubicBezTo>
                  <a:cubicBezTo>
                    <a:pt x="188" y="3132"/>
                    <a:pt x="134" y="3194"/>
                    <a:pt x="81" y="3265"/>
                  </a:cubicBezTo>
                  <a:cubicBezTo>
                    <a:pt x="63" y="3587"/>
                    <a:pt x="36" y="3917"/>
                    <a:pt x="18" y="4238"/>
                  </a:cubicBezTo>
                  <a:cubicBezTo>
                    <a:pt x="1" y="4470"/>
                    <a:pt x="1" y="4702"/>
                    <a:pt x="81" y="4916"/>
                  </a:cubicBezTo>
                  <a:cubicBezTo>
                    <a:pt x="277" y="5380"/>
                    <a:pt x="848" y="5540"/>
                    <a:pt x="1348" y="5647"/>
                  </a:cubicBezTo>
                  <a:cubicBezTo>
                    <a:pt x="1963" y="5781"/>
                    <a:pt x="2579" y="5906"/>
                    <a:pt x="3194" y="6040"/>
                  </a:cubicBezTo>
                  <a:cubicBezTo>
                    <a:pt x="3307" y="6063"/>
                    <a:pt x="3430" y="6087"/>
                    <a:pt x="3548" y="6087"/>
                  </a:cubicBezTo>
                  <a:cubicBezTo>
                    <a:pt x="3654" y="6087"/>
                    <a:pt x="3757" y="6068"/>
                    <a:pt x="3845" y="6013"/>
                  </a:cubicBezTo>
                  <a:cubicBezTo>
                    <a:pt x="3988" y="5915"/>
                    <a:pt x="4068" y="5754"/>
                    <a:pt x="4140" y="5594"/>
                  </a:cubicBezTo>
                  <a:lnTo>
                    <a:pt x="4755" y="4220"/>
                  </a:lnTo>
                  <a:cubicBezTo>
                    <a:pt x="4809" y="4095"/>
                    <a:pt x="4871" y="3961"/>
                    <a:pt x="4854" y="3827"/>
                  </a:cubicBezTo>
                  <a:cubicBezTo>
                    <a:pt x="4836" y="3578"/>
                    <a:pt x="4613" y="3417"/>
                    <a:pt x="4434" y="3248"/>
                  </a:cubicBezTo>
                  <a:cubicBezTo>
                    <a:pt x="3676" y="2561"/>
                    <a:pt x="3435" y="1481"/>
                    <a:pt x="2927" y="598"/>
                  </a:cubicBezTo>
                  <a:cubicBezTo>
                    <a:pt x="2793" y="366"/>
                    <a:pt x="2641" y="143"/>
                    <a:pt x="2409" y="18"/>
                  </a:cubicBezTo>
                  <a:cubicBezTo>
                    <a:pt x="2391" y="9"/>
                    <a:pt x="2365" y="9"/>
                    <a:pt x="2347"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87" name="Google Shape;887;p19"/>
            <p:cNvSpPr/>
            <p:nvPr/>
          </p:nvSpPr>
          <p:spPr>
            <a:xfrm>
              <a:off x="4191808" y="1674553"/>
              <a:ext cx="371971" cy="367873"/>
            </a:xfrm>
            <a:custGeom>
              <a:avLst/>
              <a:gdLst/>
              <a:ahLst/>
              <a:cxnLst/>
              <a:rect l="l" t="t" r="r" b="b"/>
              <a:pathLst>
                <a:path w="4720" h="4668" extrusionOk="0">
                  <a:moveTo>
                    <a:pt x="1723" y="1"/>
                  </a:moveTo>
                  <a:cubicBezTo>
                    <a:pt x="1431" y="1"/>
                    <a:pt x="1153" y="98"/>
                    <a:pt x="919" y="368"/>
                  </a:cubicBezTo>
                  <a:cubicBezTo>
                    <a:pt x="0" y="1411"/>
                    <a:pt x="670" y="3338"/>
                    <a:pt x="1803" y="3865"/>
                  </a:cubicBezTo>
                  <a:cubicBezTo>
                    <a:pt x="2570" y="4230"/>
                    <a:pt x="3373" y="4498"/>
                    <a:pt x="4202" y="4667"/>
                  </a:cubicBezTo>
                  <a:lnTo>
                    <a:pt x="4523" y="2937"/>
                  </a:lnTo>
                  <a:cubicBezTo>
                    <a:pt x="4630" y="2339"/>
                    <a:pt x="4720" y="1679"/>
                    <a:pt x="4381" y="1179"/>
                  </a:cubicBezTo>
                  <a:cubicBezTo>
                    <a:pt x="3988" y="626"/>
                    <a:pt x="3185" y="466"/>
                    <a:pt x="2596" y="216"/>
                  </a:cubicBezTo>
                  <a:cubicBezTo>
                    <a:pt x="2313" y="96"/>
                    <a:pt x="2011" y="1"/>
                    <a:pt x="1723" y="1"/>
                  </a:cubicBezTo>
                  <a:close/>
                </a:path>
              </a:pathLst>
            </a:custGeom>
            <a:solidFill>
              <a:srgbClr val="5D4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88" name="Google Shape;888;p19"/>
            <p:cNvSpPr/>
            <p:nvPr/>
          </p:nvSpPr>
          <p:spPr>
            <a:xfrm>
              <a:off x="4293785" y="2085456"/>
              <a:ext cx="144139" cy="109306"/>
            </a:xfrm>
            <a:custGeom>
              <a:avLst/>
              <a:gdLst/>
              <a:ahLst/>
              <a:cxnLst/>
              <a:rect l="l" t="t" r="r" b="b"/>
              <a:pathLst>
                <a:path w="1829" h="1387" extrusionOk="0">
                  <a:moveTo>
                    <a:pt x="829" y="0"/>
                  </a:moveTo>
                  <a:cubicBezTo>
                    <a:pt x="470" y="0"/>
                    <a:pt x="70" y="144"/>
                    <a:pt x="45" y="497"/>
                  </a:cubicBezTo>
                  <a:cubicBezTo>
                    <a:pt x="0" y="943"/>
                    <a:pt x="776" y="1345"/>
                    <a:pt x="1133" y="1380"/>
                  </a:cubicBezTo>
                  <a:cubicBezTo>
                    <a:pt x="1166" y="1384"/>
                    <a:pt x="1199" y="1386"/>
                    <a:pt x="1232" y="1386"/>
                  </a:cubicBezTo>
                  <a:cubicBezTo>
                    <a:pt x="1351" y="1386"/>
                    <a:pt x="1468" y="1357"/>
                    <a:pt x="1552" y="1273"/>
                  </a:cubicBezTo>
                  <a:cubicBezTo>
                    <a:pt x="1597" y="1238"/>
                    <a:pt x="1633" y="1184"/>
                    <a:pt x="1659" y="1131"/>
                  </a:cubicBezTo>
                  <a:cubicBezTo>
                    <a:pt x="1829" y="738"/>
                    <a:pt x="1606" y="247"/>
                    <a:pt x="1222" y="69"/>
                  </a:cubicBezTo>
                  <a:cubicBezTo>
                    <a:pt x="1118" y="25"/>
                    <a:pt x="977" y="0"/>
                    <a:pt x="829" y="0"/>
                  </a:cubicBezTo>
                  <a:close/>
                </a:path>
              </a:pathLst>
            </a:custGeom>
            <a:solidFill>
              <a:srgbClr val="5D4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89" name="Google Shape;889;p19"/>
            <p:cNvSpPr/>
            <p:nvPr/>
          </p:nvSpPr>
          <p:spPr>
            <a:xfrm>
              <a:off x="4598140" y="1934066"/>
              <a:ext cx="345334" cy="605478"/>
            </a:xfrm>
            <a:custGeom>
              <a:avLst/>
              <a:gdLst/>
              <a:ahLst/>
              <a:cxnLst/>
              <a:rect l="l" t="t" r="r" b="b"/>
              <a:pathLst>
                <a:path w="4382" h="7683" extrusionOk="0">
                  <a:moveTo>
                    <a:pt x="2169" y="1"/>
                  </a:moveTo>
                  <a:cubicBezTo>
                    <a:pt x="2133" y="63"/>
                    <a:pt x="2106" y="126"/>
                    <a:pt x="2062" y="188"/>
                  </a:cubicBezTo>
                  <a:cubicBezTo>
                    <a:pt x="1669" y="804"/>
                    <a:pt x="1178" y="1348"/>
                    <a:pt x="768" y="1963"/>
                  </a:cubicBezTo>
                  <a:cubicBezTo>
                    <a:pt x="500" y="2365"/>
                    <a:pt x="268" y="2793"/>
                    <a:pt x="81" y="3239"/>
                  </a:cubicBezTo>
                  <a:cubicBezTo>
                    <a:pt x="45" y="3346"/>
                    <a:pt x="1" y="3453"/>
                    <a:pt x="1" y="3560"/>
                  </a:cubicBezTo>
                  <a:cubicBezTo>
                    <a:pt x="1" y="3783"/>
                    <a:pt x="152" y="3962"/>
                    <a:pt x="277" y="4140"/>
                  </a:cubicBezTo>
                  <a:cubicBezTo>
                    <a:pt x="652" y="4648"/>
                    <a:pt x="884" y="5237"/>
                    <a:pt x="1161" y="5808"/>
                  </a:cubicBezTo>
                  <a:cubicBezTo>
                    <a:pt x="1437" y="6370"/>
                    <a:pt x="1776" y="6932"/>
                    <a:pt x="2276" y="7307"/>
                  </a:cubicBezTo>
                  <a:cubicBezTo>
                    <a:pt x="2597" y="7535"/>
                    <a:pt x="2990" y="7683"/>
                    <a:pt x="3386" y="7683"/>
                  </a:cubicBezTo>
                  <a:cubicBezTo>
                    <a:pt x="3409" y="7683"/>
                    <a:pt x="3431" y="7683"/>
                    <a:pt x="3453" y="7682"/>
                  </a:cubicBezTo>
                  <a:cubicBezTo>
                    <a:pt x="3864" y="6656"/>
                    <a:pt x="4042" y="5505"/>
                    <a:pt x="4194" y="4399"/>
                  </a:cubicBezTo>
                  <a:cubicBezTo>
                    <a:pt x="4292" y="3685"/>
                    <a:pt x="4381" y="2936"/>
                    <a:pt x="4113" y="2275"/>
                  </a:cubicBezTo>
                  <a:cubicBezTo>
                    <a:pt x="3819" y="1535"/>
                    <a:pt x="3141" y="1044"/>
                    <a:pt x="2588" y="473"/>
                  </a:cubicBezTo>
                  <a:cubicBezTo>
                    <a:pt x="2436" y="322"/>
                    <a:pt x="2302" y="161"/>
                    <a:pt x="2169"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90" name="Google Shape;890;p19"/>
            <p:cNvSpPr/>
            <p:nvPr/>
          </p:nvSpPr>
          <p:spPr>
            <a:xfrm>
              <a:off x="4294415" y="2295793"/>
              <a:ext cx="282761" cy="187483"/>
            </a:xfrm>
            <a:custGeom>
              <a:avLst/>
              <a:gdLst/>
              <a:ahLst/>
              <a:cxnLst/>
              <a:rect l="l" t="t" r="r" b="b"/>
              <a:pathLst>
                <a:path w="3588" h="2379" extrusionOk="0">
                  <a:moveTo>
                    <a:pt x="2635" y="0"/>
                  </a:moveTo>
                  <a:cubicBezTo>
                    <a:pt x="1811" y="0"/>
                    <a:pt x="1206" y="457"/>
                    <a:pt x="465" y="995"/>
                  </a:cubicBezTo>
                  <a:cubicBezTo>
                    <a:pt x="242" y="1156"/>
                    <a:pt x="1" y="1388"/>
                    <a:pt x="90" y="1637"/>
                  </a:cubicBezTo>
                  <a:cubicBezTo>
                    <a:pt x="153" y="1816"/>
                    <a:pt x="349" y="1887"/>
                    <a:pt x="518" y="1950"/>
                  </a:cubicBezTo>
                  <a:cubicBezTo>
                    <a:pt x="1134" y="2146"/>
                    <a:pt x="1776" y="2289"/>
                    <a:pt x="2419" y="2360"/>
                  </a:cubicBezTo>
                  <a:cubicBezTo>
                    <a:pt x="2506" y="2370"/>
                    <a:pt x="2596" y="2379"/>
                    <a:pt x="2686" y="2379"/>
                  </a:cubicBezTo>
                  <a:cubicBezTo>
                    <a:pt x="2834" y="2379"/>
                    <a:pt x="2979" y="2354"/>
                    <a:pt x="3097" y="2271"/>
                  </a:cubicBezTo>
                  <a:cubicBezTo>
                    <a:pt x="3266" y="2155"/>
                    <a:pt x="3337" y="1950"/>
                    <a:pt x="3400" y="1762"/>
                  </a:cubicBezTo>
                  <a:cubicBezTo>
                    <a:pt x="3525" y="1316"/>
                    <a:pt x="3587" y="861"/>
                    <a:pt x="3587" y="397"/>
                  </a:cubicBezTo>
                  <a:cubicBezTo>
                    <a:pt x="3587" y="335"/>
                    <a:pt x="3578" y="255"/>
                    <a:pt x="3534" y="201"/>
                  </a:cubicBezTo>
                  <a:cubicBezTo>
                    <a:pt x="3498" y="157"/>
                    <a:pt x="3436" y="130"/>
                    <a:pt x="3373" y="112"/>
                  </a:cubicBezTo>
                  <a:cubicBezTo>
                    <a:pt x="3105" y="35"/>
                    <a:pt x="2862" y="0"/>
                    <a:pt x="2635" y="0"/>
                  </a:cubicBezTo>
                  <a:close/>
                </a:path>
              </a:pathLst>
            </a:custGeom>
            <a:solidFill>
              <a:srgbClr val="5D4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91" name="Google Shape;891;p19"/>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92" name="Google Shape;892;p19"/>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893" name="Google Shape;893;p19"/>
          <p:cNvGrpSpPr/>
          <p:nvPr/>
        </p:nvGrpSpPr>
        <p:grpSpPr>
          <a:xfrm flipH="1">
            <a:off x="11505353" y="5989196"/>
            <a:ext cx="424347" cy="394080"/>
            <a:chOff x="3931664" y="3196564"/>
            <a:chExt cx="819834" cy="761359"/>
          </a:xfrm>
        </p:grpSpPr>
        <p:sp>
          <p:nvSpPr>
            <p:cNvPr id="894" name="Google Shape;894;p19"/>
            <p:cNvSpPr/>
            <p:nvPr/>
          </p:nvSpPr>
          <p:spPr>
            <a:xfrm>
              <a:off x="4029385" y="3196564"/>
              <a:ext cx="627229" cy="532108"/>
            </a:xfrm>
            <a:custGeom>
              <a:avLst/>
              <a:gdLst/>
              <a:ahLst/>
              <a:cxnLst/>
              <a:rect l="l" t="t" r="r" b="b"/>
              <a:pathLst>
                <a:path w="7959" h="6752" extrusionOk="0">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95" name="Google Shape;895;p19"/>
            <p:cNvSpPr/>
            <p:nvPr/>
          </p:nvSpPr>
          <p:spPr>
            <a:xfrm>
              <a:off x="3931664" y="3306422"/>
              <a:ext cx="819834" cy="651502"/>
            </a:xfrm>
            <a:custGeom>
              <a:avLst/>
              <a:gdLst/>
              <a:ahLst/>
              <a:cxnLst/>
              <a:rect l="l" t="t" r="r" b="b"/>
              <a:pathLst>
                <a:path w="10403" h="8267" extrusionOk="0">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96" name="Google Shape;896;p19"/>
            <p:cNvSpPr/>
            <p:nvPr/>
          </p:nvSpPr>
          <p:spPr>
            <a:xfrm>
              <a:off x="4296543" y="3206573"/>
              <a:ext cx="254627" cy="251317"/>
            </a:xfrm>
            <a:custGeom>
              <a:avLst/>
              <a:gdLst/>
              <a:ahLst/>
              <a:cxnLst/>
              <a:rect l="l" t="t" r="r" b="b"/>
              <a:pathLst>
                <a:path w="3231" h="3189" extrusionOk="0">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897" name="Google Shape;897;p19"/>
          <p:cNvGrpSpPr/>
          <p:nvPr/>
        </p:nvGrpSpPr>
        <p:grpSpPr>
          <a:xfrm flipH="1">
            <a:off x="-90324" y="781592"/>
            <a:ext cx="468071" cy="434685"/>
            <a:chOff x="3931664" y="3196564"/>
            <a:chExt cx="819834" cy="761359"/>
          </a:xfrm>
        </p:grpSpPr>
        <p:sp>
          <p:nvSpPr>
            <p:cNvPr id="898" name="Google Shape;898;p19"/>
            <p:cNvSpPr/>
            <p:nvPr/>
          </p:nvSpPr>
          <p:spPr>
            <a:xfrm>
              <a:off x="4029385" y="3196564"/>
              <a:ext cx="627229" cy="532108"/>
            </a:xfrm>
            <a:custGeom>
              <a:avLst/>
              <a:gdLst/>
              <a:ahLst/>
              <a:cxnLst/>
              <a:rect l="l" t="t" r="r" b="b"/>
              <a:pathLst>
                <a:path w="7959" h="6752" extrusionOk="0">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99" name="Google Shape;899;p19"/>
            <p:cNvSpPr/>
            <p:nvPr/>
          </p:nvSpPr>
          <p:spPr>
            <a:xfrm>
              <a:off x="3931664" y="3306422"/>
              <a:ext cx="819834" cy="651502"/>
            </a:xfrm>
            <a:custGeom>
              <a:avLst/>
              <a:gdLst/>
              <a:ahLst/>
              <a:cxnLst/>
              <a:rect l="l" t="t" r="r" b="b"/>
              <a:pathLst>
                <a:path w="10403" h="8267" extrusionOk="0">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00" name="Google Shape;900;p19"/>
            <p:cNvSpPr/>
            <p:nvPr/>
          </p:nvSpPr>
          <p:spPr>
            <a:xfrm>
              <a:off x="4296543" y="3206573"/>
              <a:ext cx="254627" cy="251317"/>
            </a:xfrm>
            <a:custGeom>
              <a:avLst/>
              <a:gdLst/>
              <a:ahLst/>
              <a:cxnLst/>
              <a:rect l="l" t="t" r="r" b="b"/>
              <a:pathLst>
                <a:path w="3231" h="3189" extrusionOk="0">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901" name="Google Shape;901;p19"/>
          <p:cNvGrpSpPr/>
          <p:nvPr/>
        </p:nvGrpSpPr>
        <p:grpSpPr>
          <a:xfrm flipH="1">
            <a:off x="11588396" y="3181919"/>
            <a:ext cx="258265" cy="247091"/>
            <a:chOff x="3483800" y="1530650"/>
            <a:chExt cx="1459674" cy="1397574"/>
          </a:xfrm>
        </p:grpSpPr>
        <p:sp>
          <p:nvSpPr>
            <p:cNvPr id="902" name="Google Shape;902;p19"/>
            <p:cNvSpPr/>
            <p:nvPr/>
          </p:nvSpPr>
          <p:spPr>
            <a:xfrm>
              <a:off x="3586486" y="1530650"/>
              <a:ext cx="1283853" cy="1204967"/>
            </a:xfrm>
            <a:custGeom>
              <a:avLst/>
              <a:gdLst/>
              <a:ahLst/>
              <a:cxnLst/>
              <a:rect l="l" t="t" r="r" b="b"/>
              <a:pathLst>
                <a:path w="16291" h="15290" extrusionOk="0">
                  <a:moveTo>
                    <a:pt x="9404" y="1827"/>
                  </a:moveTo>
                  <a:cubicBezTo>
                    <a:pt x="9692" y="1827"/>
                    <a:pt x="9994" y="1922"/>
                    <a:pt x="10277" y="2042"/>
                  </a:cubicBezTo>
                  <a:cubicBezTo>
                    <a:pt x="10866" y="2292"/>
                    <a:pt x="11669" y="2452"/>
                    <a:pt x="12062" y="3005"/>
                  </a:cubicBezTo>
                  <a:cubicBezTo>
                    <a:pt x="12401" y="3505"/>
                    <a:pt x="12311" y="4165"/>
                    <a:pt x="12204" y="4763"/>
                  </a:cubicBezTo>
                  <a:lnTo>
                    <a:pt x="11883" y="6493"/>
                  </a:lnTo>
                  <a:cubicBezTo>
                    <a:pt x="11054" y="6324"/>
                    <a:pt x="10251" y="6056"/>
                    <a:pt x="9484" y="5691"/>
                  </a:cubicBezTo>
                  <a:cubicBezTo>
                    <a:pt x="8351" y="5164"/>
                    <a:pt x="7681" y="3237"/>
                    <a:pt x="8600" y="2194"/>
                  </a:cubicBezTo>
                  <a:cubicBezTo>
                    <a:pt x="8834" y="1924"/>
                    <a:pt x="9112" y="1827"/>
                    <a:pt x="9404" y="1827"/>
                  </a:cubicBezTo>
                  <a:close/>
                  <a:moveTo>
                    <a:pt x="9804" y="7040"/>
                  </a:moveTo>
                  <a:cubicBezTo>
                    <a:pt x="9952" y="7040"/>
                    <a:pt x="10093" y="7065"/>
                    <a:pt x="10197" y="7109"/>
                  </a:cubicBezTo>
                  <a:cubicBezTo>
                    <a:pt x="10581" y="7287"/>
                    <a:pt x="10804" y="7778"/>
                    <a:pt x="10634" y="8171"/>
                  </a:cubicBezTo>
                  <a:cubicBezTo>
                    <a:pt x="10608" y="8224"/>
                    <a:pt x="10572" y="8278"/>
                    <a:pt x="10527" y="8313"/>
                  </a:cubicBezTo>
                  <a:cubicBezTo>
                    <a:pt x="10443" y="8397"/>
                    <a:pt x="10326" y="8426"/>
                    <a:pt x="10207" y="8426"/>
                  </a:cubicBezTo>
                  <a:cubicBezTo>
                    <a:pt x="10174" y="8426"/>
                    <a:pt x="10141" y="8424"/>
                    <a:pt x="10108" y="8420"/>
                  </a:cubicBezTo>
                  <a:cubicBezTo>
                    <a:pt x="9751" y="8385"/>
                    <a:pt x="8975" y="7983"/>
                    <a:pt x="9020" y="7537"/>
                  </a:cubicBezTo>
                  <a:cubicBezTo>
                    <a:pt x="9045" y="7184"/>
                    <a:pt x="9445" y="7040"/>
                    <a:pt x="9804" y="7040"/>
                  </a:cubicBezTo>
                  <a:close/>
                  <a:moveTo>
                    <a:pt x="11618" y="9709"/>
                  </a:moveTo>
                  <a:cubicBezTo>
                    <a:pt x="11845" y="9709"/>
                    <a:pt x="12088" y="9744"/>
                    <a:pt x="12356" y="9821"/>
                  </a:cubicBezTo>
                  <a:cubicBezTo>
                    <a:pt x="12419" y="9839"/>
                    <a:pt x="12481" y="9866"/>
                    <a:pt x="12517" y="9910"/>
                  </a:cubicBezTo>
                  <a:cubicBezTo>
                    <a:pt x="12561" y="9964"/>
                    <a:pt x="12570" y="10044"/>
                    <a:pt x="12570" y="10106"/>
                  </a:cubicBezTo>
                  <a:cubicBezTo>
                    <a:pt x="12570" y="10570"/>
                    <a:pt x="12508" y="11025"/>
                    <a:pt x="12383" y="11471"/>
                  </a:cubicBezTo>
                  <a:cubicBezTo>
                    <a:pt x="12320" y="11659"/>
                    <a:pt x="12249" y="11864"/>
                    <a:pt x="12080" y="11980"/>
                  </a:cubicBezTo>
                  <a:cubicBezTo>
                    <a:pt x="11962" y="12063"/>
                    <a:pt x="11817" y="12088"/>
                    <a:pt x="11669" y="12088"/>
                  </a:cubicBezTo>
                  <a:cubicBezTo>
                    <a:pt x="11579" y="12088"/>
                    <a:pt x="11489" y="12079"/>
                    <a:pt x="11402" y="12069"/>
                  </a:cubicBezTo>
                  <a:cubicBezTo>
                    <a:pt x="10759" y="11998"/>
                    <a:pt x="10117" y="11855"/>
                    <a:pt x="9501" y="11659"/>
                  </a:cubicBezTo>
                  <a:cubicBezTo>
                    <a:pt x="9332" y="11596"/>
                    <a:pt x="9136" y="11525"/>
                    <a:pt x="9073" y="11346"/>
                  </a:cubicBezTo>
                  <a:cubicBezTo>
                    <a:pt x="8984" y="11097"/>
                    <a:pt x="9225" y="10865"/>
                    <a:pt x="9448" y="10704"/>
                  </a:cubicBezTo>
                  <a:cubicBezTo>
                    <a:pt x="10189" y="10166"/>
                    <a:pt x="10794" y="9709"/>
                    <a:pt x="11618" y="9709"/>
                  </a:cubicBezTo>
                  <a:close/>
                  <a:moveTo>
                    <a:pt x="8585" y="0"/>
                  </a:moveTo>
                  <a:cubicBezTo>
                    <a:pt x="7229" y="0"/>
                    <a:pt x="5859" y="458"/>
                    <a:pt x="4827" y="1319"/>
                  </a:cubicBezTo>
                  <a:cubicBezTo>
                    <a:pt x="4845" y="1328"/>
                    <a:pt x="4871" y="1328"/>
                    <a:pt x="4889" y="1337"/>
                  </a:cubicBezTo>
                  <a:cubicBezTo>
                    <a:pt x="5121" y="1462"/>
                    <a:pt x="5273" y="1685"/>
                    <a:pt x="5407" y="1917"/>
                  </a:cubicBezTo>
                  <a:cubicBezTo>
                    <a:pt x="5915" y="2800"/>
                    <a:pt x="6156" y="3880"/>
                    <a:pt x="6914" y="4567"/>
                  </a:cubicBezTo>
                  <a:cubicBezTo>
                    <a:pt x="7093" y="4736"/>
                    <a:pt x="7316" y="4897"/>
                    <a:pt x="7334" y="5146"/>
                  </a:cubicBezTo>
                  <a:cubicBezTo>
                    <a:pt x="7351" y="5280"/>
                    <a:pt x="7289" y="5414"/>
                    <a:pt x="7235" y="5539"/>
                  </a:cubicBezTo>
                  <a:lnTo>
                    <a:pt x="6620" y="6913"/>
                  </a:lnTo>
                  <a:cubicBezTo>
                    <a:pt x="6548" y="7064"/>
                    <a:pt x="6468" y="7234"/>
                    <a:pt x="6325" y="7332"/>
                  </a:cubicBezTo>
                  <a:cubicBezTo>
                    <a:pt x="6237" y="7387"/>
                    <a:pt x="6134" y="7406"/>
                    <a:pt x="6028" y="7406"/>
                  </a:cubicBezTo>
                  <a:cubicBezTo>
                    <a:pt x="5910" y="7406"/>
                    <a:pt x="5787" y="7382"/>
                    <a:pt x="5674" y="7359"/>
                  </a:cubicBezTo>
                  <a:cubicBezTo>
                    <a:pt x="5059" y="7225"/>
                    <a:pt x="4443" y="7100"/>
                    <a:pt x="3828" y="6966"/>
                  </a:cubicBezTo>
                  <a:cubicBezTo>
                    <a:pt x="3328" y="6859"/>
                    <a:pt x="2757" y="6699"/>
                    <a:pt x="2561" y="6235"/>
                  </a:cubicBezTo>
                  <a:cubicBezTo>
                    <a:pt x="2481" y="6021"/>
                    <a:pt x="2481" y="5789"/>
                    <a:pt x="2498" y="5557"/>
                  </a:cubicBezTo>
                  <a:cubicBezTo>
                    <a:pt x="2516" y="5236"/>
                    <a:pt x="2543" y="4906"/>
                    <a:pt x="2561" y="4584"/>
                  </a:cubicBezTo>
                  <a:lnTo>
                    <a:pt x="2561" y="4584"/>
                  </a:lnTo>
                  <a:cubicBezTo>
                    <a:pt x="1972" y="5280"/>
                    <a:pt x="1392" y="5548"/>
                    <a:pt x="857" y="5976"/>
                  </a:cubicBezTo>
                  <a:cubicBezTo>
                    <a:pt x="670" y="6716"/>
                    <a:pt x="402" y="7439"/>
                    <a:pt x="161" y="8162"/>
                  </a:cubicBezTo>
                  <a:cubicBezTo>
                    <a:pt x="81" y="8411"/>
                    <a:pt x="0" y="8670"/>
                    <a:pt x="72" y="8920"/>
                  </a:cubicBezTo>
                  <a:cubicBezTo>
                    <a:pt x="161" y="9214"/>
                    <a:pt x="447" y="9402"/>
                    <a:pt x="714" y="9562"/>
                  </a:cubicBezTo>
                  <a:cubicBezTo>
                    <a:pt x="1133" y="9821"/>
                    <a:pt x="1562" y="10080"/>
                    <a:pt x="1981" y="10329"/>
                  </a:cubicBezTo>
                  <a:cubicBezTo>
                    <a:pt x="2284" y="10517"/>
                    <a:pt x="2596" y="10704"/>
                    <a:pt x="2944" y="10776"/>
                  </a:cubicBezTo>
                  <a:cubicBezTo>
                    <a:pt x="3074" y="10805"/>
                    <a:pt x="3204" y="10818"/>
                    <a:pt x="3334" y="10818"/>
                  </a:cubicBezTo>
                  <a:cubicBezTo>
                    <a:pt x="3875" y="10818"/>
                    <a:pt x="4416" y="10593"/>
                    <a:pt x="4934" y="10392"/>
                  </a:cubicBezTo>
                  <a:cubicBezTo>
                    <a:pt x="5346" y="10237"/>
                    <a:pt x="5796" y="10097"/>
                    <a:pt x="6227" y="10097"/>
                  </a:cubicBezTo>
                  <a:cubicBezTo>
                    <a:pt x="6468" y="10097"/>
                    <a:pt x="6703" y="10141"/>
                    <a:pt x="6923" y="10249"/>
                  </a:cubicBezTo>
                  <a:cubicBezTo>
                    <a:pt x="7985" y="10767"/>
                    <a:pt x="8056" y="12417"/>
                    <a:pt x="9100" y="12961"/>
                  </a:cubicBezTo>
                  <a:cubicBezTo>
                    <a:pt x="9385" y="13113"/>
                    <a:pt x="9707" y="13157"/>
                    <a:pt x="10019" y="13166"/>
                  </a:cubicBezTo>
                  <a:cubicBezTo>
                    <a:pt x="10073" y="13168"/>
                    <a:pt x="10128" y="13169"/>
                    <a:pt x="10182" y="13169"/>
                  </a:cubicBezTo>
                  <a:cubicBezTo>
                    <a:pt x="11187" y="13169"/>
                    <a:pt x="12170" y="12872"/>
                    <a:pt x="13177" y="12872"/>
                  </a:cubicBezTo>
                  <a:cubicBezTo>
                    <a:pt x="13284" y="12872"/>
                    <a:pt x="13409" y="12872"/>
                    <a:pt x="13498" y="12934"/>
                  </a:cubicBezTo>
                  <a:cubicBezTo>
                    <a:pt x="13605" y="13015"/>
                    <a:pt x="13650" y="13149"/>
                    <a:pt x="13685" y="13273"/>
                  </a:cubicBezTo>
                  <a:cubicBezTo>
                    <a:pt x="13882" y="13942"/>
                    <a:pt x="14051" y="14612"/>
                    <a:pt x="14212" y="15290"/>
                  </a:cubicBezTo>
                  <a:cubicBezTo>
                    <a:pt x="14622" y="15031"/>
                    <a:pt x="14997" y="14728"/>
                    <a:pt x="15327" y="14371"/>
                  </a:cubicBezTo>
                  <a:cubicBezTo>
                    <a:pt x="15746" y="13907"/>
                    <a:pt x="16058" y="13380"/>
                    <a:pt x="16290" y="12801"/>
                  </a:cubicBezTo>
                  <a:lnTo>
                    <a:pt x="16290" y="12801"/>
                  </a:lnTo>
                  <a:cubicBezTo>
                    <a:pt x="16268" y="12802"/>
                    <a:pt x="16246" y="12802"/>
                    <a:pt x="16223" y="12802"/>
                  </a:cubicBezTo>
                  <a:cubicBezTo>
                    <a:pt x="15827" y="12802"/>
                    <a:pt x="15434" y="12654"/>
                    <a:pt x="15113" y="12426"/>
                  </a:cubicBezTo>
                  <a:cubicBezTo>
                    <a:pt x="14613" y="12051"/>
                    <a:pt x="14274" y="11489"/>
                    <a:pt x="13998" y="10927"/>
                  </a:cubicBezTo>
                  <a:cubicBezTo>
                    <a:pt x="13721" y="10356"/>
                    <a:pt x="13489" y="9767"/>
                    <a:pt x="13114" y="9259"/>
                  </a:cubicBezTo>
                  <a:cubicBezTo>
                    <a:pt x="12989" y="9081"/>
                    <a:pt x="12838" y="8902"/>
                    <a:pt x="12838" y="8679"/>
                  </a:cubicBezTo>
                  <a:cubicBezTo>
                    <a:pt x="12838" y="8572"/>
                    <a:pt x="12882" y="8465"/>
                    <a:pt x="12918" y="8358"/>
                  </a:cubicBezTo>
                  <a:cubicBezTo>
                    <a:pt x="13105" y="7912"/>
                    <a:pt x="13337" y="7484"/>
                    <a:pt x="13605" y="7082"/>
                  </a:cubicBezTo>
                  <a:cubicBezTo>
                    <a:pt x="14015" y="6467"/>
                    <a:pt x="14506" y="5923"/>
                    <a:pt x="14899" y="5307"/>
                  </a:cubicBezTo>
                  <a:cubicBezTo>
                    <a:pt x="14943" y="5245"/>
                    <a:pt x="14970" y="5182"/>
                    <a:pt x="15006" y="5120"/>
                  </a:cubicBezTo>
                  <a:cubicBezTo>
                    <a:pt x="13971" y="3862"/>
                    <a:pt x="13275" y="2301"/>
                    <a:pt x="12044" y="1221"/>
                  </a:cubicBezTo>
                  <a:cubicBezTo>
                    <a:pt x="11087" y="393"/>
                    <a:pt x="9842" y="0"/>
                    <a:pt x="8585"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03" name="Google Shape;903;p19"/>
            <p:cNvSpPr/>
            <p:nvPr/>
          </p:nvSpPr>
          <p:spPr>
            <a:xfrm>
              <a:off x="3483800" y="2001604"/>
              <a:ext cx="1222698" cy="831025"/>
            </a:xfrm>
            <a:custGeom>
              <a:avLst/>
              <a:gdLst/>
              <a:ahLst/>
              <a:cxnLst/>
              <a:rect l="l" t="t" r="r" b="b"/>
              <a:pathLst>
                <a:path w="15515" h="10545" extrusionOk="0">
                  <a:moveTo>
                    <a:pt x="2160" y="0"/>
                  </a:moveTo>
                  <a:lnTo>
                    <a:pt x="2160" y="0"/>
                  </a:lnTo>
                  <a:cubicBezTo>
                    <a:pt x="1741" y="348"/>
                    <a:pt x="1348" y="794"/>
                    <a:pt x="1018" y="1668"/>
                  </a:cubicBezTo>
                  <a:cubicBezTo>
                    <a:pt x="349" y="3390"/>
                    <a:pt x="1" y="5335"/>
                    <a:pt x="822" y="7083"/>
                  </a:cubicBezTo>
                  <a:cubicBezTo>
                    <a:pt x="956" y="7369"/>
                    <a:pt x="1116" y="7636"/>
                    <a:pt x="1295" y="7886"/>
                  </a:cubicBezTo>
                  <a:cubicBezTo>
                    <a:pt x="1446" y="7877"/>
                    <a:pt x="1598" y="7868"/>
                    <a:pt x="1750" y="7851"/>
                  </a:cubicBezTo>
                  <a:cubicBezTo>
                    <a:pt x="2526" y="7752"/>
                    <a:pt x="3284" y="7574"/>
                    <a:pt x="4024" y="7297"/>
                  </a:cubicBezTo>
                  <a:cubicBezTo>
                    <a:pt x="4462" y="7137"/>
                    <a:pt x="4899" y="6941"/>
                    <a:pt x="5363" y="6923"/>
                  </a:cubicBezTo>
                  <a:cubicBezTo>
                    <a:pt x="5399" y="6921"/>
                    <a:pt x="5435" y="6920"/>
                    <a:pt x="5471" y="6920"/>
                  </a:cubicBezTo>
                  <a:cubicBezTo>
                    <a:pt x="5906" y="6920"/>
                    <a:pt x="6331" y="7065"/>
                    <a:pt x="6710" y="7271"/>
                  </a:cubicBezTo>
                  <a:cubicBezTo>
                    <a:pt x="7959" y="7940"/>
                    <a:pt x="8833" y="9189"/>
                    <a:pt x="10117" y="9795"/>
                  </a:cubicBezTo>
                  <a:cubicBezTo>
                    <a:pt x="11010" y="10215"/>
                    <a:pt x="12053" y="10304"/>
                    <a:pt x="13026" y="10545"/>
                  </a:cubicBezTo>
                  <a:cubicBezTo>
                    <a:pt x="13391" y="10384"/>
                    <a:pt x="13757" y="10223"/>
                    <a:pt x="14123" y="10054"/>
                  </a:cubicBezTo>
                  <a:cubicBezTo>
                    <a:pt x="14596" y="9831"/>
                    <a:pt x="15069" y="9590"/>
                    <a:pt x="15515" y="9314"/>
                  </a:cubicBezTo>
                  <a:cubicBezTo>
                    <a:pt x="15354" y="8636"/>
                    <a:pt x="15185" y="7966"/>
                    <a:pt x="14988" y="7297"/>
                  </a:cubicBezTo>
                  <a:cubicBezTo>
                    <a:pt x="14953" y="7173"/>
                    <a:pt x="14908" y="7039"/>
                    <a:pt x="14801" y="6958"/>
                  </a:cubicBezTo>
                  <a:cubicBezTo>
                    <a:pt x="14712" y="6896"/>
                    <a:pt x="14587" y="6896"/>
                    <a:pt x="14480" y="6896"/>
                  </a:cubicBezTo>
                  <a:cubicBezTo>
                    <a:pt x="13473" y="6896"/>
                    <a:pt x="12490" y="7193"/>
                    <a:pt x="11485" y="7193"/>
                  </a:cubicBezTo>
                  <a:cubicBezTo>
                    <a:pt x="11431" y="7193"/>
                    <a:pt x="11376" y="7192"/>
                    <a:pt x="11322" y="7190"/>
                  </a:cubicBezTo>
                  <a:cubicBezTo>
                    <a:pt x="11010" y="7181"/>
                    <a:pt x="10688" y="7137"/>
                    <a:pt x="10403" y="6985"/>
                  </a:cubicBezTo>
                  <a:cubicBezTo>
                    <a:pt x="9359" y="6441"/>
                    <a:pt x="9288" y="4791"/>
                    <a:pt x="8226" y="4273"/>
                  </a:cubicBezTo>
                  <a:cubicBezTo>
                    <a:pt x="8006" y="4165"/>
                    <a:pt x="7771" y="4121"/>
                    <a:pt x="7530" y="4121"/>
                  </a:cubicBezTo>
                  <a:cubicBezTo>
                    <a:pt x="7099" y="4121"/>
                    <a:pt x="6649" y="4261"/>
                    <a:pt x="6237" y="4416"/>
                  </a:cubicBezTo>
                  <a:cubicBezTo>
                    <a:pt x="5719" y="4617"/>
                    <a:pt x="5178" y="4842"/>
                    <a:pt x="4637" y="4842"/>
                  </a:cubicBezTo>
                  <a:cubicBezTo>
                    <a:pt x="4507" y="4842"/>
                    <a:pt x="4377" y="4829"/>
                    <a:pt x="4247" y="4800"/>
                  </a:cubicBezTo>
                  <a:cubicBezTo>
                    <a:pt x="3899" y="4728"/>
                    <a:pt x="3587" y="4541"/>
                    <a:pt x="3284" y="4353"/>
                  </a:cubicBezTo>
                  <a:cubicBezTo>
                    <a:pt x="2865" y="4104"/>
                    <a:pt x="2436" y="3845"/>
                    <a:pt x="2017" y="3586"/>
                  </a:cubicBezTo>
                  <a:cubicBezTo>
                    <a:pt x="1750" y="3426"/>
                    <a:pt x="1464" y="3238"/>
                    <a:pt x="1375" y="2944"/>
                  </a:cubicBezTo>
                  <a:cubicBezTo>
                    <a:pt x="1303" y="2694"/>
                    <a:pt x="1384" y="2435"/>
                    <a:pt x="1464" y="2186"/>
                  </a:cubicBezTo>
                  <a:cubicBezTo>
                    <a:pt x="1705" y="1463"/>
                    <a:pt x="1973" y="740"/>
                    <a:pt x="2160"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04" name="Google Shape;904;p19"/>
            <p:cNvSpPr/>
            <p:nvPr/>
          </p:nvSpPr>
          <p:spPr>
            <a:xfrm>
              <a:off x="3781929" y="1634597"/>
              <a:ext cx="383950" cy="479701"/>
            </a:xfrm>
            <a:custGeom>
              <a:avLst/>
              <a:gdLst/>
              <a:ahLst/>
              <a:cxnLst/>
              <a:rect l="l" t="t" r="r" b="b"/>
              <a:pathLst>
                <a:path w="4872" h="6087" extrusionOk="0">
                  <a:moveTo>
                    <a:pt x="2347" y="0"/>
                  </a:moveTo>
                  <a:cubicBezTo>
                    <a:pt x="1963" y="321"/>
                    <a:pt x="1615" y="705"/>
                    <a:pt x="1339" y="1142"/>
                  </a:cubicBezTo>
                  <a:cubicBezTo>
                    <a:pt x="955" y="1767"/>
                    <a:pt x="687" y="2471"/>
                    <a:pt x="241" y="3060"/>
                  </a:cubicBezTo>
                  <a:cubicBezTo>
                    <a:pt x="188" y="3132"/>
                    <a:pt x="134" y="3194"/>
                    <a:pt x="81" y="3265"/>
                  </a:cubicBezTo>
                  <a:cubicBezTo>
                    <a:pt x="63" y="3587"/>
                    <a:pt x="36" y="3917"/>
                    <a:pt x="18" y="4238"/>
                  </a:cubicBezTo>
                  <a:cubicBezTo>
                    <a:pt x="1" y="4470"/>
                    <a:pt x="1" y="4702"/>
                    <a:pt x="81" y="4916"/>
                  </a:cubicBezTo>
                  <a:cubicBezTo>
                    <a:pt x="277" y="5380"/>
                    <a:pt x="848" y="5540"/>
                    <a:pt x="1348" y="5647"/>
                  </a:cubicBezTo>
                  <a:cubicBezTo>
                    <a:pt x="1963" y="5781"/>
                    <a:pt x="2579" y="5906"/>
                    <a:pt x="3194" y="6040"/>
                  </a:cubicBezTo>
                  <a:cubicBezTo>
                    <a:pt x="3307" y="6063"/>
                    <a:pt x="3430" y="6087"/>
                    <a:pt x="3548" y="6087"/>
                  </a:cubicBezTo>
                  <a:cubicBezTo>
                    <a:pt x="3654" y="6087"/>
                    <a:pt x="3757" y="6068"/>
                    <a:pt x="3845" y="6013"/>
                  </a:cubicBezTo>
                  <a:cubicBezTo>
                    <a:pt x="3988" y="5915"/>
                    <a:pt x="4068" y="5754"/>
                    <a:pt x="4140" y="5594"/>
                  </a:cubicBezTo>
                  <a:lnTo>
                    <a:pt x="4755" y="4220"/>
                  </a:lnTo>
                  <a:cubicBezTo>
                    <a:pt x="4809" y="4095"/>
                    <a:pt x="4871" y="3961"/>
                    <a:pt x="4854" y="3827"/>
                  </a:cubicBezTo>
                  <a:cubicBezTo>
                    <a:pt x="4836" y="3578"/>
                    <a:pt x="4613" y="3417"/>
                    <a:pt x="4434" y="3248"/>
                  </a:cubicBezTo>
                  <a:cubicBezTo>
                    <a:pt x="3676" y="2561"/>
                    <a:pt x="3435" y="1481"/>
                    <a:pt x="2927" y="598"/>
                  </a:cubicBezTo>
                  <a:cubicBezTo>
                    <a:pt x="2793" y="366"/>
                    <a:pt x="2641" y="143"/>
                    <a:pt x="2409" y="18"/>
                  </a:cubicBezTo>
                  <a:cubicBezTo>
                    <a:pt x="2391" y="9"/>
                    <a:pt x="2365" y="9"/>
                    <a:pt x="2347"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05" name="Google Shape;905;p19"/>
            <p:cNvSpPr/>
            <p:nvPr/>
          </p:nvSpPr>
          <p:spPr>
            <a:xfrm>
              <a:off x="4191808" y="1674553"/>
              <a:ext cx="371971" cy="367873"/>
            </a:xfrm>
            <a:custGeom>
              <a:avLst/>
              <a:gdLst/>
              <a:ahLst/>
              <a:cxnLst/>
              <a:rect l="l" t="t" r="r" b="b"/>
              <a:pathLst>
                <a:path w="4720" h="4668" extrusionOk="0">
                  <a:moveTo>
                    <a:pt x="1723" y="1"/>
                  </a:moveTo>
                  <a:cubicBezTo>
                    <a:pt x="1431" y="1"/>
                    <a:pt x="1153" y="98"/>
                    <a:pt x="919" y="368"/>
                  </a:cubicBezTo>
                  <a:cubicBezTo>
                    <a:pt x="0" y="1411"/>
                    <a:pt x="670" y="3338"/>
                    <a:pt x="1803" y="3865"/>
                  </a:cubicBezTo>
                  <a:cubicBezTo>
                    <a:pt x="2570" y="4230"/>
                    <a:pt x="3373" y="4498"/>
                    <a:pt x="4202" y="4667"/>
                  </a:cubicBezTo>
                  <a:lnTo>
                    <a:pt x="4523" y="2937"/>
                  </a:lnTo>
                  <a:cubicBezTo>
                    <a:pt x="4630" y="2339"/>
                    <a:pt x="4720" y="1679"/>
                    <a:pt x="4381" y="1179"/>
                  </a:cubicBezTo>
                  <a:cubicBezTo>
                    <a:pt x="3988" y="626"/>
                    <a:pt x="3185" y="466"/>
                    <a:pt x="2596" y="216"/>
                  </a:cubicBezTo>
                  <a:cubicBezTo>
                    <a:pt x="2313" y="96"/>
                    <a:pt x="2011" y="1"/>
                    <a:pt x="1723" y="1"/>
                  </a:cubicBezTo>
                  <a:close/>
                </a:path>
              </a:pathLst>
            </a:custGeom>
            <a:solidFill>
              <a:srgbClr val="5D4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06" name="Google Shape;906;p19"/>
            <p:cNvSpPr/>
            <p:nvPr/>
          </p:nvSpPr>
          <p:spPr>
            <a:xfrm>
              <a:off x="4293785" y="2085456"/>
              <a:ext cx="144139" cy="109306"/>
            </a:xfrm>
            <a:custGeom>
              <a:avLst/>
              <a:gdLst/>
              <a:ahLst/>
              <a:cxnLst/>
              <a:rect l="l" t="t" r="r" b="b"/>
              <a:pathLst>
                <a:path w="1829" h="1387" extrusionOk="0">
                  <a:moveTo>
                    <a:pt x="829" y="0"/>
                  </a:moveTo>
                  <a:cubicBezTo>
                    <a:pt x="470" y="0"/>
                    <a:pt x="70" y="144"/>
                    <a:pt x="45" y="497"/>
                  </a:cubicBezTo>
                  <a:cubicBezTo>
                    <a:pt x="0" y="943"/>
                    <a:pt x="776" y="1345"/>
                    <a:pt x="1133" y="1380"/>
                  </a:cubicBezTo>
                  <a:cubicBezTo>
                    <a:pt x="1166" y="1384"/>
                    <a:pt x="1199" y="1386"/>
                    <a:pt x="1232" y="1386"/>
                  </a:cubicBezTo>
                  <a:cubicBezTo>
                    <a:pt x="1351" y="1386"/>
                    <a:pt x="1468" y="1357"/>
                    <a:pt x="1552" y="1273"/>
                  </a:cubicBezTo>
                  <a:cubicBezTo>
                    <a:pt x="1597" y="1238"/>
                    <a:pt x="1633" y="1184"/>
                    <a:pt x="1659" y="1131"/>
                  </a:cubicBezTo>
                  <a:cubicBezTo>
                    <a:pt x="1829" y="738"/>
                    <a:pt x="1606" y="247"/>
                    <a:pt x="1222" y="69"/>
                  </a:cubicBezTo>
                  <a:cubicBezTo>
                    <a:pt x="1118" y="25"/>
                    <a:pt x="977" y="0"/>
                    <a:pt x="829" y="0"/>
                  </a:cubicBezTo>
                  <a:close/>
                </a:path>
              </a:pathLst>
            </a:custGeom>
            <a:solidFill>
              <a:srgbClr val="5D4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07" name="Google Shape;907;p19"/>
            <p:cNvSpPr/>
            <p:nvPr/>
          </p:nvSpPr>
          <p:spPr>
            <a:xfrm>
              <a:off x="4598140" y="1934066"/>
              <a:ext cx="345334" cy="605478"/>
            </a:xfrm>
            <a:custGeom>
              <a:avLst/>
              <a:gdLst/>
              <a:ahLst/>
              <a:cxnLst/>
              <a:rect l="l" t="t" r="r" b="b"/>
              <a:pathLst>
                <a:path w="4382" h="7683" extrusionOk="0">
                  <a:moveTo>
                    <a:pt x="2169" y="1"/>
                  </a:moveTo>
                  <a:cubicBezTo>
                    <a:pt x="2133" y="63"/>
                    <a:pt x="2106" y="126"/>
                    <a:pt x="2062" y="188"/>
                  </a:cubicBezTo>
                  <a:cubicBezTo>
                    <a:pt x="1669" y="804"/>
                    <a:pt x="1178" y="1348"/>
                    <a:pt x="768" y="1963"/>
                  </a:cubicBezTo>
                  <a:cubicBezTo>
                    <a:pt x="500" y="2365"/>
                    <a:pt x="268" y="2793"/>
                    <a:pt x="81" y="3239"/>
                  </a:cubicBezTo>
                  <a:cubicBezTo>
                    <a:pt x="45" y="3346"/>
                    <a:pt x="1" y="3453"/>
                    <a:pt x="1" y="3560"/>
                  </a:cubicBezTo>
                  <a:cubicBezTo>
                    <a:pt x="1" y="3783"/>
                    <a:pt x="152" y="3962"/>
                    <a:pt x="277" y="4140"/>
                  </a:cubicBezTo>
                  <a:cubicBezTo>
                    <a:pt x="652" y="4648"/>
                    <a:pt x="884" y="5237"/>
                    <a:pt x="1161" y="5808"/>
                  </a:cubicBezTo>
                  <a:cubicBezTo>
                    <a:pt x="1437" y="6370"/>
                    <a:pt x="1776" y="6932"/>
                    <a:pt x="2276" y="7307"/>
                  </a:cubicBezTo>
                  <a:cubicBezTo>
                    <a:pt x="2597" y="7535"/>
                    <a:pt x="2990" y="7683"/>
                    <a:pt x="3386" y="7683"/>
                  </a:cubicBezTo>
                  <a:cubicBezTo>
                    <a:pt x="3409" y="7683"/>
                    <a:pt x="3431" y="7683"/>
                    <a:pt x="3453" y="7682"/>
                  </a:cubicBezTo>
                  <a:cubicBezTo>
                    <a:pt x="3864" y="6656"/>
                    <a:pt x="4042" y="5505"/>
                    <a:pt x="4194" y="4399"/>
                  </a:cubicBezTo>
                  <a:cubicBezTo>
                    <a:pt x="4292" y="3685"/>
                    <a:pt x="4381" y="2936"/>
                    <a:pt x="4113" y="2275"/>
                  </a:cubicBezTo>
                  <a:cubicBezTo>
                    <a:pt x="3819" y="1535"/>
                    <a:pt x="3141" y="1044"/>
                    <a:pt x="2588" y="473"/>
                  </a:cubicBezTo>
                  <a:cubicBezTo>
                    <a:pt x="2436" y="322"/>
                    <a:pt x="2302" y="161"/>
                    <a:pt x="2169"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08" name="Google Shape;908;p19"/>
            <p:cNvSpPr/>
            <p:nvPr/>
          </p:nvSpPr>
          <p:spPr>
            <a:xfrm>
              <a:off x="4294415" y="2295793"/>
              <a:ext cx="282761" cy="187483"/>
            </a:xfrm>
            <a:custGeom>
              <a:avLst/>
              <a:gdLst/>
              <a:ahLst/>
              <a:cxnLst/>
              <a:rect l="l" t="t" r="r" b="b"/>
              <a:pathLst>
                <a:path w="3588" h="2379" extrusionOk="0">
                  <a:moveTo>
                    <a:pt x="2635" y="0"/>
                  </a:moveTo>
                  <a:cubicBezTo>
                    <a:pt x="1811" y="0"/>
                    <a:pt x="1206" y="457"/>
                    <a:pt x="465" y="995"/>
                  </a:cubicBezTo>
                  <a:cubicBezTo>
                    <a:pt x="242" y="1156"/>
                    <a:pt x="1" y="1388"/>
                    <a:pt x="90" y="1637"/>
                  </a:cubicBezTo>
                  <a:cubicBezTo>
                    <a:pt x="153" y="1816"/>
                    <a:pt x="349" y="1887"/>
                    <a:pt x="518" y="1950"/>
                  </a:cubicBezTo>
                  <a:cubicBezTo>
                    <a:pt x="1134" y="2146"/>
                    <a:pt x="1776" y="2289"/>
                    <a:pt x="2419" y="2360"/>
                  </a:cubicBezTo>
                  <a:cubicBezTo>
                    <a:pt x="2506" y="2370"/>
                    <a:pt x="2596" y="2379"/>
                    <a:pt x="2686" y="2379"/>
                  </a:cubicBezTo>
                  <a:cubicBezTo>
                    <a:pt x="2834" y="2379"/>
                    <a:pt x="2979" y="2354"/>
                    <a:pt x="3097" y="2271"/>
                  </a:cubicBezTo>
                  <a:cubicBezTo>
                    <a:pt x="3266" y="2155"/>
                    <a:pt x="3337" y="1950"/>
                    <a:pt x="3400" y="1762"/>
                  </a:cubicBezTo>
                  <a:cubicBezTo>
                    <a:pt x="3525" y="1316"/>
                    <a:pt x="3587" y="861"/>
                    <a:pt x="3587" y="397"/>
                  </a:cubicBezTo>
                  <a:cubicBezTo>
                    <a:pt x="3587" y="335"/>
                    <a:pt x="3578" y="255"/>
                    <a:pt x="3534" y="201"/>
                  </a:cubicBezTo>
                  <a:cubicBezTo>
                    <a:pt x="3498" y="157"/>
                    <a:pt x="3436" y="130"/>
                    <a:pt x="3373" y="112"/>
                  </a:cubicBezTo>
                  <a:cubicBezTo>
                    <a:pt x="3105" y="35"/>
                    <a:pt x="2862" y="0"/>
                    <a:pt x="2635" y="0"/>
                  </a:cubicBezTo>
                  <a:close/>
                </a:path>
              </a:pathLst>
            </a:custGeom>
            <a:solidFill>
              <a:srgbClr val="5D4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09" name="Google Shape;909;p19"/>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10" name="Google Shape;910;p19"/>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911" name="Google Shape;911;p19"/>
          <p:cNvGrpSpPr/>
          <p:nvPr/>
        </p:nvGrpSpPr>
        <p:grpSpPr>
          <a:xfrm flipH="1">
            <a:off x="10438605" y="6329396"/>
            <a:ext cx="156283" cy="149261"/>
            <a:chOff x="3483800" y="1530650"/>
            <a:chExt cx="1459674" cy="1397574"/>
          </a:xfrm>
        </p:grpSpPr>
        <p:sp>
          <p:nvSpPr>
            <p:cNvPr id="912" name="Google Shape;912;p19"/>
            <p:cNvSpPr/>
            <p:nvPr/>
          </p:nvSpPr>
          <p:spPr>
            <a:xfrm>
              <a:off x="3586486" y="1530650"/>
              <a:ext cx="1283853" cy="1204967"/>
            </a:xfrm>
            <a:custGeom>
              <a:avLst/>
              <a:gdLst/>
              <a:ahLst/>
              <a:cxnLst/>
              <a:rect l="l" t="t" r="r" b="b"/>
              <a:pathLst>
                <a:path w="16291" h="15290" extrusionOk="0">
                  <a:moveTo>
                    <a:pt x="9404" y="1827"/>
                  </a:moveTo>
                  <a:cubicBezTo>
                    <a:pt x="9692" y="1827"/>
                    <a:pt x="9994" y="1922"/>
                    <a:pt x="10277" y="2042"/>
                  </a:cubicBezTo>
                  <a:cubicBezTo>
                    <a:pt x="10866" y="2292"/>
                    <a:pt x="11669" y="2452"/>
                    <a:pt x="12062" y="3005"/>
                  </a:cubicBezTo>
                  <a:cubicBezTo>
                    <a:pt x="12401" y="3505"/>
                    <a:pt x="12311" y="4165"/>
                    <a:pt x="12204" y="4763"/>
                  </a:cubicBezTo>
                  <a:lnTo>
                    <a:pt x="11883" y="6493"/>
                  </a:lnTo>
                  <a:cubicBezTo>
                    <a:pt x="11054" y="6324"/>
                    <a:pt x="10251" y="6056"/>
                    <a:pt x="9484" y="5691"/>
                  </a:cubicBezTo>
                  <a:cubicBezTo>
                    <a:pt x="8351" y="5164"/>
                    <a:pt x="7681" y="3237"/>
                    <a:pt x="8600" y="2194"/>
                  </a:cubicBezTo>
                  <a:cubicBezTo>
                    <a:pt x="8834" y="1924"/>
                    <a:pt x="9112" y="1827"/>
                    <a:pt x="9404" y="1827"/>
                  </a:cubicBezTo>
                  <a:close/>
                  <a:moveTo>
                    <a:pt x="9804" y="7040"/>
                  </a:moveTo>
                  <a:cubicBezTo>
                    <a:pt x="9952" y="7040"/>
                    <a:pt x="10093" y="7065"/>
                    <a:pt x="10197" y="7109"/>
                  </a:cubicBezTo>
                  <a:cubicBezTo>
                    <a:pt x="10581" y="7287"/>
                    <a:pt x="10804" y="7778"/>
                    <a:pt x="10634" y="8171"/>
                  </a:cubicBezTo>
                  <a:cubicBezTo>
                    <a:pt x="10608" y="8224"/>
                    <a:pt x="10572" y="8278"/>
                    <a:pt x="10527" y="8313"/>
                  </a:cubicBezTo>
                  <a:cubicBezTo>
                    <a:pt x="10443" y="8397"/>
                    <a:pt x="10326" y="8426"/>
                    <a:pt x="10207" y="8426"/>
                  </a:cubicBezTo>
                  <a:cubicBezTo>
                    <a:pt x="10174" y="8426"/>
                    <a:pt x="10141" y="8424"/>
                    <a:pt x="10108" y="8420"/>
                  </a:cubicBezTo>
                  <a:cubicBezTo>
                    <a:pt x="9751" y="8385"/>
                    <a:pt x="8975" y="7983"/>
                    <a:pt x="9020" y="7537"/>
                  </a:cubicBezTo>
                  <a:cubicBezTo>
                    <a:pt x="9045" y="7184"/>
                    <a:pt x="9445" y="7040"/>
                    <a:pt x="9804" y="7040"/>
                  </a:cubicBezTo>
                  <a:close/>
                  <a:moveTo>
                    <a:pt x="11618" y="9709"/>
                  </a:moveTo>
                  <a:cubicBezTo>
                    <a:pt x="11845" y="9709"/>
                    <a:pt x="12088" y="9744"/>
                    <a:pt x="12356" y="9821"/>
                  </a:cubicBezTo>
                  <a:cubicBezTo>
                    <a:pt x="12419" y="9839"/>
                    <a:pt x="12481" y="9866"/>
                    <a:pt x="12517" y="9910"/>
                  </a:cubicBezTo>
                  <a:cubicBezTo>
                    <a:pt x="12561" y="9964"/>
                    <a:pt x="12570" y="10044"/>
                    <a:pt x="12570" y="10106"/>
                  </a:cubicBezTo>
                  <a:cubicBezTo>
                    <a:pt x="12570" y="10570"/>
                    <a:pt x="12508" y="11025"/>
                    <a:pt x="12383" y="11471"/>
                  </a:cubicBezTo>
                  <a:cubicBezTo>
                    <a:pt x="12320" y="11659"/>
                    <a:pt x="12249" y="11864"/>
                    <a:pt x="12080" y="11980"/>
                  </a:cubicBezTo>
                  <a:cubicBezTo>
                    <a:pt x="11962" y="12063"/>
                    <a:pt x="11817" y="12088"/>
                    <a:pt x="11669" y="12088"/>
                  </a:cubicBezTo>
                  <a:cubicBezTo>
                    <a:pt x="11579" y="12088"/>
                    <a:pt x="11489" y="12079"/>
                    <a:pt x="11402" y="12069"/>
                  </a:cubicBezTo>
                  <a:cubicBezTo>
                    <a:pt x="10759" y="11998"/>
                    <a:pt x="10117" y="11855"/>
                    <a:pt x="9501" y="11659"/>
                  </a:cubicBezTo>
                  <a:cubicBezTo>
                    <a:pt x="9332" y="11596"/>
                    <a:pt x="9136" y="11525"/>
                    <a:pt x="9073" y="11346"/>
                  </a:cubicBezTo>
                  <a:cubicBezTo>
                    <a:pt x="8984" y="11097"/>
                    <a:pt x="9225" y="10865"/>
                    <a:pt x="9448" y="10704"/>
                  </a:cubicBezTo>
                  <a:cubicBezTo>
                    <a:pt x="10189" y="10166"/>
                    <a:pt x="10794" y="9709"/>
                    <a:pt x="11618" y="9709"/>
                  </a:cubicBezTo>
                  <a:close/>
                  <a:moveTo>
                    <a:pt x="8585" y="0"/>
                  </a:moveTo>
                  <a:cubicBezTo>
                    <a:pt x="7229" y="0"/>
                    <a:pt x="5859" y="458"/>
                    <a:pt x="4827" y="1319"/>
                  </a:cubicBezTo>
                  <a:cubicBezTo>
                    <a:pt x="4845" y="1328"/>
                    <a:pt x="4871" y="1328"/>
                    <a:pt x="4889" y="1337"/>
                  </a:cubicBezTo>
                  <a:cubicBezTo>
                    <a:pt x="5121" y="1462"/>
                    <a:pt x="5273" y="1685"/>
                    <a:pt x="5407" y="1917"/>
                  </a:cubicBezTo>
                  <a:cubicBezTo>
                    <a:pt x="5915" y="2800"/>
                    <a:pt x="6156" y="3880"/>
                    <a:pt x="6914" y="4567"/>
                  </a:cubicBezTo>
                  <a:cubicBezTo>
                    <a:pt x="7093" y="4736"/>
                    <a:pt x="7316" y="4897"/>
                    <a:pt x="7334" y="5146"/>
                  </a:cubicBezTo>
                  <a:cubicBezTo>
                    <a:pt x="7351" y="5280"/>
                    <a:pt x="7289" y="5414"/>
                    <a:pt x="7235" y="5539"/>
                  </a:cubicBezTo>
                  <a:lnTo>
                    <a:pt x="6620" y="6913"/>
                  </a:lnTo>
                  <a:cubicBezTo>
                    <a:pt x="6548" y="7064"/>
                    <a:pt x="6468" y="7234"/>
                    <a:pt x="6325" y="7332"/>
                  </a:cubicBezTo>
                  <a:cubicBezTo>
                    <a:pt x="6237" y="7387"/>
                    <a:pt x="6134" y="7406"/>
                    <a:pt x="6028" y="7406"/>
                  </a:cubicBezTo>
                  <a:cubicBezTo>
                    <a:pt x="5910" y="7406"/>
                    <a:pt x="5787" y="7382"/>
                    <a:pt x="5674" y="7359"/>
                  </a:cubicBezTo>
                  <a:cubicBezTo>
                    <a:pt x="5059" y="7225"/>
                    <a:pt x="4443" y="7100"/>
                    <a:pt x="3828" y="6966"/>
                  </a:cubicBezTo>
                  <a:cubicBezTo>
                    <a:pt x="3328" y="6859"/>
                    <a:pt x="2757" y="6699"/>
                    <a:pt x="2561" y="6235"/>
                  </a:cubicBezTo>
                  <a:cubicBezTo>
                    <a:pt x="2481" y="6021"/>
                    <a:pt x="2481" y="5789"/>
                    <a:pt x="2498" y="5557"/>
                  </a:cubicBezTo>
                  <a:cubicBezTo>
                    <a:pt x="2516" y="5236"/>
                    <a:pt x="2543" y="4906"/>
                    <a:pt x="2561" y="4584"/>
                  </a:cubicBezTo>
                  <a:lnTo>
                    <a:pt x="2561" y="4584"/>
                  </a:lnTo>
                  <a:cubicBezTo>
                    <a:pt x="1972" y="5280"/>
                    <a:pt x="1392" y="5548"/>
                    <a:pt x="857" y="5976"/>
                  </a:cubicBezTo>
                  <a:cubicBezTo>
                    <a:pt x="670" y="6716"/>
                    <a:pt x="402" y="7439"/>
                    <a:pt x="161" y="8162"/>
                  </a:cubicBezTo>
                  <a:cubicBezTo>
                    <a:pt x="81" y="8411"/>
                    <a:pt x="0" y="8670"/>
                    <a:pt x="72" y="8920"/>
                  </a:cubicBezTo>
                  <a:cubicBezTo>
                    <a:pt x="161" y="9214"/>
                    <a:pt x="447" y="9402"/>
                    <a:pt x="714" y="9562"/>
                  </a:cubicBezTo>
                  <a:cubicBezTo>
                    <a:pt x="1133" y="9821"/>
                    <a:pt x="1562" y="10080"/>
                    <a:pt x="1981" y="10329"/>
                  </a:cubicBezTo>
                  <a:cubicBezTo>
                    <a:pt x="2284" y="10517"/>
                    <a:pt x="2596" y="10704"/>
                    <a:pt x="2944" y="10776"/>
                  </a:cubicBezTo>
                  <a:cubicBezTo>
                    <a:pt x="3074" y="10805"/>
                    <a:pt x="3204" y="10818"/>
                    <a:pt x="3334" y="10818"/>
                  </a:cubicBezTo>
                  <a:cubicBezTo>
                    <a:pt x="3875" y="10818"/>
                    <a:pt x="4416" y="10593"/>
                    <a:pt x="4934" y="10392"/>
                  </a:cubicBezTo>
                  <a:cubicBezTo>
                    <a:pt x="5346" y="10237"/>
                    <a:pt x="5796" y="10097"/>
                    <a:pt x="6227" y="10097"/>
                  </a:cubicBezTo>
                  <a:cubicBezTo>
                    <a:pt x="6468" y="10097"/>
                    <a:pt x="6703" y="10141"/>
                    <a:pt x="6923" y="10249"/>
                  </a:cubicBezTo>
                  <a:cubicBezTo>
                    <a:pt x="7985" y="10767"/>
                    <a:pt x="8056" y="12417"/>
                    <a:pt x="9100" y="12961"/>
                  </a:cubicBezTo>
                  <a:cubicBezTo>
                    <a:pt x="9385" y="13113"/>
                    <a:pt x="9707" y="13157"/>
                    <a:pt x="10019" y="13166"/>
                  </a:cubicBezTo>
                  <a:cubicBezTo>
                    <a:pt x="10073" y="13168"/>
                    <a:pt x="10128" y="13169"/>
                    <a:pt x="10182" y="13169"/>
                  </a:cubicBezTo>
                  <a:cubicBezTo>
                    <a:pt x="11187" y="13169"/>
                    <a:pt x="12170" y="12872"/>
                    <a:pt x="13177" y="12872"/>
                  </a:cubicBezTo>
                  <a:cubicBezTo>
                    <a:pt x="13284" y="12872"/>
                    <a:pt x="13409" y="12872"/>
                    <a:pt x="13498" y="12934"/>
                  </a:cubicBezTo>
                  <a:cubicBezTo>
                    <a:pt x="13605" y="13015"/>
                    <a:pt x="13650" y="13149"/>
                    <a:pt x="13685" y="13273"/>
                  </a:cubicBezTo>
                  <a:cubicBezTo>
                    <a:pt x="13882" y="13942"/>
                    <a:pt x="14051" y="14612"/>
                    <a:pt x="14212" y="15290"/>
                  </a:cubicBezTo>
                  <a:cubicBezTo>
                    <a:pt x="14622" y="15031"/>
                    <a:pt x="14997" y="14728"/>
                    <a:pt x="15327" y="14371"/>
                  </a:cubicBezTo>
                  <a:cubicBezTo>
                    <a:pt x="15746" y="13907"/>
                    <a:pt x="16058" y="13380"/>
                    <a:pt x="16290" y="12801"/>
                  </a:cubicBezTo>
                  <a:lnTo>
                    <a:pt x="16290" y="12801"/>
                  </a:lnTo>
                  <a:cubicBezTo>
                    <a:pt x="16268" y="12802"/>
                    <a:pt x="16246" y="12802"/>
                    <a:pt x="16223" y="12802"/>
                  </a:cubicBezTo>
                  <a:cubicBezTo>
                    <a:pt x="15827" y="12802"/>
                    <a:pt x="15434" y="12654"/>
                    <a:pt x="15113" y="12426"/>
                  </a:cubicBezTo>
                  <a:cubicBezTo>
                    <a:pt x="14613" y="12051"/>
                    <a:pt x="14274" y="11489"/>
                    <a:pt x="13998" y="10927"/>
                  </a:cubicBezTo>
                  <a:cubicBezTo>
                    <a:pt x="13721" y="10356"/>
                    <a:pt x="13489" y="9767"/>
                    <a:pt x="13114" y="9259"/>
                  </a:cubicBezTo>
                  <a:cubicBezTo>
                    <a:pt x="12989" y="9081"/>
                    <a:pt x="12838" y="8902"/>
                    <a:pt x="12838" y="8679"/>
                  </a:cubicBezTo>
                  <a:cubicBezTo>
                    <a:pt x="12838" y="8572"/>
                    <a:pt x="12882" y="8465"/>
                    <a:pt x="12918" y="8358"/>
                  </a:cubicBezTo>
                  <a:cubicBezTo>
                    <a:pt x="13105" y="7912"/>
                    <a:pt x="13337" y="7484"/>
                    <a:pt x="13605" y="7082"/>
                  </a:cubicBezTo>
                  <a:cubicBezTo>
                    <a:pt x="14015" y="6467"/>
                    <a:pt x="14506" y="5923"/>
                    <a:pt x="14899" y="5307"/>
                  </a:cubicBezTo>
                  <a:cubicBezTo>
                    <a:pt x="14943" y="5245"/>
                    <a:pt x="14970" y="5182"/>
                    <a:pt x="15006" y="5120"/>
                  </a:cubicBezTo>
                  <a:cubicBezTo>
                    <a:pt x="13971" y="3862"/>
                    <a:pt x="13275" y="2301"/>
                    <a:pt x="12044" y="1221"/>
                  </a:cubicBezTo>
                  <a:cubicBezTo>
                    <a:pt x="11087" y="393"/>
                    <a:pt x="9842" y="0"/>
                    <a:pt x="8585"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13" name="Google Shape;913;p19"/>
            <p:cNvSpPr/>
            <p:nvPr/>
          </p:nvSpPr>
          <p:spPr>
            <a:xfrm>
              <a:off x="3483800" y="2001604"/>
              <a:ext cx="1222698" cy="831025"/>
            </a:xfrm>
            <a:custGeom>
              <a:avLst/>
              <a:gdLst/>
              <a:ahLst/>
              <a:cxnLst/>
              <a:rect l="l" t="t" r="r" b="b"/>
              <a:pathLst>
                <a:path w="15515" h="10545" extrusionOk="0">
                  <a:moveTo>
                    <a:pt x="2160" y="0"/>
                  </a:moveTo>
                  <a:lnTo>
                    <a:pt x="2160" y="0"/>
                  </a:lnTo>
                  <a:cubicBezTo>
                    <a:pt x="1741" y="348"/>
                    <a:pt x="1348" y="794"/>
                    <a:pt x="1018" y="1668"/>
                  </a:cubicBezTo>
                  <a:cubicBezTo>
                    <a:pt x="349" y="3390"/>
                    <a:pt x="1" y="5335"/>
                    <a:pt x="822" y="7083"/>
                  </a:cubicBezTo>
                  <a:cubicBezTo>
                    <a:pt x="956" y="7369"/>
                    <a:pt x="1116" y="7636"/>
                    <a:pt x="1295" y="7886"/>
                  </a:cubicBezTo>
                  <a:cubicBezTo>
                    <a:pt x="1446" y="7877"/>
                    <a:pt x="1598" y="7868"/>
                    <a:pt x="1750" y="7851"/>
                  </a:cubicBezTo>
                  <a:cubicBezTo>
                    <a:pt x="2526" y="7752"/>
                    <a:pt x="3284" y="7574"/>
                    <a:pt x="4024" y="7297"/>
                  </a:cubicBezTo>
                  <a:cubicBezTo>
                    <a:pt x="4462" y="7137"/>
                    <a:pt x="4899" y="6941"/>
                    <a:pt x="5363" y="6923"/>
                  </a:cubicBezTo>
                  <a:cubicBezTo>
                    <a:pt x="5399" y="6921"/>
                    <a:pt x="5435" y="6920"/>
                    <a:pt x="5471" y="6920"/>
                  </a:cubicBezTo>
                  <a:cubicBezTo>
                    <a:pt x="5906" y="6920"/>
                    <a:pt x="6331" y="7065"/>
                    <a:pt x="6710" y="7271"/>
                  </a:cubicBezTo>
                  <a:cubicBezTo>
                    <a:pt x="7959" y="7940"/>
                    <a:pt x="8833" y="9189"/>
                    <a:pt x="10117" y="9795"/>
                  </a:cubicBezTo>
                  <a:cubicBezTo>
                    <a:pt x="11010" y="10215"/>
                    <a:pt x="12053" y="10304"/>
                    <a:pt x="13026" y="10545"/>
                  </a:cubicBezTo>
                  <a:cubicBezTo>
                    <a:pt x="13391" y="10384"/>
                    <a:pt x="13757" y="10223"/>
                    <a:pt x="14123" y="10054"/>
                  </a:cubicBezTo>
                  <a:cubicBezTo>
                    <a:pt x="14596" y="9831"/>
                    <a:pt x="15069" y="9590"/>
                    <a:pt x="15515" y="9314"/>
                  </a:cubicBezTo>
                  <a:cubicBezTo>
                    <a:pt x="15354" y="8636"/>
                    <a:pt x="15185" y="7966"/>
                    <a:pt x="14988" y="7297"/>
                  </a:cubicBezTo>
                  <a:cubicBezTo>
                    <a:pt x="14953" y="7173"/>
                    <a:pt x="14908" y="7039"/>
                    <a:pt x="14801" y="6958"/>
                  </a:cubicBezTo>
                  <a:cubicBezTo>
                    <a:pt x="14712" y="6896"/>
                    <a:pt x="14587" y="6896"/>
                    <a:pt x="14480" y="6896"/>
                  </a:cubicBezTo>
                  <a:cubicBezTo>
                    <a:pt x="13473" y="6896"/>
                    <a:pt x="12490" y="7193"/>
                    <a:pt x="11485" y="7193"/>
                  </a:cubicBezTo>
                  <a:cubicBezTo>
                    <a:pt x="11431" y="7193"/>
                    <a:pt x="11376" y="7192"/>
                    <a:pt x="11322" y="7190"/>
                  </a:cubicBezTo>
                  <a:cubicBezTo>
                    <a:pt x="11010" y="7181"/>
                    <a:pt x="10688" y="7137"/>
                    <a:pt x="10403" y="6985"/>
                  </a:cubicBezTo>
                  <a:cubicBezTo>
                    <a:pt x="9359" y="6441"/>
                    <a:pt x="9288" y="4791"/>
                    <a:pt x="8226" y="4273"/>
                  </a:cubicBezTo>
                  <a:cubicBezTo>
                    <a:pt x="8006" y="4165"/>
                    <a:pt x="7771" y="4121"/>
                    <a:pt x="7530" y="4121"/>
                  </a:cubicBezTo>
                  <a:cubicBezTo>
                    <a:pt x="7099" y="4121"/>
                    <a:pt x="6649" y="4261"/>
                    <a:pt x="6237" y="4416"/>
                  </a:cubicBezTo>
                  <a:cubicBezTo>
                    <a:pt x="5719" y="4617"/>
                    <a:pt x="5178" y="4842"/>
                    <a:pt x="4637" y="4842"/>
                  </a:cubicBezTo>
                  <a:cubicBezTo>
                    <a:pt x="4507" y="4842"/>
                    <a:pt x="4377" y="4829"/>
                    <a:pt x="4247" y="4800"/>
                  </a:cubicBezTo>
                  <a:cubicBezTo>
                    <a:pt x="3899" y="4728"/>
                    <a:pt x="3587" y="4541"/>
                    <a:pt x="3284" y="4353"/>
                  </a:cubicBezTo>
                  <a:cubicBezTo>
                    <a:pt x="2865" y="4104"/>
                    <a:pt x="2436" y="3845"/>
                    <a:pt x="2017" y="3586"/>
                  </a:cubicBezTo>
                  <a:cubicBezTo>
                    <a:pt x="1750" y="3426"/>
                    <a:pt x="1464" y="3238"/>
                    <a:pt x="1375" y="2944"/>
                  </a:cubicBezTo>
                  <a:cubicBezTo>
                    <a:pt x="1303" y="2694"/>
                    <a:pt x="1384" y="2435"/>
                    <a:pt x="1464" y="2186"/>
                  </a:cubicBezTo>
                  <a:cubicBezTo>
                    <a:pt x="1705" y="1463"/>
                    <a:pt x="1973" y="740"/>
                    <a:pt x="2160"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14" name="Google Shape;914;p19"/>
            <p:cNvSpPr/>
            <p:nvPr/>
          </p:nvSpPr>
          <p:spPr>
            <a:xfrm>
              <a:off x="3781929" y="1634597"/>
              <a:ext cx="383950" cy="479701"/>
            </a:xfrm>
            <a:custGeom>
              <a:avLst/>
              <a:gdLst/>
              <a:ahLst/>
              <a:cxnLst/>
              <a:rect l="l" t="t" r="r" b="b"/>
              <a:pathLst>
                <a:path w="4872" h="6087" extrusionOk="0">
                  <a:moveTo>
                    <a:pt x="2347" y="0"/>
                  </a:moveTo>
                  <a:cubicBezTo>
                    <a:pt x="1963" y="321"/>
                    <a:pt x="1615" y="705"/>
                    <a:pt x="1339" y="1142"/>
                  </a:cubicBezTo>
                  <a:cubicBezTo>
                    <a:pt x="955" y="1767"/>
                    <a:pt x="687" y="2471"/>
                    <a:pt x="241" y="3060"/>
                  </a:cubicBezTo>
                  <a:cubicBezTo>
                    <a:pt x="188" y="3132"/>
                    <a:pt x="134" y="3194"/>
                    <a:pt x="81" y="3265"/>
                  </a:cubicBezTo>
                  <a:cubicBezTo>
                    <a:pt x="63" y="3587"/>
                    <a:pt x="36" y="3917"/>
                    <a:pt x="18" y="4238"/>
                  </a:cubicBezTo>
                  <a:cubicBezTo>
                    <a:pt x="1" y="4470"/>
                    <a:pt x="1" y="4702"/>
                    <a:pt x="81" y="4916"/>
                  </a:cubicBezTo>
                  <a:cubicBezTo>
                    <a:pt x="277" y="5380"/>
                    <a:pt x="848" y="5540"/>
                    <a:pt x="1348" y="5647"/>
                  </a:cubicBezTo>
                  <a:cubicBezTo>
                    <a:pt x="1963" y="5781"/>
                    <a:pt x="2579" y="5906"/>
                    <a:pt x="3194" y="6040"/>
                  </a:cubicBezTo>
                  <a:cubicBezTo>
                    <a:pt x="3307" y="6063"/>
                    <a:pt x="3430" y="6087"/>
                    <a:pt x="3548" y="6087"/>
                  </a:cubicBezTo>
                  <a:cubicBezTo>
                    <a:pt x="3654" y="6087"/>
                    <a:pt x="3757" y="6068"/>
                    <a:pt x="3845" y="6013"/>
                  </a:cubicBezTo>
                  <a:cubicBezTo>
                    <a:pt x="3988" y="5915"/>
                    <a:pt x="4068" y="5754"/>
                    <a:pt x="4140" y="5594"/>
                  </a:cubicBezTo>
                  <a:lnTo>
                    <a:pt x="4755" y="4220"/>
                  </a:lnTo>
                  <a:cubicBezTo>
                    <a:pt x="4809" y="4095"/>
                    <a:pt x="4871" y="3961"/>
                    <a:pt x="4854" y="3827"/>
                  </a:cubicBezTo>
                  <a:cubicBezTo>
                    <a:pt x="4836" y="3578"/>
                    <a:pt x="4613" y="3417"/>
                    <a:pt x="4434" y="3248"/>
                  </a:cubicBezTo>
                  <a:cubicBezTo>
                    <a:pt x="3676" y="2561"/>
                    <a:pt x="3435" y="1481"/>
                    <a:pt x="2927" y="598"/>
                  </a:cubicBezTo>
                  <a:cubicBezTo>
                    <a:pt x="2793" y="366"/>
                    <a:pt x="2641" y="143"/>
                    <a:pt x="2409" y="18"/>
                  </a:cubicBezTo>
                  <a:cubicBezTo>
                    <a:pt x="2391" y="9"/>
                    <a:pt x="2365" y="9"/>
                    <a:pt x="2347"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15" name="Google Shape;915;p19"/>
            <p:cNvSpPr/>
            <p:nvPr/>
          </p:nvSpPr>
          <p:spPr>
            <a:xfrm>
              <a:off x="4293785" y="2085456"/>
              <a:ext cx="144139" cy="109306"/>
            </a:xfrm>
            <a:custGeom>
              <a:avLst/>
              <a:gdLst/>
              <a:ahLst/>
              <a:cxnLst/>
              <a:rect l="l" t="t" r="r" b="b"/>
              <a:pathLst>
                <a:path w="1829" h="1387" extrusionOk="0">
                  <a:moveTo>
                    <a:pt x="829" y="0"/>
                  </a:moveTo>
                  <a:cubicBezTo>
                    <a:pt x="470" y="0"/>
                    <a:pt x="70" y="144"/>
                    <a:pt x="45" y="497"/>
                  </a:cubicBezTo>
                  <a:cubicBezTo>
                    <a:pt x="0" y="943"/>
                    <a:pt x="776" y="1345"/>
                    <a:pt x="1133" y="1380"/>
                  </a:cubicBezTo>
                  <a:cubicBezTo>
                    <a:pt x="1166" y="1384"/>
                    <a:pt x="1199" y="1386"/>
                    <a:pt x="1232" y="1386"/>
                  </a:cubicBezTo>
                  <a:cubicBezTo>
                    <a:pt x="1351" y="1386"/>
                    <a:pt x="1468" y="1357"/>
                    <a:pt x="1552" y="1273"/>
                  </a:cubicBezTo>
                  <a:cubicBezTo>
                    <a:pt x="1597" y="1238"/>
                    <a:pt x="1633" y="1184"/>
                    <a:pt x="1659" y="1131"/>
                  </a:cubicBezTo>
                  <a:cubicBezTo>
                    <a:pt x="1829" y="738"/>
                    <a:pt x="1606" y="247"/>
                    <a:pt x="1222" y="69"/>
                  </a:cubicBezTo>
                  <a:cubicBezTo>
                    <a:pt x="1118" y="25"/>
                    <a:pt x="977" y="0"/>
                    <a:pt x="829"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16" name="Google Shape;916;p19"/>
            <p:cNvSpPr/>
            <p:nvPr/>
          </p:nvSpPr>
          <p:spPr>
            <a:xfrm>
              <a:off x="4598140" y="1934066"/>
              <a:ext cx="345334" cy="605478"/>
            </a:xfrm>
            <a:custGeom>
              <a:avLst/>
              <a:gdLst/>
              <a:ahLst/>
              <a:cxnLst/>
              <a:rect l="l" t="t" r="r" b="b"/>
              <a:pathLst>
                <a:path w="4382" h="7683" extrusionOk="0">
                  <a:moveTo>
                    <a:pt x="2169" y="1"/>
                  </a:moveTo>
                  <a:cubicBezTo>
                    <a:pt x="2133" y="63"/>
                    <a:pt x="2106" y="126"/>
                    <a:pt x="2062" y="188"/>
                  </a:cubicBezTo>
                  <a:cubicBezTo>
                    <a:pt x="1669" y="804"/>
                    <a:pt x="1178" y="1348"/>
                    <a:pt x="768" y="1963"/>
                  </a:cubicBezTo>
                  <a:cubicBezTo>
                    <a:pt x="500" y="2365"/>
                    <a:pt x="268" y="2793"/>
                    <a:pt x="81" y="3239"/>
                  </a:cubicBezTo>
                  <a:cubicBezTo>
                    <a:pt x="45" y="3346"/>
                    <a:pt x="1" y="3453"/>
                    <a:pt x="1" y="3560"/>
                  </a:cubicBezTo>
                  <a:cubicBezTo>
                    <a:pt x="1" y="3783"/>
                    <a:pt x="152" y="3962"/>
                    <a:pt x="277" y="4140"/>
                  </a:cubicBezTo>
                  <a:cubicBezTo>
                    <a:pt x="652" y="4648"/>
                    <a:pt x="884" y="5237"/>
                    <a:pt x="1161" y="5808"/>
                  </a:cubicBezTo>
                  <a:cubicBezTo>
                    <a:pt x="1437" y="6370"/>
                    <a:pt x="1776" y="6932"/>
                    <a:pt x="2276" y="7307"/>
                  </a:cubicBezTo>
                  <a:cubicBezTo>
                    <a:pt x="2597" y="7535"/>
                    <a:pt x="2990" y="7683"/>
                    <a:pt x="3386" y="7683"/>
                  </a:cubicBezTo>
                  <a:cubicBezTo>
                    <a:pt x="3409" y="7683"/>
                    <a:pt x="3431" y="7683"/>
                    <a:pt x="3453" y="7682"/>
                  </a:cubicBezTo>
                  <a:cubicBezTo>
                    <a:pt x="3864" y="6656"/>
                    <a:pt x="4042" y="5505"/>
                    <a:pt x="4194" y="4399"/>
                  </a:cubicBezTo>
                  <a:cubicBezTo>
                    <a:pt x="4292" y="3685"/>
                    <a:pt x="4381" y="2936"/>
                    <a:pt x="4113" y="2275"/>
                  </a:cubicBezTo>
                  <a:cubicBezTo>
                    <a:pt x="3819" y="1535"/>
                    <a:pt x="3141" y="1044"/>
                    <a:pt x="2588" y="473"/>
                  </a:cubicBezTo>
                  <a:cubicBezTo>
                    <a:pt x="2436" y="322"/>
                    <a:pt x="2302" y="161"/>
                    <a:pt x="2169"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17" name="Google Shape;917;p19"/>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18" name="Google Shape;918;p19"/>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19" name="Google Shape;919;p19"/>
            <p:cNvSpPr/>
            <p:nvPr/>
          </p:nvSpPr>
          <p:spPr>
            <a:xfrm>
              <a:off x="4294415" y="2295793"/>
              <a:ext cx="282761" cy="187483"/>
            </a:xfrm>
            <a:custGeom>
              <a:avLst/>
              <a:gdLst/>
              <a:ahLst/>
              <a:cxnLst/>
              <a:rect l="l" t="t" r="r" b="b"/>
              <a:pathLst>
                <a:path w="3588" h="2379" extrusionOk="0">
                  <a:moveTo>
                    <a:pt x="2635" y="0"/>
                  </a:moveTo>
                  <a:cubicBezTo>
                    <a:pt x="1811" y="0"/>
                    <a:pt x="1206" y="457"/>
                    <a:pt x="465" y="995"/>
                  </a:cubicBezTo>
                  <a:cubicBezTo>
                    <a:pt x="242" y="1156"/>
                    <a:pt x="1" y="1388"/>
                    <a:pt x="90" y="1637"/>
                  </a:cubicBezTo>
                  <a:cubicBezTo>
                    <a:pt x="153" y="1816"/>
                    <a:pt x="349" y="1887"/>
                    <a:pt x="518" y="1950"/>
                  </a:cubicBezTo>
                  <a:cubicBezTo>
                    <a:pt x="1134" y="2146"/>
                    <a:pt x="1776" y="2289"/>
                    <a:pt x="2419" y="2360"/>
                  </a:cubicBezTo>
                  <a:cubicBezTo>
                    <a:pt x="2506" y="2370"/>
                    <a:pt x="2596" y="2379"/>
                    <a:pt x="2686" y="2379"/>
                  </a:cubicBezTo>
                  <a:cubicBezTo>
                    <a:pt x="2834" y="2379"/>
                    <a:pt x="2979" y="2354"/>
                    <a:pt x="3097" y="2271"/>
                  </a:cubicBezTo>
                  <a:cubicBezTo>
                    <a:pt x="3266" y="2155"/>
                    <a:pt x="3337" y="1950"/>
                    <a:pt x="3400" y="1762"/>
                  </a:cubicBezTo>
                  <a:cubicBezTo>
                    <a:pt x="3525" y="1316"/>
                    <a:pt x="3587" y="861"/>
                    <a:pt x="3587" y="397"/>
                  </a:cubicBezTo>
                  <a:cubicBezTo>
                    <a:pt x="3587" y="335"/>
                    <a:pt x="3578" y="255"/>
                    <a:pt x="3534" y="201"/>
                  </a:cubicBezTo>
                  <a:cubicBezTo>
                    <a:pt x="3498" y="157"/>
                    <a:pt x="3436" y="130"/>
                    <a:pt x="3373" y="112"/>
                  </a:cubicBezTo>
                  <a:cubicBezTo>
                    <a:pt x="3105" y="35"/>
                    <a:pt x="2862" y="0"/>
                    <a:pt x="2635" y="0"/>
                  </a:cubicBezTo>
                  <a:close/>
                </a:path>
              </a:pathLst>
            </a:custGeom>
            <a:solidFill>
              <a:srgbClr val="5D4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20" name="Google Shape;920;p19"/>
            <p:cNvSpPr/>
            <p:nvPr/>
          </p:nvSpPr>
          <p:spPr>
            <a:xfrm>
              <a:off x="4191808" y="1674553"/>
              <a:ext cx="371971" cy="367873"/>
            </a:xfrm>
            <a:custGeom>
              <a:avLst/>
              <a:gdLst/>
              <a:ahLst/>
              <a:cxnLst/>
              <a:rect l="l" t="t" r="r" b="b"/>
              <a:pathLst>
                <a:path w="4720" h="4668" extrusionOk="0">
                  <a:moveTo>
                    <a:pt x="1723" y="1"/>
                  </a:moveTo>
                  <a:cubicBezTo>
                    <a:pt x="1431" y="1"/>
                    <a:pt x="1153" y="98"/>
                    <a:pt x="919" y="368"/>
                  </a:cubicBezTo>
                  <a:cubicBezTo>
                    <a:pt x="0" y="1411"/>
                    <a:pt x="670" y="3338"/>
                    <a:pt x="1803" y="3865"/>
                  </a:cubicBezTo>
                  <a:cubicBezTo>
                    <a:pt x="2570" y="4230"/>
                    <a:pt x="3373" y="4498"/>
                    <a:pt x="4202" y="4667"/>
                  </a:cubicBezTo>
                  <a:lnTo>
                    <a:pt x="4523" y="2937"/>
                  </a:lnTo>
                  <a:cubicBezTo>
                    <a:pt x="4630" y="2339"/>
                    <a:pt x="4720" y="1679"/>
                    <a:pt x="4381" y="1179"/>
                  </a:cubicBezTo>
                  <a:cubicBezTo>
                    <a:pt x="3988" y="626"/>
                    <a:pt x="3185" y="466"/>
                    <a:pt x="2596" y="216"/>
                  </a:cubicBezTo>
                  <a:cubicBezTo>
                    <a:pt x="2313" y="96"/>
                    <a:pt x="2011" y="1"/>
                    <a:pt x="1723" y="1"/>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921" name="Google Shape;921;p19"/>
          <p:cNvGrpSpPr/>
          <p:nvPr/>
        </p:nvGrpSpPr>
        <p:grpSpPr>
          <a:xfrm flipH="1">
            <a:off x="830862" y="6280485"/>
            <a:ext cx="258265" cy="247091"/>
            <a:chOff x="3483800" y="1530650"/>
            <a:chExt cx="1459674" cy="1397574"/>
          </a:xfrm>
        </p:grpSpPr>
        <p:sp>
          <p:nvSpPr>
            <p:cNvPr id="922" name="Google Shape;922;p19"/>
            <p:cNvSpPr/>
            <p:nvPr/>
          </p:nvSpPr>
          <p:spPr>
            <a:xfrm>
              <a:off x="3586486" y="1530650"/>
              <a:ext cx="1283853" cy="1204967"/>
            </a:xfrm>
            <a:custGeom>
              <a:avLst/>
              <a:gdLst/>
              <a:ahLst/>
              <a:cxnLst/>
              <a:rect l="l" t="t" r="r" b="b"/>
              <a:pathLst>
                <a:path w="16291" h="15290" extrusionOk="0">
                  <a:moveTo>
                    <a:pt x="9404" y="1827"/>
                  </a:moveTo>
                  <a:cubicBezTo>
                    <a:pt x="9692" y="1827"/>
                    <a:pt x="9994" y="1922"/>
                    <a:pt x="10277" y="2042"/>
                  </a:cubicBezTo>
                  <a:cubicBezTo>
                    <a:pt x="10866" y="2292"/>
                    <a:pt x="11669" y="2452"/>
                    <a:pt x="12062" y="3005"/>
                  </a:cubicBezTo>
                  <a:cubicBezTo>
                    <a:pt x="12401" y="3505"/>
                    <a:pt x="12311" y="4165"/>
                    <a:pt x="12204" y="4763"/>
                  </a:cubicBezTo>
                  <a:lnTo>
                    <a:pt x="11883" y="6493"/>
                  </a:lnTo>
                  <a:cubicBezTo>
                    <a:pt x="11054" y="6324"/>
                    <a:pt x="10251" y="6056"/>
                    <a:pt x="9484" y="5691"/>
                  </a:cubicBezTo>
                  <a:cubicBezTo>
                    <a:pt x="8351" y="5164"/>
                    <a:pt x="7681" y="3237"/>
                    <a:pt x="8600" y="2194"/>
                  </a:cubicBezTo>
                  <a:cubicBezTo>
                    <a:pt x="8834" y="1924"/>
                    <a:pt x="9112" y="1827"/>
                    <a:pt x="9404" y="1827"/>
                  </a:cubicBezTo>
                  <a:close/>
                  <a:moveTo>
                    <a:pt x="9804" y="7040"/>
                  </a:moveTo>
                  <a:cubicBezTo>
                    <a:pt x="9952" y="7040"/>
                    <a:pt x="10093" y="7065"/>
                    <a:pt x="10197" y="7109"/>
                  </a:cubicBezTo>
                  <a:cubicBezTo>
                    <a:pt x="10581" y="7287"/>
                    <a:pt x="10804" y="7778"/>
                    <a:pt x="10634" y="8171"/>
                  </a:cubicBezTo>
                  <a:cubicBezTo>
                    <a:pt x="10608" y="8224"/>
                    <a:pt x="10572" y="8278"/>
                    <a:pt x="10527" y="8313"/>
                  </a:cubicBezTo>
                  <a:cubicBezTo>
                    <a:pt x="10443" y="8397"/>
                    <a:pt x="10326" y="8426"/>
                    <a:pt x="10207" y="8426"/>
                  </a:cubicBezTo>
                  <a:cubicBezTo>
                    <a:pt x="10174" y="8426"/>
                    <a:pt x="10141" y="8424"/>
                    <a:pt x="10108" y="8420"/>
                  </a:cubicBezTo>
                  <a:cubicBezTo>
                    <a:pt x="9751" y="8385"/>
                    <a:pt x="8975" y="7983"/>
                    <a:pt x="9020" y="7537"/>
                  </a:cubicBezTo>
                  <a:cubicBezTo>
                    <a:pt x="9045" y="7184"/>
                    <a:pt x="9445" y="7040"/>
                    <a:pt x="9804" y="7040"/>
                  </a:cubicBezTo>
                  <a:close/>
                  <a:moveTo>
                    <a:pt x="11618" y="9709"/>
                  </a:moveTo>
                  <a:cubicBezTo>
                    <a:pt x="11845" y="9709"/>
                    <a:pt x="12088" y="9744"/>
                    <a:pt x="12356" y="9821"/>
                  </a:cubicBezTo>
                  <a:cubicBezTo>
                    <a:pt x="12419" y="9839"/>
                    <a:pt x="12481" y="9866"/>
                    <a:pt x="12517" y="9910"/>
                  </a:cubicBezTo>
                  <a:cubicBezTo>
                    <a:pt x="12561" y="9964"/>
                    <a:pt x="12570" y="10044"/>
                    <a:pt x="12570" y="10106"/>
                  </a:cubicBezTo>
                  <a:cubicBezTo>
                    <a:pt x="12570" y="10570"/>
                    <a:pt x="12508" y="11025"/>
                    <a:pt x="12383" y="11471"/>
                  </a:cubicBezTo>
                  <a:cubicBezTo>
                    <a:pt x="12320" y="11659"/>
                    <a:pt x="12249" y="11864"/>
                    <a:pt x="12080" y="11980"/>
                  </a:cubicBezTo>
                  <a:cubicBezTo>
                    <a:pt x="11962" y="12063"/>
                    <a:pt x="11817" y="12088"/>
                    <a:pt x="11669" y="12088"/>
                  </a:cubicBezTo>
                  <a:cubicBezTo>
                    <a:pt x="11579" y="12088"/>
                    <a:pt x="11489" y="12079"/>
                    <a:pt x="11402" y="12069"/>
                  </a:cubicBezTo>
                  <a:cubicBezTo>
                    <a:pt x="10759" y="11998"/>
                    <a:pt x="10117" y="11855"/>
                    <a:pt x="9501" y="11659"/>
                  </a:cubicBezTo>
                  <a:cubicBezTo>
                    <a:pt x="9332" y="11596"/>
                    <a:pt x="9136" y="11525"/>
                    <a:pt x="9073" y="11346"/>
                  </a:cubicBezTo>
                  <a:cubicBezTo>
                    <a:pt x="8984" y="11097"/>
                    <a:pt x="9225" y="10865"/>
                    <a:pt x="9448" y="10704"/>
                  </a:cubicBezTo>
                  <a:cubicBezTo>
                    <a:pt x="10189" y="10166"/>
                    <a:pt x="10794" y="9709"/>
                    <a:pt x="11618" y="9709"/>
                  </a:cubicBezTo>
                  <a:close/>
                  <a:moveTo>
                    <a:pt x="8585" y="0"/>
                  </a:moveTo>
                  <a:cubicBezTo>
                    <a:pt x="7229" y="0"/>
                    <a:pt x="5859" y="458"/>
                    <a:pt x="4827" y="1319"/>
                  </a:cubicBezTo>
                  <a:cubicBezTo>
                    <a:pt x="4845" y="1328"/>
                    <a:pt x="4871" y="1328"/>
                    <a:pt x="4889" y="1337"/>
                  </a:cubicBezTo>
                  <a:cubicBezTo>
                    <a:pt x="5121" y="1462"/>
                    <a:pt x="5273" y="1685"/>
                    <a:pt x="5407" y="1917"/>
                  </a:cubicBezTo>
                  <a:cubicBezTo>
                    <a:pt x="5915" y="2800"/>
                    <a:pt x="6156" y="3880"/>
                    <a:pt x="6914" y="4567"/>
                  </a:cubicBezTo>
                  <a:cubicBezTo>
                    <a:pt x="7093" y="4736"/>
                    <a:pt x="7316" y="4897"/>
                    <a:pt x="7334" y="5146"/>
                  </a:cubicBezTo>
                  <a:cubicBezTo>
                    <a:pt x="7351" y="5280"/>
                    <a:pt x="7289" y="5414"/>
                    <a:pt x="7235" y="5539"/>
                  </a:cubicBezTo>
                  <a:lnTo>
                    <a:pt x="6620" y="6913"/>
                  </a:lnTo>
                  <a:cubicBezTo>
                    <a:pt x="6548" y="7064"/>
                    <a:pt x="6468" y="7234"/>
                    <a:pt x="6325" y="7332"/>
                  </a:cubicBezTo>
                  <a:cubicBezTo>
                    <a:pt x="6237" y="7387"/>
                    <a:pt x="6134" y="7406"/>
                    <a:pt x="6028" y="7406"/>
                  </a:cubicBezTo>
                  <a:cubicBezTo>
                    <a:pt x="5910" y="7406"/>
                    <a:pt x="5787" y="7382"/>
                    <a:pt x="5674" y="7359"/>
                  </a:cubicBezTo>
                  <a:cubicBezTo>
                    <a:pt x="5059" y="7225"/>
                    <a:pt x="4443" y="7100"/>
                    <a:pt x="3828" y="6966"/>
                  </a:cubicBezTo>
                  <a:cubicBezTo>
                    <a:pt x="3328" y="6859"/>
                    <a:pt x="2757" y="6699"/>
                    <a:pt x="2561" y="6235"/>
                  </a:cubicBezTo>
                  <a:cubicBezTo>
                    <a:pt x="2481" y="6021"/>
                    <a:pt x="2481" y="5789"/>
                    <a:pt x="2498" y="5557"/>
                  </a:cubicBezTo>
                  <a:cubicBezTo>
                    <a:pt x="2516" y="5236"/>
                    <a:pt x="2543" y="4906"/>
                    <a:pt x="2561" y="4584"/>
                  </a:cubicBezTo>
                  <a:lnTo>
                    <a:pt x="2561" y="4584"/>
                  </a:lnTo>
                  <a:cubicBezTo>
                    <a:pt x="1972" y="5280"/>
                    <a:pt x="1392" y="5548"/>
                    <a:pt x="857" y="5976"/>
                  </a:cubicBezTo>
                  <a:cubicBezTo>
                    <a:pt x="670" y="6716"/>
                    <a:pt x="402" y="7439"/>
                    <a:pt x="161" y="8162"/>
                  </a:cubicBezTo>
                  <a:cubicBezTo>
                    <a:pt x="81" y="8411"/>
                    <a:pt x="0" y="8670"/>
                    <a:pt x="72" y="8920"/>
                  </a:cubicBezTo>
                  <a:cubicBezTo>
                    <a:pt x="161" y="9214"/>
                    <a:pt x="447" y="9402"/>
                    <a:pt x="714" y="9562"/>
                  </a:cubicBezTo>
                  <a:cubicBezTo>
                    <a:pt x="1133" y="9821"/>
                    <a:pt x="1562" y="10080"/>
                    <a:pt x="1981" y="10329"/>
                  </a:cubicBezTo>
                  <a:cubicBezTo>
                    <a:pt x="2284" y="10517"/>
                    <a:pt x="2596" y="10704"/>
                    <a:pt x="2944" y="10776"/>
                  </a:cubicBezTo>
                  <a:cubicBezTo>
                    <a:pt x="3074" y="10805"/>
                    <a:pt x="3204" y="10818"/>
                    <a:pt x="3334" y="10818"/>
                  </a:cubicBezTo>
                  <a:cubicBezTo>
                    <a:pt x="3875" y="10818"/>
                    <a:pt x="4416" y="10593"/>
                    <a:pt x="4934" y="10392"/>
                  </a:cubicBezTo>
                  <a:cubicBezTo>
                    <a:pt x="5346" y="10237"/>
                    <a:pt x="5796" y="10097"/>
                    <a:pt x="6227" y="10097"/>
                  </a:cubicBezTo>
                  <a:cubicBezTo>
                    <a:pt x="6468" y="10097"/>
                    <a:pt x="6703" y="10141"/>
                    <a:pt x="6923" y="10249"/>
                  </a:cubicBezTo>
                  <a:cubicBezTo>
                    <a:pt x="7985" y="10767"/>
                    <a:pt x="8056" y="12417"/>
                    <a:pt x="9100" y="12961"/>
                  </a:cubicBezTo>
                  <a:cubicBezTo>
                    <a:pt x="9385" y="13113"/>
                    <a:pt x="9707" y="13157"/>
                    <a:pt x="10019" y="13166"/>
                  </a:cubicBezTo>
                  <a:cubicBezTo>
                    <a:pt x="10073" y="13168"/>
                    <a:pt x="10128" y="13169"/>
                    <a:pt x="10182" y="13169"/>
                  </a:cubicBezTo>
                  <a:cubicBezTo>
                    <a:pt x="11187" y="13169"/>
                    <a:pt x="12170" y="12872"/>
                    <a:pt x="13177" y="12872"/>
                  </a:cubicBezTo>
                  <a:cubicBezTo>
                    <a:pt x="13284" y="12872"/>
                    <a:pt x="13409" y="12872"/>
                    <a:pt x="13498" y="12934"/>
                  </a:cubicBezTo>
                  <a:cubicBezTo>
                    <a:pt x="13605" y="13015"/>
                    <a:pt x="13650" y="13149"/>
                    <a:pt x="13685" y="13273"/>
                  </a:cubicBezTo>
                  <a:cubicBezTo>
                    <a:pt x="13882" y="13942"/>
                    <a:pt x="14051" y="14612"/>
                    <a:pt x="14212" y="15290"/>
                  </a:cubicBezTo>
                  <a:cubicBezTo>
                    <a:pt x="14622" y="15031"/>
                    <a:pt x="14997" y="14728"/>
                    <a:pt x="15327" y="14371"/>
                  </a:cubicBezTo>
                  <a:cubicBezTo>
                    <a:pt x="15746" y="13907"/>
                    <a:pt x="16058" y="13380"/>
                    <a:pt x="16290" y="12801"/>
                  </a:cubicBezTo>
                  <a:lnTo>
                    <a:pt x="16290" y="12801"/>
                  </a:lnTo>
                  <a:cubicBezTo>
                    <a:pt x="16268" y="12802"/>
                    <a:pt x="16246" y="12802"/>
                    <a:pt x="16223" y="12802"/>
                  </a:cubicBezTo>
                  <a:cubicBezTo>
                    <a:pt x="15827" y="12802"/>
                    <a:pt x="15434" y="12654"/>
                    <a:pt x="15113" y="12426"/>
                  </a:cubicBezTo>
                  <a:cubicBezTo>
                    <a:pt x="14613" y="12051"/>
                    <a:pt x="14274" y="11489"/>
                    <a:pt x="13998" y="10927"/>
                  </a:cubicBezTo>
                  <a:cubicBezTo>
                    <a:pt x="13721" y="10356"/>
                    <a:pt x="13489" y="9767"/>
                    <a:pt x="13114" y="9259"/>
                  </a:cubicBezTo>
                  <a:cubicBezTo>
                    <a:pt x="12989" y="9081"/>
                    <a:pt x="12838" y="8902"/>
                    <a:pt x="12838" y="8679"/>
                  </a:cubicBezTo>
                  <a:cubicBezTo>
                    <a:pt x="12838" y="8572"/>
                    <a:pt x="12882" y="8465"/>
                    <a:pt x="12918" y="8358"/>
                  </a:cubicBezTo>
                  <a:cubicBezTo>
                    <a:pt x="13105" y="7912"/>
                    <a:pt x="13337" y="7484"/>
                    <a:pt x="13605" y="7082"/>
                  </a:cubicBezTo>
                  <a:cubicBezTo>
                    <a:pt x="14015" y="6467"/>
                    <a:pt x="14506" y="5923"/>
                    <a:pt x="14899" y="5307"/>
                  </a:cubicBezTo>
                  <a:cubicBezTo>
                    <a:pt x="14943" y="5245"/>
                    <a:pt x="14970" y="5182"/>
                    <a:pt x="15006" y="5120"/>
                  </a:cubicBezTo>
                  <a:cubicBezTo>
                    <a:pt x="13971" y="3862"/>
                    <a:pt x="13275" y="2301"/>
                    <a:pt x="12044" y="1221"/>
                  </a:cubicBezTo>
                  <a:cubicBezTo>
                    <a:pt x="11087" y="393"/>
                    <a:pt x="9842" y="0"/>
                    <a:pt x="8585"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23" name="Google Shape;923;p19"/>
            <p:cNvSpPr/>
            <p:nvPr/>
          </p:nvSpPr>
          <p:spPr>
            <a:xfrm>
              <a:off x="3483800" y="2001604"/>
              <a:ext cx="1222698" cy="831025"/>
            </a:xfrm>
            <a:custGeom>
              <a:avLst/>
              <a:gdLst/>
              <a:ahLst/>
              <a:cxnLst/>
              <a:rect l="l" t="t" r="r" b="b"/>
              <a:pathLst>
                <a:path w="15515" h="10545" extrusionOk="0">
                  <a:moveTo>
                    <a:pt x="2160" y="0"/>
                  </a:moveTo>
                  <a:lnTo>
                    <a:pt x="2160" y="0"/>
                  </a:lnTo>
                  <a:cubicBezTo>
                    <a:pt x="1741" y="348"/>
                    <a:pt x="1348" y="794"/>
                    <a:pt x="1018" y="1668"/>
                  </a:cubicBezTo>
                  <a:cubicBezTo>
                    <a:pt x="349" y="3390"/>
                    <a:pt x="1" y="5335"/>
                    <a:pt x="822" y="7083"/>
                  </a:cubicBezTo>
                  <a:cubicBezTo>
                    <a:pt x="956" y="7369"/>
                    <a:pt x="1116" y="7636"/>
                    <a:pt x="1295" y="7886"/>
                  </a:cubicBezTo>
                  <a:cubicBezTo>
                    <a:pt x="1446" y="7877"/>
                    <a:pt x="1598" y="7868"/>
                    <a:pt x="1750" y="7851"/>
                  </a:cubicBezTo>
                  <a:cubicBezTo>
                    <a:pt x="2526" y="7752"/>
                    <a:pt x="3284" y="7574"/>
                    <a:pt x="4024" y="7297"/>
                  </a:cubicBezTo>
                  <a:cubicBezTo>
                    <a:pt x="4462" y="7137"/>
                    <a:pt x="4899" y="6941"/>
                    <a:pt x="5363" y="6923"/>
                  </a:cubicBezTo>
                  <a:cubicBezTo>
                    <a:pt x="5399" y="6921"/>
                    <a:pt x="5435" y="6920"/>
                    <a:pt x="5471" y="6920"/>
                  </a:cubicBezTo>
                  <a:cubicBezTo>
                    <a:pt x="5906" y="6920"/>
                    <a:pt x="6331" y="7065"/>
                    <a:pt x="6710" y="7271"/>
                  </a:cubicBezTo>
                  <a:cubicBezTo>
                    <a:pt x="7959" y="7940"/>
                    <a:pt x="8833" y="9189"/>
                    <a:pt x="10117" y="9795"/>
                  </a:cubicBezTo>
                  <a:cubicBezTo>
                    <a:pt x="11010" y="10215"/>
                    <a:pt x="12053" y="10304"/>
                    <a:pt x="13026" y="10545"/>
                  </a:cubicBezTo>
                  <a:cubicBezTo>
                    <a:pt x="13391" y="10384"/>
                    <a:pt x="13757" y="10223"/>
                    <a:pt x="14123" y="10054"/>
                  </a:cubicBezTo>
                  <a:cubicBezTo>
                    <a:pt x="14596" y="9831"/>
                    <a:pt x="15069" y="9590"/>
                    <a:pt x="15515" y="9314"/>
                  </a:cubicBezTo>
                  <a:cubicBezTo>
                    <a:pt x="15354" y="8636"/>
                    <a:pt x="15185" y="7966"/>
                    <a:pt x="14988" y="7297"/>
                  </a:cubicBezTo>
                  <a:cubicBezTo>
                    <a:pt x="14953" y="7173"/>
                    <a:pt x="14908" y="7039"/>
                    <a:pt x="14801" y="6958"/>
                  </a:cubicBezTo>
                  <a:cubicBezTo>
                    <a:pt x="14712" y="6896"/>
                    <a:pt x="14587" y="6896"/>
                    <a:pt x="14480" y="6896"/>
                  </a:cubicBezTo>
                  <a:cubicBezTo>
                    <a:pt x="13473" y="6896"/>
                    <a:pt x="12490" y="7193"/>
                    <a:pt x="11485" y="7193"/>
                  </a:cubicBezTo>
                  <a:cubicBezTo>
                    <a:pt x="11431" y="7193"/>
                    <a:pt x="11376" y="7192"/>
                    <a:pt x="11322" y="7190"/>
                  </a:cubicBezTo>
                  <a:cubicBezTo>
                    <a:pt x="11010" y="7181"/>
                    <a:pt x="10688" y="7137"/>
                    <a:pt x="10403" y="6985"/>
                  </a:cubicBezTo>
                  <a:cubicBezTo>
                    <a:pt x="9359" y="6441"/>
                    <a:pt x="9288" y="4791"/>
                    <a:pt x="8226" y="4273"/>
                  </a:cubicBezTo>
                  <a:cubicBezTo>
                    <a:pt x="8006" y="4165"/>
                    <a:pt x="7771" y="4121"/>
                    <a:pt x="7530" y="4121"/>
                  </a:cubicBezTo>
                  <a:cubicBezTo>
                    <a:pt x="7099" y="4121"/>
                    <a:pt x="6649" y="4261"/>
                    <a:pt x="6237" y="4416"/>
                  </a:cubicBezTo>
                  <a:cubicBezTo>
                    <a:pt x="5719" y="4617"/>
                    <a:pt x="5178" y="4842"/>
                    <a:pt x="4637" y="4842"/>
                  </a:cubicBezTo>
                  <a:cubicBezTo>
                    <a:pt x="4507" y="4842"/>
                    <a:pt x="4377" y="4829"/>
                    <a:pt x="4247" y="4800"/>
                  </a:cubicBezTo>
                  <a:cubicBezTo>
                    <a:pt x="3899" y="4728"/>
                    <a:pt x="3587" y="4541"/>
                    <a:pt x="3284" y="4353"/>
                  </a:cubicBezTo>
                  <a:cubicBezTo>
                    <a:pt x="2865" y="4104"/>
                    <a:pt x="2436" y="3845"/>
                    <a:pt x="2017" y="3586"/>
                  </a:cubicBezTo>
                  <a:cubicBezTo>
                    <a:pt x="1750" y="3426"/>
                    <a:pt x="1464" y="3238"/>
                    <a:pt x="1375" y="2944"/>
                  </a:cubicBezTo>
                  <a:cubicBezTo>
                    <a:pt x="1303" y="2694"/>
                    <a:pt x="1384" y="2435"/>
                    <a:pt x="1464" y="2186"/>
                  </a:cubicBezTo>
                  <a:cubicBezTo>
                    <a:pt x="1705" y="1463"/>
                    <a:pt x="1973" y="740"/>
                    <a:pt x="2160"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24" name="Google Shape;924;p19"/>
            <p:cNvSpPr/>
            <p:nvPr/>
          </p:nvSpPr>
          <p:spPr>
            <a:xfrm>
              <a:off x="3781929" y="1634597"/>
              <a:ext cx="383950" cy="479701"/>
            </a:xfrm>
            <a:custGeom>
              <a:avLst/>
              <a:gdLst/>
              <a:ahLst/>
              <a:cxnLst/>
              <a:rect l="l" t="t" r="r" b="b"/>
              <a:pathLst>
                <a:path w="4872" h="6087" extrusionOk="0">
                  <a:moveTo>
                    <a:pt x="2347" y="0"/>
                  </a:moveTo>
                  <a:cubicBezTo>
                    <a:pt x="1963" y="321"/>
                    <a:pt x="1615" y="705"/>
                    <a:pt x="1339" y="1142"/>
                  </a:cubicBezTo>
                  <a:cubicBezTo>
                    <a:pt x="955" y="1767"/>
                    <a:pt x="687" y="2471"/>
                    <a:pt x="241" y="3060"/>
                  </a:cubicBezTo>
                  <a:cubicBezTo>
                    <a:pt x="188" y="3132"/>
                    <a:pt x="134" y="3194"/>
                    <a:pt x="81" y="3265"/>
                  </a:cubicBezTo>
                  <a:cubicBezTo>
                    <a:pt x="63" y="3587"/>
                    <a:pt x="36" y="3917"/>
                    <a:pt x="18" y="4238"/>
                  </a:cubicBezTo>
                  <a:cubicBezTo>
                    <a:pt x="1" y="4470"/>
                    <a:pt x="1" y="4702"/>
                    <a:pt x="81" y="4916"/>
                  </a:cubicBezTo>
                  <a:cubicBezTo>
                    <a:pt x="277" y="5380"/>
                    <a:pt x="848" y="5540"/>
                    <a:pt x="1348" y="5647"/>
                  </a:cubicBezTo>
                  <a:cubicBezTo>
                    <a:pt x="1963" y="5781"/>
                    <a:pt x="2579" y="5906"/>
                    <a:pt x="3194" y="6040"/>
                  </a:cubicBezTo>
                  <a:cubicBezTo>
                    <a:pt x="3307" y="6063"/>
                    <a:pt x="3430" y="6087"/>
                    <a:pt x="3548" y="6087"/>
                  </a:cubicBezTo>
                  <a:cubicBezTo>
                    <a:pt x="3654" y="6087"/>
                    <a:pt x="3757" y="6068"/>
                    <a:pt x="3845" y="6013"/>
                  </a:cubicBezTo>
                  <a:cubicBezTo>
                    <a:pt x="3988" y="5915"/>
                    <a:pt x="4068" y="5754"/>
                    <a:pt x="4140" y="5594"/>
                  </a:cubicBezTo>
                  <a:lnTo>
                    <a:pt x="4755" y="4220"/>
                  </a:lnTo>
                  <a:cubicBezTo>
                    <a:pt x="4809" y="4095"/>
                    <a:pt x="4871" y="3961"/>
                    <a:pt x="4854" y="3827"/>
                  </a:cubicBezTo>
                  <a:cubicBezTo>
                    <a:pt x="4836" y="3578"/>
                    <a:pt x="4613" y="3417"/>
                    <a:pt x="4434" y="3248"/>
                  </a:cubicBezTo>
                  <a:cubicBezTo>
                    <a:pt x="3676" y="2561"/>
                    <a:pt x="3435" y="1481"/>
                    <a:pt x="2927" y="598"/>
                  </a:cubicBezTo>
                  <a:cubicBezTo>
                    <a:pt x="2793" y="366"/>
                    <a:pt x="2641" y="143"/>
                    <a:pt x="2409" y="18"/>
                  </a:cubicBezTo>
                  <a:cubicBezTo>
                    <a:pt x="2391" y="9"/>
                    <a:pt x="2365" y="9"/>
                    <a:pt x="2347"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25" name="Google Shape;925;p19"/>
            <p:cNvSpPr/>
            <p:nvPr/>
          </p:nvSpPr>
          <p:spPr>
            <a:xfrm>
              <a:off x="4191808" y="1674553"/>
              <a:ext cx="371971" cy="367873"/>
            </a:xfrm>
            <a:custGeom>
              <a:avLst/>
              <a:gdLst/>
              <a:ahLst/>
              <a:cxnLst/>
              <a:rect l="l" t="t" r="r" b="b"/>
              <a:pathLst>
                <a:path w="4720" h="4668" extrusionOk="0">
                  <a:moveTo>
                    <a:pt x="1723" y="1"/>
                  </a:moveTo>
                  <a:cubicBezTo>
                    <a:pt x="1431" y="1"/>
                    <a:pt x="1153" y="98"/>
                    <a:pt x="919" y="368"/>
                  </a:cubicBezTo>
                  <a:cubicBezTo>
                    <a:pt x="0" y="1411"/>
                    <a:pt x="670" y="3338"/>
                    <a:pt x="1803" y="3865"/>
                  </a:cubicBezTo>
                  <a:cubicBezTo>
                    <a:pt x="2570" y="4230"/>
                    <a:pt x="3373" y="4498"/>
                    <a:pt x="4202" y="4667"/>
                  </a:cubicBezTo>
                  <a:lnTo>
                    <a:pt x="4523" y="2937"/>
                  </a:lnTo>
                  <a:cubicBezTo>
                    <a:pt x="4630" y="2339"/>
                    <a:pt x="4720" y="1679"/>
                    <a:pt x="4381" y="1179"/>
                  </a:cubicBezTo>
                  <a:cubicBezTo>
                    <a:pt x="3988" y="626"/>
                    <a:pt x="3185" y="466"/>
                    <a:pt x="2596" y="216"/>
                  </a:cubicBezTo>
                  <a:cubicBezTo>
                    <a:pt x="2313" y="96"/>
                    <a:pt x="2011" y="1"/>
                    <a:pt x="1723" y="1"/>
                  </a:cubicBezTo>
                  <a:close/>
                </a:path>
              </a:pathLst>
            </a:custGeom>
            <a:solidFill>
              <a:srgbClr val="5D4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26" name="Google Shape;926;p19"/>
            <p:cNvSpPr/>
            <p:nvPr/>
          </p:nvSpPr>
          <p:spPr>
            <a:xfrm>
              <a:off x="4293785" y="2085456"/>
              <a:ext cx="144139" cy="109306"/>
            </a:xfrm>
            <a:custGeom>
              <a:avLst/>
              <a:gdLst/>
              <a:ahLst/>
              <a:cxnLst/>
              <a:rect l="l" t="t" r="r" b="b"/>
              <a:pathLst>
                <a:path w="1829" h="1387" extrusionOk="0">
                  <a:moveTo>
                    <a:pt x="829" y="0"/>
                  </a:moveTo>
                  <a:cubicBezTo>
                    <a:pt x="470" y="0"/>
                    <a:pt x="70" y="144"/>
                    <a:pt x="45" y="497"/>
                  </a:cubicBezTo>
                  <a:cubicBezTo>
                    <a:pt x="0" y="943"/>
                    <a:pt x="776" y="1345"/>
                    <a:pt x="1133" y="1380"/>
                  </a:cubicBezTo>
                  <a:cubicBezTo>
                    <a:pt x="1166" y="1384"/>
                    <a:pt x="1199" y="1386"/>
                    <a:pt x="1232" y="1386"/>
                  </a:cubicBezTo>
                  <a:cubicBezTo>
                    <a:pt x="1351" y="1386"/>
                    <a:pt x="1468" y="1357"/>
                    <a:pt x="1552" y="1273"/>
                  </a:cubicBezTo>
                  <a:cubicBezTo>
                    <a:pt x="1597" y="1238"/>
                    <a:pt x="1633" y="1184"/>
                    <a:pt x="1659" y="1131"/>
                  </a:cubicBezTo>
                  <a:cubicBezTo>
                    <a:pt x="1829" y="738"/>
                    <a:pt x="1606" y="247"/>
                    <a:pt x="1222" y="69"/>
                  </a:cubicBezTo>
                  <a:cubicBezTo>
                    <a:pt x="1118" y="25"/>
                    <a:pt x="977" y="0"/>
                    <a:pt x="829" y="0"/>
                  </a:cubicBezTo>
                  <a:close/>
                </a:path>
              </a:pathLst>
            </a:custGeom>
            <a:solidFill>
              <a:srgbClr val="5D4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27" name="Google Shape;927;p19"/>
            <p:cNvSpPr/>
            <p:nvPr/>
          </p:nvSpPr>
          <p:spPr>
            <a:xfrm>
              <a:off x="4598140" y="1934066"/>
              <a:ext cx="345334" cy="605478"/>
            </a:xfrm>
            <a:custGeom>
              <a:avLst/>
              <a:gdLst/>
              <a:ahLst/>
              <a:cxnLst/>
              <a:rect l="l" t="t" r="r" b="b"/>
              <a:pathLst>
                <a:path w="4382" h="7683" extrusionOk="0">
                  <a:moveTo>
                    <a:pt x="2169" y="1"/>
                  </a:moveTo>
                  <a:cubicBezTo>
                    <a:pt x="2133" y="63"/>
                    <a:pt x="2106" y="126"/>
                    <a:pt x="2062" y="188"/>
                  </a:cubicBezTo>
                  <a:cubicBezTo>
                    <a:pt x="1669" y="804"/>
                    <a:pt x="1178" y="1348"/>
                    <a:pt x="768" y="1963"/>
                  </a:cubicBezTo>
                  <a:cubicBezTo>
                    <a:pt x="500" y="2365"/>
                    <a:pt x="268" y="2793"/>
                    <a:pt x="81" y="3239"/>
                  </a:cubicBezTo>
                  <a:cubicBezTo>
                    <a:pt x="45" y="3346"/>
                    <a:pt x="1" y="3453"/>
                    <a:pt x="1" y="3560"/>
                  </a:cubicBezTo>
                  <a:cubicBezTo>
                    <a:pt x="1" y="3783"/>
                    <a:pt x="152" y="3962"/>
                    <a:pt x="277" y="4140"/>
                  </a:cubicBezTo>
                  <a:cubicBezTo>
                    <a:pt x="652" y="4648"/>
                    <a:pt x="884" y="5237"/>
                    <a:pt x="1161" y="5808"/>
                  </a:cubicBezTo>
                  <a:cubicBezTo>
                    <a:pt x="1437" y="6370"/>
                    <a:pt x="1776" y="6932"/>
                    <a:pt x="2276" y="7307"/>
                  </a:cubicBezTo>
                  <a:cubicBezTo>
                    <a:pt x="2597" y="7535"/>
                    <a:pt x="2990" y="7683"/>
                    <a:pt x="3386" y="7683"/>
                  </a:cubicBezTo>
                  <a:cubicBezTo>
                    <a:pt x="3409" y="7683"/>
                    <a:pt x="3431" y="7683"/>
                    <a:pt x="3453" y="7682"/>
                  </a:cubicBezTo>
                  <a:cubicBezTo>
                    <a:pt x="3864" y="6656"/>
                    <a:pt x="4042" y="5505"/>
                    <a:pt x="4194" y="4399"/>
                  </a:cubicBezTo>
                  <a:cubicBezTo>
                    <a:pt x="4292" y="3685"/>
                    <a:pt x="4381" y="2936"/>
                    <a:pt x="4113" y="2275"/>
                  </a:cubicBezTo>
                  <a:cubicBezTo>
                    <a:pt x="3819" y="1535"/>
                    <a:pt x="3141" y="1044"/>
                    <a:pt x="2588" y="473"/>
                  </a:cubicBezTo>
                  <a:cubicBezTo>
                    <a:pt x="2436" y="322"/>
                    <a:pt x="2302" y="161"/>
                    <a:pt x="2169"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28" name="Google Shape;928;p19"/>
            <p:cNvSpPr/>
            <p:nvPr/>
          </p:nvSpPr>
          <p:spPr>
            <a:xfrm>
              <a:off x="4294415" y="2295793"/>
              <a:ext cx="282761" cy="187483"/>
            </a:xfrm>
            <a:custGeom>
              <a:avLst/>
              <a:gdLst/>
              <a:ahLst/>
              <a:cxnLst/>
              <a:rect l="l" t="t" r="r" b="b"/>
              <a:pathLst>
                <a:path w="3588" h="2379" extrusionOk="0">
                  <a:moveTo>
                    <a:pt x="2635" y="0"/>
                  </a:moveTo>
                  <a:cubicBezTo>
                    <a:pt x="1811" y="0"/>
                    <a:pt x="1206" y="457"/>
                    <a:pt x="465" y="995"/>
                  </a:cubicBezTo>
                  <a:cubicBezTo>
                    <a:pt x="242" y="1156"/>
                    <a:pt x="1" y="1388"/>
                    <a:pt x="90" y="1637"/>
                  </a:cubicBezTo>
                  <a:cubicBezTo>
                    <a:pt x="153" y="1816"/>
                    <a:pt x="349" y="1887"/>
                    <a:pt x="518" y="1950"/>
                  </a:cubicBezTo>
                  <a:cubicBezTo>
                    <a:pt x="1134" y="2146"/>
                    <a:pt x="1776" y="2289"/>
                    <a:pt x="2419" y="2360"/>
                  </a:cubicBezTo>
                  <a:cubicBezTo>
                    <a:pt x="2506" y="2370"/>
                    <a:pt x="2596" y="2379"/>
                    <a:pt x="2686" y="2379"/>
                  </a:cubicBezTo>
                  <a:cubicBezTo>
                    <a:pt x="2834" y="2379"/>
                    <a:pt x="2979" y="2354"/>
                    <a:pt x="3097" y="2271"/>
                  </a:cubicBezTo>
                  <a:cubicBezTo>
                    <a:pt x="3266" y="2155"/>
                    <a:pt x="3337" y="1950"/>
                    <a:pt x="3400" y="1762"/>
                  </a:cubicBezTo>
                  <a:cubicBezTo>
                    <a:pt x="3525" y="1316"/>
                    <a:pt x="3587" y="861"/>
                    <a:pt x="3587" y="397"/>
                  </a:cubicBezTo>
                  <a:cubicBezTo>
                    <a:pt x="3587" y="335"/>
                    <a:pt x="3578" y="255"/>
                    <a:pt x="3534" y="201"/>
                  </a:cubicBezTo>
                  <a:cubicBezTo>
                    <a:pt x="3498" y="157"/>
                    <a:pt x="3436" y="130"/>
                    <a:pt x="3373" y="112"/>
                  </a:cubicBezTo>
                  <a:cubicBezTo>
                    <a:pt x="3105" y="35"/>
                    <a:pt x="2862" y="0"/>
                    <a:pt x="2635" y="0"/>
                  </a:cubicBezTo>
                  <a:close/>
                </a:path>
              </a:pathLst>
            </a:custGeom>
            <a:solidFill>
              <a:srgbClr val="5D4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29" name="Google Shape;929;p19"/>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30" name="Google Shape;930;p19"/>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931" name="Google Shape;931;p19"/>
          <p:cNvGrpSpPr/>
          <p:nvPr/>
        </p:nvGrpSpPr>
        <p:grpSpPr>
          <a:xfrm flipH="1">
            <a:off x="11378610" y="285326"/>
            <a:ext cx="468071" cy="434685"/>
            <a:chOff x="3931664" y="3196564"/>
            <a:chExt cx="819834" cy="761359"/>
          </a:xfrm>
        </p:grpSpPr>
        <p:sp>
          <p:nvSpPr>
            <p:cNvPr id="932" name="Google Shape;932;p19"/>
            <p:cNvSpPr/>
            <p:nvPr/>
          </p:nvSpPr>
          <p:spPr>
            <a:xfrm>
              <a:off x="4029385" y="3196564"/>
              <a:ext cx="627229" cy="532108"/>
            </a:xfrm>
            <a:custGeom>
              <a:avLst/>
              <a:gdLst/>
              <a:ahLst/>
              <a:cxnLst/>
              <a:rect l="l" t="t" r="r" b="b"/>
              <a:pathLst>
                <a:path w="7959" h="6752" extrusionOk="0">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33" name="Google Shape;933;p19"/>
            <p:cNvSpPr/>
            <p:nvPr/>
          </p:nvSpPr>
          <p:spPr>
            <a:xfrm>
              <a:off x="3931664" y="3306422"/>
              <a:ext cx="819834" cy="651502"/>
            </a:xfrm>
            <a:custGeom>
              <a:avLst/>
              <a:gdLst/>
              <a:ahLst/>
              <a:cxnLst/>
              <a:rect l="l" t="t" r="r" b="b"/>
              <a:pathLst>
                <a:path w="10403" h="8267" extrusionOk="0">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34" name="Google Shape;934;p19"/>
            <p:cNvSpPr/>
            <p:nvPr/>
          </p:nvSpPr>
          <p:spPr>
            <a:xfrm>
              <a:off x="4296543" y="3206573"/>
              <a:ext cx="254627" cy="251317"/>
            </a:xfrm>
            <a:custGeom>
              <a:avLst/>
              <a:gdLst/>
              <a:ahLst/>
              <a:cxnLst/>
              <a:rect l="l" t="t" r="r" b="b"/>
              <a:pathLst>
                <a:path w="3231" h="3189" extrusionOk="0">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Tree>
    <p:extLst>
      <p:ext uri="{BB962C8B-B14F-4D97-AF65-F5344CB8AC3E}">
        <p14:creationId xmlns:p14="http://schemas.microsoft.com/office/powerpoint/2010/main" val="30683205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ext">
  <p:cSld name="Title and Text">
    <p:bg>
      <p:bgPr>
        <a:gradFill>
          <a:gsLst>
            <a:gs pos="0">
              <a:schemeClr val="accent2"/>
            </a:gs>
            <a:gs pos="100000">
              <a:schemeClr val="lt2"/>
            </a:gs>
          </a:gsLst>
          <a:lin ang="8099331" scaled="0"/>
        </a:gradFill>
        <a:effectLst/>
      </p:bgPr>
    </p:bg>
    <p:spTree>
      <p:nvGrpSpPr>
        <p:cNvPr id="1" name="Shape 688"/>
        <p:cNvGrpSpPr/>
        <p:nvPr/>
      </p:nvGrpSpPr>
      <p:grpSpPr>
        <a:xfrm>
          <a:off x="0" y="0"/>
          <a:ext cx="0" cy="0"/>
          <a:chOff x="0" y="0"/>
          <a:chExt cx="0" cy="0"/>
        </a:xfrm>
      </p:grpSpPr>
      <p:sp>
        <p:nvSpPr>
          <p:cNvPr id="689" name="Google Shape;689;p15"/>
          <p:cNvSpPr/>
          <p:nvPr/>
        </p:nvSpPr>
        <p:spPr>
          <a:xfrm rot="-9370905">
            <a:off x="-144122" y="-882944"/>
            <a:ext cx="12976604" cy="7655375"/>
          </a:xfrm>
          <a:custGeom>
            <a:avLst/>
            <a:gdLst/>
            <a:ahLst/>
            <a:cxnLst/>
            <a:rect l="l" t="t" r="r" b="b"/>
            <a:pathLst>
              <a:path w="298827" h="176289" extrusionOk="0">
                <a:moveTo>
                  <a:pt x="224776" y="1"/>
                </a:moveTo>
                <a:cubicBezTo>
                  <a:pt x="223306" y="1"/>
                  <a:pt x="221819" y="25"/>
                  <a:pt x="220315" y="75"/>
                </a:cubicBezTo>
                <a:cubicBezTo>
                  <a:pt x="210261" y="405"/>
                  <a:pt x="199368" y="1841"/>
                  <a:pt x="188556" y="5660"/>
                </a:cubicBezTo>
                <a:cubicBezTo>
                  <a:pt x="177735" y="9478"/>
                  <a:pt x="167012" y="15981"/>
                  <a:pt x="161418" y="23395"/>
                </a:cubicBezTo>
                <a:cubicBezTo>
                  <a:pt x="154379" y="32726"/>
                  <a:pt x="156690" y="41567"/>
                  <a:pt x="162587" y="47544"/>
                </a:cubicBezTo>
                <a:cubicBezTo>
                  <a:pt x="173845" y="58963"/>
                  <a:pt x="195969" y="62629"/>
                  <a:pt x="213365" y="69739"/>
                </a:cubicBezTo>
                <a:cubicBezTo>
                  <a:pt x="220743" y="72754"/>
                  <a:pt x="227648" y="78045"/>
                  <a:pt x="222491" y="85636"/>
                </a:cubicBezTo>
                <a:cubicBezTo>
                  <a:pt x="218379" y="91685"/>
                  <a:pt x="208414" y="96163"/>
                  <a:pt x="199582" y="98777"/>
                </a:cubicBezTo>
                <a:cubicBezTo>
                  <a:pt x="179563" y="104709"/>
                  <a:pt x="160526" y="105182"/>
                  <a:pt x="141078" y="107814"/>
                </a:cubicBezTo>
                <a:cubicBezTo>
                  <a:pt x="121639" y="110446"/>
                  <a:pt x="99167" y="116378"/>
                  <a:pt x="83564" y="128689"/>
                </a:cubicBezTo>
                <a:cubicBezTo>
                  <a:pt x="75062" y="135407"/>
                  <a:pt x="69736" y="143159"/>
                  <a:pt x="65526" y="150644"/>
                </a:cubicBezTo>
                <a:cubicBezTo>
                  <a:pt x="64188" y="153034"/>
                  <a:pt x="62002" y="156068"/>
                  <a:pt x="58523" y="156870"/>
                </a:cubicBezTo>
                <a:cubicBezTo>
                  <a:pt x="57973" y="156999"/>
                  <a:pt x="57451" y="157051"/>
                  <a:pt x="56955" y="157051"/>
                </a:cubicBezTo>
                <a:cubicBezTo>
                  <a:pt x="56107" y="157051"/>
                  <a:pt x="55334" y="156899"/>
                  <a:pt x="54624" y="156719"/>
                </a:cubicBezTo>
                <a:cubicBezTo>
                  <a:pt x="46907" y="154765"/>
                  <a:pt x="42822" y="149698"/>
                  <a:pt x="40904" y="144006"/>
                </a:cubicBezTo>
                <a:cubicBezTo>
                  <a:pt x="37451" y="133720"/>
                  <a:pt x="42188" y="118769"/>
                  <a:pt x="58541" y="108715"/>
                </a:cubicBezTo>
                <a:cubicBezTo>
                  <a:pt x="68800" y="102408"/>
                  <a:pt x="81378" y="99455"/>
                  <a:pt x="92325" y="98661"/>
                </a:cubicBezTo>
                <a:cubicBezTo>
                  <a:pt x="95241" y="98452"/>
                  <a:pt x="98082" y="98374"/>
                  <a:pt x="100879" y="98374"/>
                </a:cubicBezTo>
                <a:cubicBezTo>
                  <a:pt x="108569" y="98374"/>
                  <a:pt x="115923" y="98964"/>
                  <a:pt x="123584" y="99036"/>
                </a:cubicBezTo>
                <a:cubicBezTo>
                  <a:pt x="124113" y="99041"/>
                  <a:pt x="124644" y="99043"/>
                  <a:pt x="125176" y="99043"/>
                </a:cubicBezTo>
                <a:cubicBezTo>
                  <a:pt x="136076" y="99043"/>
                  <a:pt x="147623" y="97999"/>
                  <a:pt x="159438" y="95958"/>
                </a:cubicBezTo>
                <a:cubicBezTo>
                  <a:pt x="168136" y="94450"/>
                  <a:pt x="178448" y="91649"/>
                  <a:pt x="184354" y="85850"/>
                </a:cubicBezTo>
                <a:cubicBezTo>
                  <a:pt x="188663" y="81613"/>
                  <a:pt x="189189" y="76876"/>
                  <a:pt x="186968" y="73745"/>
                </a:cubicBezTo>
                <a:cubicBezTo>
                  <a:pt x="184747" y="70622"/>
                  <a:pt x="180188" y="68874"/>
                  <a:pt x="175228" y="67732"/>
                </a:cubicBezTo>
                <a:cubicBezTo>
                  <a:pt x="169282" y="66370"/>
                  <a:pt x="162676" y="65782"/>
                  <a:pt x="155673" y="65782"/>
                </a:cubicBezTo>
                <a:cubicBezTo>
                  <a:pt x="145705" y="65782"/>
                  <a:pt x="134934" y="66972"/>
                  <a:pt x="124119" y="68811"/>
                </a:cubicBezTo>
                <a:cubicBezTo>
                  <a:pt x="105697" y="71943"/>
                  <a:pt x="86892" y="76894"/>
                  <a:pt x="68238" y="81078"/>
                </a:cubicBezTo>
                <a:cubicBezTo>
                  <a:pt x="59261" y="83093"/>
                  <a:pt x="49995" y="84946"/>
                  <a:pt x="41906" y="84946"/>
                </a:cubicBezTo>
                <a:cubicBezTo>
                  <a:pt x="39650" y="84946"/>
                  <a:pt x="37485" y="84802"/>
                  <a:pt x="35444" y="84477"/>
                </a:cubicBezTo>
                <a:cubicBezTo>
                  <a:pt x="22562" y="82416"/>
                  <a:pt x="17183" y="72781"/>
                  <a:pt x="21750" y="62005"/>
                </a:cubicBezTo>
                <a:cubicBezTo>
                  <a:pt x="26318" y="51237"/>
                  <a:pt x="39967" y="39970"/>
                  <a:pt x="55454" y="33324"/>
                </a:cubicBezTo>
                <a:cubicBezTo>
                  <a:pt x="64353" y="29502"/>
                  <a:pt x="74091" y="27154"/>
                  <a:pt x="82289" y="27154"/>
                </a:cubicBezTo>
                <a:cubicBezTo>
                  <a:pt x="85744" y="27154"/>
                  <a:pt x="88926" y="27571"/>
                  <a:pt x="91655" y="28471"/>
                </a:cubicBezTo>
                <a:cubicBezTo>
                  <a:pt x="101308" y="31638"/>
                  <a:pt x="103806" y="39863"/>
                  <a:pt x="107633" y="46884"/>
                </a:cubicBezTo>
                <a:cubicBezTo>
                  <a:pt x="111032" y="53111"/>
                  <a:pt x="117175" y="59042"/>
                  <a:pt x="127761" y="59042"/>
                </a:cubicBezTo>
                <a:cubicBezTo>
                  <a:pt x="129095" y="59042"/>
                  <a:pt x="130500" y="58948"/>
                  <a:pt x="131979" y="58748"/>
                </a:cubicBezTo>
                <a:cubicBezTo>
                  <a:pt x="137474" y="58008"/>
                  <a:pt x="144102" y="55350"/>
                  <a:pt x="147260" y="51513"/>
                </a:cubicBezTo>
                <a:cubicBezTo>
                  <a:pt x="150160" y="47990"/>
                  <a:pt x="149312" y="44644"/>
                  <a:pt x="147929" y="41923"/>
                </a:cubicBezTo>
                <a:cubicBezTo>
                  <a:pt x="141694" y="29639"/>
                  <a:pt x="127215" y="21807"/>
                  <a:pt x="113030" y="14250"/>
                </a:cubicBezTo>
                <a:cubicBezTo>
                  <a:pt x="110871" y="13100"/>
                  <a:pt x="108677" y="11940"/>
                  <a:pt x="105795" y="11467"/>
                </a:cubicBezTo>
                <a:cubicBezTo>
                  <a:pt x="104730" y="11294"/>
                  <a:pt x="103593" y="11218"/>
                  <a:pt x="102405" y="11218"/>
                </a:cubicBezTo>
                <a:cubicBezTo>
                  <a:pt x="99307" y="11218"/>
                  <a:pt x="95866" y="11738"/>
                  <a:pt x="92467" y="12422"/>
                </a:cubicBezTo>
                <a:cubicBezTo>
                  <a:pt x="64919" y="17953"/>
                  <a:pt x="35667" y="34760"/>
                  <a:pt x="20706" y="53663"/>
                </a:cubicBezTo>
                <a:cubicBezTo>
                  <a:pt x="14658" y="61300"/>
                  <a:pt x="10875" y="69079"/>
                  <a:pt x="8351" y="76617"/>
                </a:cubicBezTo>
                <a:cubicBezTo>
                  <a:pt x="1" y="101471"/>
                  <a:pt x="5202" y="124006"/>
                  <a:pt x="20439" y="140616"/>
                </a:cubicBezTo>
                <a:cubicBezTo>
                  <a:pt x="35667" y="157218"/>
                  <a:pt x="60575" y="168048"/>
                  <a:pt x="90130" y="173410"/>
                </a:cubicBezTo>
                <a:cubicBezTo>
                  <a:pt x="99532" y="175121"/>
                  <a:pt x="109545" y="176289"/>
                  <a:pt x="120213" y="176289"/>
                </a:cubicBezTo>
                <a:cubicBezTo>
                  <a:pt x="126733" y="176289"/>
                  <a:pt x="133497" y="175853"/>
                  <a:pt x="140516" y="174837"/>
                </a:cubicBezTo>
                <a:cubicBezTo>
                  <a:pt x="143701" y="174373"/>
                  <a:pt x="147912" y="173223"/>
                  <a:pt x="149294" y="170983"/>
                </a:cubicBezTo>
                <a:lnTo>
                  <a:pt x="176718" y="159698"/>
                </a:lnTo>
                <a:cubicBezTo>
                  <a:pt x="160240" y="158476"/>
                  <a:pt x="147689" y="152071"/>
                  <a:pt x="142416" y="142187"/>
                </a:cubicBezTo>
                <a:cubicBezTo>
                  <a:pt x="140427" y="138449"/>
                  <a:pt x="139445" y="134104"/>
                  <a:pt x="141212" y="129233"/>
                </a:cubicBezTo>
                <a:cubicBezTo>
                  <a:pt x="142978" y="124371"/>
                  <a:pt x="147867" y="118921"/>
                  <a:pt x="154718" y="115513"/>
                </a:cubicBezTo>
                <a:cubicBezTo>
                  <a:pt x="160526" y="112631"/>
                  <a:pt x="166922" y="111552"/>
                  <a:pt x="172730" y="111088"/>
                </a:cubicBezTo>
                <a:cubicBezTo>
                  <a:pt x="176176" y="110814"/>
                  <a:pt x="179523" y="110719"/>
                  <a:pt x="182817" y="110719"/>
                </a:cubicBezTo>
                <a:cubicBezTo>
                  <a:pt x="190277" y="110719"/>
                  <a:pt x="197469" y="111206"/>
                  <a:pt x="204942" y="111206"/>
                </a:cubicBezTo>
                <a:cubicBezTo>
                  <a:pt x="206212" y="111206"/>
                  <a:pt x="207491" y="111192"/>
                  <a:pt x="208780" y="111159"/>
                </a:cubicBezTo>
                <a:cubicBezTo>
                  <a:pt x="221769" y="110820"/>
                  <a:pt x="236105" y="108483"/>
                  <a:pt x="250084" y="103255"/>
                </a:cubicBezTo>
                <a:cubicBezTo>
                  <a:pt x="264055" y="98028"/>
                  <a:pt x="277597" y="89731"/>
                  <a:pt x="285768" y="80221"/>
                </a:cubicBezTo>
                <a:cubicBezTo>
                  <a:pt x="293066" y="71737"/>
                  <a:pt x="295653" y="62968"/>
                  <a:pt x="296295" y="54966"/>
                </a:cubicBezTo>
                <a:cubicBezTo>
                  <a:pt x="298827" y="23233"/>
                  <a:pt x="269906" y="1"/>
                  <a:pt x="224776" y="1"/>
                </a:cubicBezTo>
                <a:close/>
              </a:path>
            </a:pathLst>
          </a:custGeom>
          <a:solidFill>
            <a:srgbClr val="373852">
              <a:alpha val="78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00"/>
          </a:p>
        </p:txBody>
      </p:sp>
      <p:pic>
        <p:nvPicPr>
          <p:cNvPr id="690" name="Google Shape;690;p15"/>
          <p:cNvPicPr preferRelativeResize="0"/>
          <p:nvPr/>
        </p:nvPicPr>
        <p:blipFill>
          <a:blip r:embed="rId2">
            <a:alphaModFix/>
          </a:blip>
          <a:stretch>
            <a:fillRect/>
          </a:stretch>
        </p:blipFill>
        <p:spPr>
          <a:xfrm>
            <a:off x="0" y="0"/>
            <a:ext cx="12192000" cy="6858000"/>
          </a:xfrm>
          <a:prstGeom prst="rect">
            <a:avLst/>
          </a:prstGeom>
          <a:noFill/>
          <a:ln>
            <a:noFill/>
          </a:ln>
        </p:spPr>
      </p:pic>
      <p:sp>
        <p:nvSpPr>
          <p:cNvPr id="691" name="Google Shape;691;p15"/>
          <p:cNvSpPr/>
          <p:nvPr/>
        </p:nvSpPr>
        <p:spPr>
          <a:xfrm rot="5400000" flipH="1">
            <a:off x="-2739668" y="-3593672"/>
            <a:ext cx="8120475" cy="8974008"/>
          </a:xfrm>
          <a:custGeom>
            <a:avLst/>
            <a:gdLst/>
            <a:ahLst/>
            <a:cxnLst/>
            <a:rect l="l" t="t" r="r" b="b"/>
            <a:pathLst>
              <a:path w="117973" h="130373" extrusionOk="0">
                <a:moveTo>
                  <a:pt x="62662" y="21848"/>
                </a:moveTo>
                <a:cubicBezTo>
                  <a:pt x="63412" y="21848"/>
                  <a:pt x="64018" y="22455"/>
                  <a:pt x="64018" y="23213"/>
                </a:cubicBezTo>
                <a:cubicBezTo>
                  <a:pt x="64018" y="23963"/>
                  <a:pt x="63412" y="24578"/>
                  <a:pt x="62662" y="24578"/>
                </a:cubicBezTo>
                <a:cubicBezTo>
                  <a:pt x="61913" y="24578"/>
                  <a:pt x="61306" y="23963"/>
                  <a:pt x="61306" y="23213"/>
                </a:cubicBezTo>
                <a:cubicBezTo>
                  <a:pt x="61306" y="22455"/>
                  <a:pt x="61913" y="21848"/>
                  <a:pt x="62662" y="21848"/>
                </a:cubicBezTo>
                <a:close/>
                <a:moveTo>
                  <a:pt x="55293" y="30029"/>
                </a:moveTo>
                <a:cubicBezTo>
                  <a:pt x="56578" y="30029"/>
                  <a:pt x="57622" y="31082"/>
                  <a:pt x="57622" y="32384"/>
                </a:cubicBezTo>
                <a:cubicBezTo>
                  <a:pt x="57622" y="33678"/>
                  <a:pt x="56578" y="34730"/>
                  <a:pt x="55293" y="34730"/>
                </a:cubicBezTo>
                <a:cubicBezTo>
                  <a:pt x="54009" y="34730"/>
                  <a:pt x="52965" y="33678"/>
                  <a:pt x="52965" y="32384"/>
                </a:cubicBezTo>
                <a:cubicBezTo>
                  <a:pt x="52965" y="31082"/>
                  <a:pt x="54009" y="30029"/>
                  <a:pt x="55293" y="30029"/>
                </a:cubicBezTo>
                <a:close/>
                <a:moveTo>
                  <a:pt x="55772" y="36346"/>
                </a:moveTo>
                <a:cubicBezTo>
                  <a:pt x="56083" y="36346"/>
                  <a:pt x="56386" y="36398"/>
                  <a:pt x="56676" y="36506"/>
                </a:cubicBezTo>
                <a:cubicBezTo>
                  <a:pt x="59058" y="37380"/>
                  <a:pt x="59683" y="41671"/>
                  <a:pt x="58086" y="46069"/>
                </a:cubicBezTo>
                <a:cubicBezTo>
                  <a:pt x="56676" y="49937"/>
                  <a:pt x="54016" y="52616"/>
                  <a:pt x="51782" y="52616"/>
                </a:cubicBezTo>
                <a:cubicBezTo>
                  <a:pt x="51470" y="52616"/>
                  <a:pt x="51168" y="52564"/>
                  <a:pt x="50877" y="52456"/>
                </a:cubicBezTo>
                <a:cubicBezTo>
                  <a:pt x="48496" y="51573"/>
                  <a:pt x="47871" y="47291"/>
                  <a:pt x="49468" y="42884"/>
                </a:cubicBezTo>
                <a:cubicBezTo>
                  <a:pt x="50877" y="39024"/>
                  <a:pt x="53538" y="36346"/>
                  <a:pt x="55772" y="36346"/>
                </a:cubicBezTo>
                <a:close/>
                <a:moveTo>
                  <a:pt x="20544" y="84546"/>
                </a:moveTo>
                <a:cubicBezTo>
                  <a:pt x="23172" y="84546"/>
                  <a:pt x="25223" y="85438"/>
                  <a:pt x="25809" y="87079"/>
                </a:cubicBezTo>
                <a:cubicBezTo>
                  <a:pt x="26728" y="89684"/>
                  <a:pt x="23641" y="93181"/>
                  <a:pt x="18895" y="94893"/>
                </a:cubicBezTo>
                <a:cubicBezTo>
                  <a:pt x="17150" y="95524"/>
                  <a:pt x="15424" y="95825"/>
                  <a:pt x="13895" y="95825"/>
                </a:cubicBezTo>
                <a:cubicBezTo>
                  <a:pt x="11267" y="95825"/>
                  <a:pt x="9217" y="94934"/>
                  <a:pt x="8636" y="93288"/>
                </a:cubicBezTo>
                <a:cubicBezTo>
                  <a:pt x="7709" y="90692"/>
                  <a:pt x="10804" y="87195"/>
                  <a:pt x="15541" y="85482"/>
                </a:cubicBezTo>
                <a:cubicBezTo>
                  <a:pt x="17288" y="84848"/>
                  <a:pt x="19014" y="84546"/>
                  <a:pt x="20544" y="84546"/>
                </a:cubicBezTo>
                <a:close/>
                <a:moveTo>
                  <a:pt x="96045" y="1"/>
                </a:moveTo>
                <a:cubicBezTo>
                  <a:pt x="92574" y="4836"/>
                  <a:pt x="88533" y="9109"/>
                  <a:pt x="83386" y="12000"/>
                </a:cubicBezTo>
                <a:cubicBezTo>
                  <a:pt x="74233" y="17129"/>
                  <a:pt x="62359" y="17361"/>
                  <a:pt x="54892" y="24783"/>
                </a:cubicBezTo>
                <a:cubicBezTo>
                  <a:pt x="48460" y="31171"/>
                  <a:pt x="47229" y="41011"/>
                  <a:pt x="46105" y="50048"/>
                </a:cubicBezTo>
                <a:cubicBezTo>
                  <a:pt x="44981" y="59085"/>
                  <a:pt x="43116" y="68987"/>
                  <a:pt x="36033" y="74634"/>
                </a:cubicBezTo>
                <a:cubicBezTo>
                  <a:pt x="28700" y="80486"/>
                  <a:pt x="18075" y="79862"/>
                  <a:pt x="9948" y="84527"/>
                </a:cubicBezTo>
                <a:cubicBezTo>
                  <a:pt x="5701" y="86972"/>
                  <a:pt x="2400" y="90754"/>
                  <a:pt x="1" y="95090"/>
                </a:cubicBezTo>
                <a:lnTo>
                  <a:pt x="1" y="130372"/>
                </a:lnTo>
                <a:lnTo>
                  <a:pt x="117973" y="130372"/>
                </a:lnTo>
                <a:lnTo>
                  <a:pt x="117973" y="127625"/>
                </a:lnTo>
                <a:cubicBezTo>
                  <a:pt x="116840" y="126072"/>
                  <a:pt x="115823" y="124404"/>
                  <a:pt x="114681" y="122861"/>
                </a:cubicBezTo>
                <a:cubicBezTo>
                  <a:pt x="112672" y="120152"/>
                  <a:pt x="109769" y="117626"/>
                  <a:pt x="106470" y="117626"/>
                </a:cubicBezTo>
                <a:cubicBezTo>
                  <a:pt x="106282" y="117626"/>
                  <a:pt x="106093" y="117634"/>
                  <a:pt x="105902" y="117651"/>
                </a:cubicBezTo>
                <a:cubicBezTo>
                  <a:pt x="104732" y="117753"/>
                  <a:pt x="103514" y="118170"/>
                  <a:pt x="102375" y="118170"/>
                </a:cubicBezTo>
                <a:cubicBezTo>
                  <a:pt x="101830" y="118170"/>
                  <a:pt x="101303" y="118074"/>
                  <a:pt x="100809" y="117803"/>
                </a:cubicBezTo>
                <a:cubicBezTo>
                  <a:pt x="99943" y="117330"/>
                  <a:pt x="99417" y="116411"/>
                  <a:pt x="99015" y="115492"/>
                </a:cubicBezTo>
                <a:cubicBezTo>
                  <a:pt x="97213" y="111406"/>
                  <a:pt x="97097" y="106598"/>
                  <a:pt x="98694" y="102432"/>
                </a:cubicBezTo>
                <a:cubicBezTo>
                  <a:pt x="99533" y="100237"/>
                  <a:pt x="100853" y="98007"/>
                  <a:pt x="100416" y="95696"/>
                </a:cubicBezTo>
                <a:cubicBezTo>
                  <a:pt x="99676" y="91780"/>
                  <a:pt x="94332" y="89951"/>
                  <a:pt x="93913" y="85990"/>
                </a:cubicBezTo>
                <a:cubicBezTo>
                  <a:pt x="93663" y="83564"/>
                  <a:pt x="95385" y="81467"/>
                  <a:pt x="96696" y="79424"/>
                </a:cubicBezTo>
                <a:cubicBezTo>
                  <a:pt x="99783" y="74661"/>
                  <a:pt x="100835" y="67899"/>
                  <a:pt x="97267" y="63492"/>
                </a:cubicBezTo>
                <a:cubicBezTo>
                  <a:pt x="95848" y="61752"/>
                  <a:pt x="93886" y="60574"/>
                  <a:pt x="92182" y="59129"/>
                </a:cubicBezTo>
                <a:cubicBezTo>
                  <a:pt x="87748" y="55373"/>
                  <a:pt x="85063" y="49611"/>
                  <a:pt x="85009" y="43776"/>
                </a:cubicBezTo>
                <a:cubicBezTo>
                  <a:pt x="84965" y="37942"/>
                  <a:pt x="87561" y="32143"/>
                  <a:pt x="91932" y="28316"/>
                </a:cubicBezTo>
                <a:cubicBezTo>
                  <a:pt x="97285" y="23633"/>
                  <a:pt x="105180" y="21661"/>
                  <a:pt x="108641" y="15425"/>
                </a:cubicBezTo>
                <a:cubicBezTo>
                  <a:pt x="109935" y="13115"/>
                  <a:pt x="110434" y="10456"/>
                  <a:pt x="111193" y="7914"/>
                </a:cubicBezTo>
                <a:cubicBezTo>
                  <a:pt x="112004" y="5157"/>
                  <a:pt x="113137" y="2499"/>
                  <a:pt x="114538" y="1"/>
                </a:cubicBezTo>
                <a:close/>
              </a:path>
            </a:pathLst>
          </a:custGeom>
          <a:solidFill>
            <a:srgbClr val="FFFFFF">
              <a:alpha val="5098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00"/>
          </a:p>
        </p:txBody>
      </p:sp>
      <p:grpSp>
        <p:nvGrpSpPr>
          <p:cNvPr id="692" name="Google Shape;692;p15"/>
          <p:cNvGrpSpPr/>
          <p:nvPr/>
        </p:nvGrpSpPr>
        <p:grpSpPr>
          <a:xfrm>
            <a:off x="11773917" y="6188151"/>
            <a:ext cx="541636" cy="517661"/>
            <a:chOff x="3483800" y="1530650"/>
            <a:chExt cx="1459674" cy="1397574"/>
          </a:xfrm>
        </p:grpSpPr>
        <p:sp>
          <p:nvSpPr>
            <p:cNvPr id="693" name="Google Shape;693;p15"/>
            <p:cNvSpPr/>
            <p:nvPr/>
          </p:nvSpPr>
          <p:spPr>
            <a:xfrm>
              <a:off x="3586486" y="1530650"/>
              <a:ext cx="1283853" cy="1204967"/>
            </a:xfrm>
            <a:custGeom>
              <a:avLst/>
              <a:gdLst/>
              <a:ahLst/>
              <a:cxnLst/>
              <a:rect l="l" t="t" r="r" b="b"/>
              <a:pathLst>
                <a:path w="16291" h="15290" extrusionOk="0">
                  <a:moveTo>
                    <a:pt x="9404" y="1827"/>
                  </a:moveTo>
                  <a:cubicBezTo>
                    <a:pt x="9692" y="1827"/>
                    <a:pt x="9994" y="1922"/>
                    <a:pt x="10277" y="2042"/>
                  </a:cubicBezTo>
                  <a:cubicBezTo>
                    <a:pt x="10866" y="2292"/>
                    <a:pt x="11669" y="2452"/>
                    <a:pt x="12062" y="3005"/>
                  </a:cubicBezTo>
                  <a:cubicBezTo>
                    <a:pt x="12401" y="3505"/>
                    <a:pt x="12311" y="4165"/>
                    <a:pt x="12204" y="4763"/>
                  </a:cubicBezTo>
                  <a:lnTo>
                    <a:pt x="11883" y="6493"/>
                  </a:lnTo>
                  <a:cubicBezTo>
                    <a:pt x="11054" y="6324"/>
                    <a:pt x="10251" y="6056"/>
                    <a:pt x="9484" y="5691"/>
                  </a:cubicBezTo>
                  <a:cubicBezTo>
                    <a:pt x="8351" y="5164"/>
                    <a:pt x="7681" y="3237"/>
                    <a:pt x="8600" y="2194"/>
                  </a:cubicBezTo>
                  <a:cubicBezTo>
                    <a:pt x="8834" y="1924"/>
                    <a:pt x="9112" y="1827"/>
                    <a:pt x="9404" y="1827"/>
                  </a:cubicBezTo>
                  <a:close/>
                  <a:moveTo>
                    <a:pt x="9804" y="7040"/>
                  </a:moveTo>
                  <a:cubicBezTo>
                    <a:pt x="9952" y="7040"/>
                    <a:pt x="10093" y="7065"/>
                    <a:pt x="10197" y="7109"/>
                  </a:cubicBezTo>
                  <a:cubicBezTo>
                    <a:pt x="10581" y="7287"/>
                    <a:pt x="10804" y="7778"/>
                    <a:pt x="10634" y="8171"/>
                  </a:cubicBezTo>
                  <a:cubicBezTo>
                    <a:pt x="10608" y="8224"/>
                    <a:pt x="10572" y="8278"/>
                    <a:pt x="10527" y="8313"/>
                  </a:cubicBezTo>
                  <a:cubicBezTo>
                    <a:pt x="10443" y="8397"/>
                    <a:pt x="10326" y="8426"/>
                    <a:pt x="10207" y="8426"/>
                  </a:cubicBezTo>
                  <a:cubicBezTo>
                    <a:pt x="10174" y="8426"/>
                    <a:pt x="10141" y="8424"/>
                    <a:pt x="10108" y="8420"/>
                  </a:cubicBezTo>
                  <a:cubicBezTo>
                    <a:pt x="9751" y="8385"/>
                    <a:pt x="8975" y="7983"/>
                    <a:pt x="9020" y="7537"/>
                  </a:cubicBezTo>
                  <a:cubicBezTo>
                    <a:pt x="9045" y="7184"/>
                    <a:pt x="9445" y="7040"/>
                    <a:pt x="9804" y="7040"/>
                  </a:cubicBezTo>
                  <a:close/>
                  <a:moveTo>
                    <a:pt x="11618" y="9709"/>
                  </a:moveTo>
                  <a:cubicBezTo>
                    <a:pt x="11845" y="9709"/>
                    <a:pt x="12088" y="9744"/>
                    <a:pt x="12356" y="9821"/>
                  </a:cubicBezTo>
                  <a:cubicBezTo>
                    <a:pt x="12419" y="9839"/>
                    <a:pt x="12481" y="9866"/>
                    <a:pt x="12517" y="9910"/>
                  </a:cubicBezTo>
                  <a:cubicBezTo>
                    <a:pt x="12561" y="9964"/>
                    <a:pt x="12570" y="10044"/>
                    <a:pt x="12570" y="10106"/>
                  </a:cubicBezTo>
                  <a:cubicBezTo>
                    <a:pt x="12570" y="10570"/>
                    <a:pt x="12508" y="11025"/>
                    <a:pt x="12383" y="11471"/>
                  </a:cubicBezTo>
                  <a:cubicBezTo>
                    <a:pt x="12320" y="11659"/>
                    <a:pt x="12249" y="11864"/>
                    <a:pt x="12080" y="11980"/>
                  </a:cubicBezTo>
                  <a:cubicBezTo>
                    <a:pt x="11962" y="12063"/>
                    <a:pt x="11817" y="12088"/>
                    <a:pt x="11669" y="12088"/>
                  </a:cubicBezTo>
                  <a:cubicBezTo>
                    <a:pt x="11579" y="12088"/>
                    <a:pt x="11489" y="12079"/>
                    <a:pt x="11402" y="12069"/>
                  </a:cubicBezTo>
                  <a:cubicBezTo>
                    <a:pt x="10759" y="11998"/>
                    <a:pt x="10117" y="11855"/>
                    <a:pt x="9501" y="11659"/>
                  </a:cubicBezTo>
                  <a:cubicBezTo>
                    <a:pt x="9332" y="11596"/>
                    <a:pt x="9136" y="11525"/>
                    <a:pt x="9073" y="11346"/>
                  </a:cubicBezTo>
                  <a:cubicBezTo>
                    <a:pt x="8984" y="11097"/>
                    <a:pt x="9225" y="10865"/>
                    <a:pt x="9448" y="10704"/>
                  </a:cubicBezTo>
                  <a:cubicBezTo>
                    <a:pt x="10189" y="10166"/>
                    <a:pt x="10794" y="9709"/>
                    <a:pt x="11618" y="9709"/>
                  </a:cubicBezTo>
                  <a:close/>
                  <a:moveTo>
                    <a:pt x="8585" y="0"/>
                  </a:moveTo>
                  <a:cubicBezTo>
                    <a:pt x="7229" y="0"/>
                    <a:pt x="5859" y="458"/>
                    <a:pt x="4827" y="1319"/>
                  </a:cubicBezTo>
                  <a:cubicBezTo>
                    <a:pt x="4845" y="1328"/>
                    <a:pt x="4871" y="1328"/>
                    <a:pt x="4889" y="1337"/>
                  </a:cubicBezTo>
                  <a:cubicBezTo>
                    <a:pt x="5121" y="1462"/>
                    <a:pt x="5273" y="1685"/>
                    <a:pt x="5407" y="1917"/>
                  </a:cubicBezTo>
                  <a:cubicBezTo>
                    <a:pt x="5915" y="2800"/>
                    <a:pt x="6156" y="3880"/>
                    <a:pt x="6914" y="4567"/>
                  </a:cubicBezTo>
                  <a:cubicBezTo>
                    <a:pt x="7093" y="4736"/>
                    <a:pt x="7316" y="4897"/>
                    <a:pt x="7334" y="5146"/>
                  </a:cubicBezTo>
                  <a:cubicBezTo>
                    <a:pt x="7351" y="5280"/>
                    <a:pt x="7289" y="5414"/>
                    <a:pt x="7235" y="5539"/>
                  </a:cubicBezTo>
                  <a:lnTo>
                    <a:pt x="6620" y="6913"/>
                  </a:lnTo>
                  <a:cubicBezTo>
                    <a:pt x="6548" y="7064"/>
                    <a:pt x="6468" y="7234"/>
                    <a:pt x="6325" y="7332"/>
                  </a:cubicBezTo>
                  <a:cubicBezTo>
                    <a:pt x="6237" y="7387"/>
                    <a:pt x="6134" y="7406"/>
                    <a:pt x="6028" y="7406"/>
                  </a:cubicBezTo>
                  <a:cubicBezTo>
                    <a:pt x="5910" y="7406"/>
                    <a:pt x="5787" y="7382"/>
                    <a:pt x="5674" y="7359"/>
                  </a:cubicBezTo>
                  <a:cubicBezTo>
                    <a:pt x="5059" y="7225"/>
                    <a:pt x="4443" y="7100"/>
                    <a:pt x="3828" y="6966"/>
                  </a:cubicBezTo>
                  <a:cubicBezTo>
                    <a:pt x="3328" y="6859"/>
                    <a:pt x="2757" y="6699"/>
                    <a:pt x="2561" y="6235"/>
                  </a:cubicBezTo>
                  <a:cubicBezTo>
                    <a:pt x="2481" y="6021"/>
                    <a:pt x="2481" y="5789"/>
                    <a:pt x="2498" y="5557"/>
                  </a:cubicBezTo>
                  <a:cubicBezTo>
                    <a:pt x="2516" y="5236"/>
                    <a:pt x="2543" y="4906"/>
                    <a:pt x="2561" y="4584"/>
                  </a:cubicBezTo>
                  <a:lnTo>
                    <a:pt x="2561" y="4584"/>
                  </a:lnTo>
                  <a:cubicBezTo>
                    <a:pt x="1972" y="5280"/>
                    <a:pt x="1392" y="5548"/>
                    <a:pt x="857" y="5976"/>
                  </a:cubicBezTo>
                  <a:cubicBezTo>
                    <a:pt x="670" y="6716"/>
                    <a:pt x="402" y="7439"/>
                    <a:pt x="161" y="8162"/>
                  </a:cubicBezTo>
                  <a:cubicBezTo>
                    <a:pt x="81" y="8411"/>
                    <a:pt x="0" y="8670"/>
                    <a:pt x="72" y="8920"/>
                  </a:cubicBezTo>
                  <a:cubicBezTo>
                    <a:pt x="161" y="9214"/>
                    <a:pt x="447" y="9402"/>
                    <a:pt x="714" y="9562"/>
                  </a:cubicBezTo>
                  <a:cubicBezTo>
                    <a:pt x="1133" y="9821"/>
                    <a:pt x="1562" y="10080"/>
                    <a:pt x="1981" y="10329"/>
                  </a:cubicBezTo>
                  <a:cubicBezTo>
                    <a:pt x="2284" y="10517"/>
                    <a:pt x="2596" y="10704"/>
                    <a:pt x="2944" y="10776"/>
                  </a:cubicBezTo>
                  <a:cubicBezTo>
                    <a:pt x="3074" y="10805"/>
                    <a:pt x="3204" y="10818"/>
                    <a:pt x="3334" y="10818"/>
                  </a:cubicBezTo>
                  <a:cubicBezTo>
                    <a:pt x="3875" y="10818"/>
                    <a:pt x="4416" y="10593"/>
                    <a:pt x="4934" y="10392"/>
                  </a:cubicBezTo>
                  <a:cubicBezTo>
                    <a:pt x="5346" y="10237"/>
                    <a:pt x="5796" y="10097"/>
                    <a:pt x="6227" y="10097"/>
                  </a:cubicBezTo>
                  <a:cubicBezTo>
                    <a:pt x="6468" y="10097"/>
                    <a:pt x="6703" y="10141"/>
                    <a:pt x="6923" y="10249"/>
                  </a:cubicBezTo>
                  <a:cubicBezTo>
                    <a:pt x="7985" y="10767"/>
                    <a:pt x="8056" y="12417"/>
                    <a:pt x="9100" y="12961"/>
                  </a:cubicBezTo>
                  <a:cubicBezTo>
                    <a:pt x="9385" y="13113"/>
                    <a:pt x="9707" y="13157"/>
                    <a:pt x="10019" y="13166"/>
                  </a:cubicBezTo>
                  <a:cubicBezTo>
                    <a:pt x="10073" y="13168"/>
                    <a:pt x="10128" y="13169"/>
                    <a:pt x="10182" y="13169"/>
                  </a:cubicBezTo>
                  <a:cubicBezTo>
                    <a:pt x="11187" y="13169"/>
                    <a:pt x="12170" y="12872"/>
                    <a:pt x="13177" y="12872"/>
                  </a:cubicBezTo>
                  <a:cubicBezTo>
                    <a:pt x="13284" y="12872"/>
                    <a:pt x="13409" y="12872"/>
                    <a:pt x="13498" y="12934"/>
                  </a:cubicBezTo>
                  <a:cubicBezTo>
                    <a:pt x="13605" y="13015"/>
                    <a:pt x="13650" y="13149"/>
                    <a:pt x="13685" y="13273"/>
                  </a:cubicBezTo>
                  <a:cubicBezTo>
                    <a:pt x="13882" y="13942"/>
                    <a:pt x="14051" y="14612"/>
                    <a:pt x="14212" y="15290"/>
                  </a:cubicBezTo>
                  <a:cubicBezTo>
                    <a:pt x="14622" y="15031"/>
                    <a:pt x="14997" y="14728"/>
                    <a:pt x="15327" y="14371"/>
                  </a:cubicBezTo>
                  <a:cubicBezTo>
                    <a:pt x="15746" y="13907"/>
                    <a:pt x="16058" y="13380"/>
                    <a:pt x="16290" y="12801"/>
                  </a:cubicBezTo>
                  <a:lnTo>
                    <a:pt x="16290" y="12801"/>
                  </a:lnTo>
                  <a:cubicBezTo>
                    <a:pt x="16268" y="12802"/>
                    <a:pt x="16246" y="12802"/>
                    <a:pt x="16223" y="12802"/>
                  </a:cubicBezTo>
                  <a:cubicBezTo>
                    <a:pt x="15827" y="12802"/>
                    <a:pt x="15434" y="12654"/>
                    <a:pt x="15113" y="12426"/>
                  </a:cubicBezTo>
                  <a:cubicBezTo>
                    <a:pt x="14613" y="12051"/>
                    <a:pt x="14274" y="11489"/>
                    <a:pt x="13998" y="10927"/>
                  </a:cubicBezTo>
                  <a:cubicBezTo>
                    <a:pt x="13721" y="10356"/>
                    <a:pt x="13489" y="9767"/>
                    <a:pt x="13114" y="9259"/>
                  </a:cubicBezTo>
                  <a:cubicBezTo>
                    <a:pt x="12989" y="9081"/>
                    <a:pt x="12838" y="8902"/>
                    <a:pt x="12838" y="8679"/>
                  </a:cubicBezTo>
                  <a:cubicBezTo>
                    <a:pt x="12838" y="8572"/>
                    <a:pt x="12882" y="8465"/>
                    <a:pt x="12918" y="8358"/>
                  </a:cubicBezTo>
                  <a:cubicBezTo>
                    <a:pt x="13105" y="7912"/>
                    <a:pt x="13337" y="7484"/>
                    <a:pt x="13605" y="7082"/>
                  </a:cubicBezTo>
                  <a:cubicBezTo>
                    <a:pt x="14015" y="6467"/>
                    <a:pt x="14506" y="5923"/>
                    <a:pt x="14899" y="5307"/>
                  </a:cubicBezTo>
                  <a:cubicBezTo>
                    <a:pt x="14943" y="5245"/>
                    <a:pt x="14970" y="5182"/>
                    <a:pt x="15006" y="5120"/>
                  </a:cubicBezTo>
                  <a:cubicBezTo>
                    <a:pt x="13971" y="3862"/>
                    <a:pt x="13275" y="2301"/>
                    <a:pt x="12044" y="1221"/>
                  </a:cubicBezTo>
                  <a:cubicBezTo>
                    <a:pt x="11087" y="393"/>
                    <a:pt x="9842" y="0"/>
                    <a:pt x="8585"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94" name="Google Shape;694;p15"/>
            <p:cNvSpPr/>
            <p:nvPr/>
          </p:nvSpPr>
          <p:spPr>
            <a:xfrm>
              <a:off x="3483800" y="2001604"/>
              <a:ext cx="1222698" cy="831025"/>
            </a:xfrm>
            <a:custGeom>
              <a:avLst/>
              <a:gdLst/>
              <a:ahLst/>
              <a:cxnLst/>
              <a:rect l="l" t="t" r="r" b="b"/>
              <a:pathLst>
                <a:path w="15515" h="10545" extrusionOk="0">
                  <a:moveTo>
                    <a:pt x="2160" y="0"/>
                  </a:moveTo>
                  <a:lnTo>
                    <a:pt x="2160" y="0"/>
                  </a:lnTo>
                  <a:cubicBezTo>
                    <a:pt x="1741" y="348"/>
                    <a:pt x="1348" y="794"/>
                    <a:pt x="1018" y="1668"/>
                  </a:cubicBezTo>
                  <a:cubicBezTo>
                    <a:pt x="349" y="3390"/>
                    <a:pt x="1" y="5335"/>
                    <a:pt x="822" y="7083"/>
                  </a:cubicBezTo>
                  <a:cubicBezTo>
                    <a:pt x="956" y="7369"/>
                    <a:pt x="1116" y="7636"/>
                    <a:pt x="1295" y="7886"/>
                  </a:cubicBezTo>
                  <a:cubicBezTo>
                    <a:pt x="1446" y="7877"/>
                    <a:pt x="1598" y="7868"/>
                    <a:pt x="1750" y="7851"/>
                  </a:cubicBezTo>
                  <a:cubicBezTo>
                    <a:pt x="2526" y="7752"/>
                    <a:pt x="3284" y="7574"/>
                    <a:pt x="4024" y="7297"/>
                  </a:cubicBezTo>
                  <a:cubicBezTo>
                    <a:pt x="4462" y="7137"/>
                    <a:pt x="4899" y="6941"/>
                    <a:pt x="5363" y="6923"/>
                  </a:cubicBezTo>
                  <a:cubicBezTo>
                    <a:pt x="5399" y="6921"/>
                    <a:pt x="5435" y="6920"/>
                    <a:pt x="5471" y="6920"/>
                  </a:cubicBezTo>
                  <a:cubicBezTo>
                    <a:pt x="5906" y="6920"/>
                    <a:pt x="6331" y="7065"/>
                    <a:pt x="6710" y="7271"/>
                  </a:cubicBezTo>
                  <a:cubicBezTo>
                    <a:pt x="7959" y="7940"/>
                    <a:pt x="8833" y="9189"/>
                    <a:pt x="10117" y="9795"/>
                  </a:cubicBezTo>
                  <a:cubicBezTo>
                    <a:pt x="11010" y="10215"/>
                    <a:pt x="12053" y="10304"/>
                    <a:pt x="13026" y="10545"/>
                  </a:cubicBezTo>
                  <a:cubicBezTo>
                    <a:pt x="13391" y="10384"/>
                    <a:pt x="13757" y="10223"/>
                    <a:pt x="14123" y="10054"/>
                  </a:cubicBezTo>
                  <a:cubicBezTo>
                    <a:pt x="14596" y="9831"/>
                    <a:pt x="15069" y="9590"/>
                    <a:pt x="15515" y="9314"/>
                  </a:cubicBezTo>
                  <a:cubicBezTo>
                    <a:pt x="15354" y="8636"/>
                    <a:pt x="15185" y="7966"/>
                    <a:pt x="14988" y="7297"/>
                  </a:cubicBezTo>
                  <a:cubicBezTo>
                    <a:pt x="14953" y="7173"/>
                    <a:pt x="14908" y="7039"/>
                    <a:pt x="14801" y="6958"/>
                  </a:cubicBezTo>
                  <a:cubicBezTo>
                    <a:pt x="14712" y="6896"/>
                    <a:pt x="14587" y="6896"/>
                    <a:pt x="14480" y="6896"/>
                  </a:cubicBezTo>
                  <a:cubicBezTo>
                    <a:pt x="13473" y="6896"/>
                    <a:pt x="12490" y="7193"/>
                    <a:pt x="11485" y="7193"/>
                  </a:cubicBezTo>
                  <a:cubicBezTo>
                    <a:pt x="11431" y="7193"/>
                    <a:pt x="11376" y="7192"/>
                    <a:pt x="11322" y="7190"/>
                  </a:cubicBezTo>
                  <a:cubicBezTo>
                    <a:pt x="11010" y="7181"/>
                    <a:pt x="10688" y="7137"/>
                    <a:pt x="10403" y="6985"/>
                  </a:cubicBezTo>
                  <a:cubicBezTo>
                    <a:pt x="9359" y="6441"/>
                    <a:pt x="9288" y="4791"/>
                    <a:pt x="8226" y="4273"/>
                  </a:cubicBezTo>
                  <a:cubicBezTo>
                    <a:pt x="8006" y="4165"/>
                    <a:pt x="7771" y="4121"/>
                    <a:pt x="7530" y="4121"/>
                  </a:cubicBezTo>
                  <a:cubicBezTo>
                    <a:pt x="7099" y="4121"/>
                    <a:pt x="6649" y="4261"/>
                    <a:pt x="6237" y="4416"/>
                  </a:cubicBezTo>
                  <a:cubicBezTo>
                    <a:pt x="5719" y="4617"/>
                    <a:pt x="5178" y="4842"/>
                    <a:pt x="4637" y="4842"/>
                  </a:cubicBezTo>
                  <a:cubicBezTo>
                    <a:pt x="4507" y="4842"/>
                    <a:pt x="4377" y="4829"/>
                    <a:pt x="4247" y="4800"/>
                  </a:cubicBezTo>
                  <a:cubicBezTo>
                    <a:pt x="3899" y="4728"/>
                    <a:pt x="3587" y="4541"/>
                    <a:pt x="3284" y="4353"/>
                  </a:cubicBezTo>
                  <a:cubicBezTo>
                    <a:pt x="2865" y="4104"/>
                    <a:pt x="2436" y="3845"/>
                    <a:pt x="2017" y="3586"/>
                  </a:cubicBezTo>
                  <a:cubicBezTo>
                    <a:pt x="1750" y="3426"/>
                    <a:pt x="1464" y="3238"/>
                    <a:pt x="1375" y="2944"/>
                  </a:cubicBezTo>
                  <a:cubicBezTo>
                    <a:pt x="1303" y="2694"/>
                    <a:pt x="1384" y="2435"/>
                    <a:pt x="1464" y="2186"/>
                  </a:cubicBezTo>
                  <a:cubicBezTo>
                    <a:pt x="1705" y="1463"/>
                    <a:pt x="1973" y="740"/>
                    <a:pt x="2160"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95" name="Google Shape;695;p15"/>
            <p:cNvSpPr/>
            <p:nvPr/>
          </p:nvSpPr>
          <p:spPr>
            <a:xfrm>
              <a:off x="3781929" y="1634597"/>
              <a:ext cx="383950" cy="479701"/>
            </a:xfrm>
            <a:custGeom>
              <a:avLst/>
              <a:gdLst/>
              <a:ahLst/>
              <a:cxnLst/>
              <a:rect l="l" t="t" r="r" b="b"/>
              <a:pathLst>
                <a:path w="4872" h="6087" extrusionOk="0">
                  <a:moveTo>
                    <a:pt x="2347" y="0"/>
                  </a:moveTo>
                  <a:cubicBezTo>
                    <a:pt x="1963" y="321"/>
                    <a:pt x="1615" y="705"/>
                    <a:pt x="1339" y="1142"/>
                  </a:cubicBezTo>
                  <a:cubicBezTo>
                    <a:pt x="955" y="1767"/>
                    <a:pt x="687" y="2471"/>
                    <a:pt x="241" y="3060"/>
                  </a:cubicBezTo>
                  <a:cubicBezTo>
                    <a:pt x="188" y="3132"/>
                    <a:pt x="134" y="3194"/>
                    <a:pt x="81" y="3265"/>
                  </a:cubicBezTo>
                  <a:cubicBezTo>
                    <a:pt x="63" y="3587"/>
                    <a:pt x="36" y="3917"/>
                    <a:pt x="18" y="4238"/>
                  </a:cubicBezTo>
                  <a:cubicBezTo>
                    <a:pt x="1" y="4470"/>
                    <a:pt x="1" y="4702"/>
                    <a:pt x="81" y="4916"/>
                  </a:cubicBezTo>
                  <a:cubicBezTo>
                    <a:pt x="277" y="5380"/>
                    <a:pt x="848" y="5540"/>
                    <a:pt x="1348" y="5647"/>
                  </a:cubicBezTo>
                  <a:cubicBezTo>
                    <a:pt x="1963" y="5781"/>
                    <a:pt x="2579" y="5906"/>
                    <a:pt x="3194" y="6040"/>
                  </a:cubicBezTo>
                  <a:cubicBezTo>
                    <a:pt x="3307" y="6063"/>
                    <a:pt x="3430" y="6087"/>
                    <a:pt x="3548" y="6087"/>
                  </a:cubicBezTo>
                  <a:cubicBezTo>
                    <a:pt x="3654" y="6087"/>
                    <a:pt x="3757" y="6068"/>
                    <a:pt x="3845" y="6013"/>
                  </a:cubicBezTo>
                  <a:cubicBezTo>
                    <a:pt x="3988" y="5915"/>
                    <a:pt x="4068" y="5754"/>
                    <a:pt x="4140" y="5594"/>
                  </a:cubicBezTo>
                  <a:lnTo>
                    <a:pt x="4755" y="4220"/>
                  </a:lnTo>
                  <a:cubicBezTo>
                    <a:pt x="4809" y="4095"/>
                    <a:pt x="4871" y="3961"/>
                    <a:pt x="4854" y="3827"/>
                  </a:cubicBezTo>
                  <a:cubicBezTo>
                    <a:pt x="4836" y="3578"/>
                    <a:pt x="4613" y="3417"/>
                    <a:pt x="4434" y="3248"/>
                  </a:cubicBezTo>
                  <a:cubicBezTo>
                    <a:pt x="3676" y="2561"/>
                    <a:pt x="3435" y="1481"/>
                    <a:pt x="2927" y="598"/>
                  </a:cubicBezTo>
                  <a:cubicBezTo>
                    <a:pt x="2793" y="366"/>
                    <a:pt x="2641" y="143"/>
                    <a:pt x="2409" y="18"/>
                  </a:cubicBezTo>
                  <a:cubicBezTo>
                    <a:pt x="2391" y="9"/>
                    <a:pt x="2365" y="9"/>
                    <a:pt x="2347"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96" name="Google Shape;696;p15"/>
            <p:cNvSpPr/>
            <p:nvPr/>
          </p:nvSpPr>
          <p:spPr>
            <a:xfrm>
              <a:off x="4191808" y="1674553"/>
              <a:ext cx="371971" cy="367873"/>
            </a:xfrm>
            <a:custGeom>
              <a:avLst/>
              <a:gdLst/>
              <a:ahLst/>
              <a:cxnLst/>
              <a:rect l="l" t="t" r="r" b="b"/>
              <a:pathLst>
                <a:path w="4720" h="4668" extrusionOk="0">
                  <a:moveTo>
                    <a:pt x="1723" y="1"/>
                  </a:moveTo>
                  <a:cubicBezTo>
                    <a:pt x="1431" y="1"/>
                    <a:pt x="1153" y="98"/>
                    <a:pt x="919" y="368"/>
                  </a:cubicBezTo>
                  <a:cubicBezTo>
                    <a:pt x="0" y="1411"/>
                    <a:pt x="670" y="3338"/>
                    <a:pt x="1803" y="3865"/>
                  </a:cubicBezTo>
                  <a:cubicBezTo>
                    <a:pt x="2570" y="4230"/>
                    <a:pt x="3373" y="4498"/>
                    <a:pt x="4202" y="4667"/>
                  </a:cubicBezTo>
                  <a:lnTo>
                    <a:pt x="4523" y="2937"/>
                  </a:lnTo>
                  <a:cubicBezTo>
                    <a:pt x="4630" y="2339"/>
                    <a:pt x="4720" y="1679"/>
                    <a:pt x="4381" y="1179"/>
                  </a:cubicBezTo>
                  <a:cubicBezTo>
                    <a:pt x="3988" y="626"/>
                    <a:pt x="3185" y="466"/>
                    <a:pt x="2596" y="216"/>
                  </a:cubicBezTo>
                  <a:cubicBezTo>
                    <a:pt x="2313" y="96"/>
                    <a:pt x="2011" y="1"/>
                    <a:pt x="1723" y="1"/>
                  </a:cubicBezTo>
                  <a:close/>
                </a:path>
              </a:pathLst>
            </a:custGeom>
            <a:solidFill>
              <a:srgbClr val="5D4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97" name="Google Shape;697;p15"/>
            <p:cNvSpPr/>
            <p:nvPr/>
          </p:nvSpPr>
          <p:spPr>
            <a:xfrm>
              <a:off x="4293785" y="2085456"/>
              <a:ext cx="144139" cy="109306"/>
            </a:xfrm>
            <a:custGeom>
              <a:avLst/>
              <a:gdLst/>
              <a:ahLst/>
              <a:cxnLst/>
              <a:rect l="l" t="t" r="r" b="b"/>
              <a:pathLst>
                <a:path w="1829" h="1387" extrusionOk="0">
                  <a:moveTo>
                    <a:pt x="829" y="0"/>
                  </a:moveTo>
                  <a:cubicBezTo>
                    <a:pt x="470" y="0"/>
                    <a:pt x="70" y="144"/>
                    <a:pt x="45" y="497"/>
                  </a:cubicBezTo>
                  <a:cubicBezTo>
                    <a:pt x="0" y="943"/>
                    <a:pt x="776" y="1345"/>
                    <a:pt x="1133" y="1380"/>
                  </a:cubicBezTo>
                  <a:cubicBezTo>
                    <a:pt x="1166" y="1384"/>
                    <a:pt x="1199" y="1386"/>
                    <a:pt x="1232" y="1386"/>
                  </a:cubicBezTo>
                  <a:cubicBezTo>
                    <a:pt x="1351" y="1386"/>
                    <a:pt x="1468" y="1357"/>
                    <a:pt x="1552" y="1273"/>
                  </a:cubicBezTo>
                  <a:cubicBezTo>
                    <a:pt x="1597" y="1238"/>
                    <a:pt x="1633" y="1184"/>
                    <a:pt x="1659" y="1131"/>
                  </a:cubicBezTo>
                  <a:cubicBezTo>
                    <a:pt x="1829" y="738"/>
                    <a:pt x="1606" y="247"/>
                    <a:pt x="1222" y="69"/>
                  </a:cubicBezTo>
                  <a:cubicBezTo>
                    <a:pt x="1118" y="25"/>
                    <a:pt x="977" y="0"/>
                    <a:pt x="829" y="0"/>
                  </a:cubicBezTo>
                  <a:close/>
                </a:path>
              </a:pathLst>
            </a:custGeom>
            <a:solidFill>
              <a:srgbClr val="5D4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98" name="Google Shape;698;p15"/>
            <p:cNvSpPr/>
            <p:nvPr/>
          </p:nvSpPr>
          <p:spPr>
            <a:xfrm>
              <a:off x="4598140" y="1934066"/>
              <a:ext cx="345334" cy="605478"/>
            </a:xfrm>
            <a:custGeom>
              <a:avLst/>
              <a:gdLst/>
              <a:ahLst/>
              <a:cxnLst/>
              <a:rect l="l" t="t" r="r" b="b"/>
              <a:pathLst>
                <a:path w="4382" h="7683" extrusionOk="0">
                  <a:moveTo>
                    <a:pt x="2169" y="1"/>
                  </a:moveTo>
                  <a:cubicBezTo>
                    <a:pt x="2133" y="63"/>
                    <a:pt x="2106" y="126"/>
                    <a:pt x="2062" y="188"/>
                  </a:cubicBezTo>
                  <a:cubicBezTo>
                    <a:pt x="1669" y="804"/>
                    <a:pt x="1178" y="1348"/>
                    <a:pt x="768" y="1963"/>
                  </a:cubicBezTo>
                  <a:cubicBezTo>
                    <a:pt x="500" y="2365"/>
                    <a:pt x="268" y="2793"/>
                    <a:pt x="81" y="3239"/>
                  </a:cubicBezTo>
                  <a:cubicBezTo>
                    <a:pt x="45" y="3346"/>
                    <a:pt x="1" y="3453"/>
                    <a:pt x="1" y="3560"/>
                  </a:cubicBezTo>
                  <a:cubicBezTo>
                    <a:pt x="1" y="3783"/>
                    <a:pt x="152" y="3962"/>
                    <a:pt x="277" y="4140"/>
                  </a:cubicBezTo>
                  <a:cubicBezTo>
                    <a:pt x="652" y="4648"/>
                    <a:pt x="884" y="5237"/>
                    <a:pt x="1161" y="5808"/>
                  </a:cubicBezTo>
                  <a:cubicBezTo>
                    <a:pt x="1437" y="6370"/>
                    <a:pt x="1776" y="6932"/>
                    <a:pt x="2276" y="7307"/>
                  </a:cubicBezTo>
                  <a:cubicBezTo>
                    <a:pt x="2597" y="7535"/>
                    <a:pt x="2990" y="7683"/>
                    <a:pt x="3386" y="7683"/>
                  </a:cubicBezTo>
                  <a:cubicBezTo>
                    <a:pt x="3409" y="7683"/>
                    <a:pt x="3431" y="7683"/>
                    <a:pt x="3453" y="7682"/>
                  </a:cubicBezTo>
                  <a:cubicBezTo>
                    <a:pt x="3864" y="6656"/>
                    <a:pt x="4042" y="5505"/>
                    <a:pt x="4194" y="4399"/>
                  </a:cubicBezTo>
                  <a:cubicBezTo>
                    <a:pt x="4292" y="3685"/>
                    <a:pt x="4381" y="2936"/>
                    <a:pt x="4113" y="2275"/>
                  </a:cubicBezTo>
                  <a:cubicBezTo>
                    <a:pt x="3819" y="1535"/>
                    <a:pt x="3141" y="1044"/>
                    <a:pt x="2588" y="473"/>
                  </a:cubicBezTo>
                  <a:cubicBezTo>
                    <a:pt x="2436" y="322"/>
                    <a:pt x="2302" y="161"/>
                    <a:pt x="2169"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99" name="Google Shape;699;p15"/>
            <p:cNvSpPr/>
            <p:nvPr/>
          </p:nvSpPr>
          <p:spPr>
            <a:xfrm>
              <a:off x="4294415" y="2295793"/>
              <a:ext cx="282761" cy="187483"/>
            </a:xfrm>
            <a:custGeom>
              <a:avLst/>
              <a:gdLst/>
              <a:ahLst/>
              <a:cxnLst/>
              <a:rect l="l" t="t" r="r" b="b"/>
              <a:pathLst>
                <a:path w="3588" h="2379" extrusionOk="0">
                  <a:moveTo>
                    <a:pt x="2635" y="0"/>
                  </a:moveTo>
                  <a:cubicBezTo>
                    <a:pt x="1811" y="0"/>
                    <a:pt x="1206" y="457"/>
                    <a:pt x="465" y="995"/>
                  </a:cubicBezTo>
                  <a:cubicBezTo>
                    <a:pt x="242" y="1156"/>
                    <a:pt x="1" y="1388"/>
                    <a:pt x="90" y="1637"/>
                  </a:cubicBezTo>
                  <a:cubicBezTo>
                    <a:pt x="153" y="1816"/>
                    <a:pt x="349" y="1887"/>
                    <a:pt x="518" y="1950"/>
                  </a:cubicBezTo>
                  <a:cubicBezTo>
                    <a:pt x="1134" y="2146"/>
                    <a:pt x="1776" y="2289"/>
                    <a:pt x="2419" y="2360"/>
                  </a:cubicBezTo>
                  <a:cubicBezTo>
                    <a:pt x="2506" y="2370"/>
                    <a:pt x="2596" y="2379"/>
                    <a:pt x="2686" y="2379"/>
                  </a:cubicBezTo>
                  <a:cubicBezTo>
                    <a:pt x="2834" y="2379"/>
                    <a:pt x="2979" y="2354"/>
                    <a:pt x="3097" y="2271"/>
                  </a:cubicBezTo>
                  <a:cubicBezTo>
                    <a:pt x="3266" y="2155"/>
                    <a:pt x="3337" y="1950"/>
                    <a:pt x="3400" y="1762"/>
                  </a:cubicBezTo>
                  <a:cubicBezTo>
                    <a:pt x="3525" y="1316"/>
                    <a:pt x="3587" y="861"/>
                    <a:pt x="3587" y="397"/>
                  </a:cubicBezTo>
                  <a:cubicBezTo>
                    <a:pt x="3587" y="335"/>
                    <a:pt x="3578" y="255"/>
                    <a:pt x="3534" y="201"/>
                  </a:cubicBezTo>
                  <a:cubicBezTo>
                    <a:pt x="3498" y="157"/>
                    <a:pt x="3436" y="130"/>
                    <a:pt x="3373" y="112"/>
                  </a:cubicBezTo>
                  <a:cubicBezTo>
                    <a:pt x="3105" y="35"/>
                    <a:pt x="2862" y="0"/>
                    <a:pt x="2635" y="0"/>
                  </a:cubicBezTo>
                  <a:close/>
                </a:path>
              </a:pathLst>
            </a:custGeom>
            <a:solidFill>
              <a:srgbClr val="5D4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00" name="Google Shape;700;p15"/>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01" name="Google Shape;701;p15"/>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702" name="Google Shape;702;p15"/>
          <p:cNvGrpSpPr/>
          <p:nvPr/>
        </p:nvGrpSpPr>
        <p:grpSpPr>
          <a:xfrm rot="3907081">
            <a:off x="11489013" y="5338912"/>
            <a:ext cx="204723" cy="190121"/>
            <a:chOff x="3931664" y="3196564"/>
            <a:chExt cx="819834" cy="761359"/>
          </a:xfrm>
        </p:grpSpPr>
        <p:sp>
          <p:nvSpPr>
            <p:cNvPr id="703" name="Google Shape;703;p15"/>
            <p:cNvSpPr/>
            <p:nvPr/>
          </p:nvSpPr>
          <p:spPr>
            <a:xfrm>
              <a:off x="4029385" y="3196564"/>
              <a:ext cx="627229" cy="532108"/>
            </a:xfrm>
            <a:custGeom>
              <a:avLst/>
              <a:gdLst/>
              <a:ahLst/>
              <a:cxnLst/>
              <a:rect l="l" t="t" r="r" b="b"/>
              <a:pathLst>
                <a:path w="7959" h="6752" extrusionOk="0">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04" name="Google Shape;704;p15"/>
            <p:cNvSpPr/>
            <p:nvPr/>
          </p:nvSpPr>
          <p:spPr>
            <a:xfrm>
              <a:off x="3931664" y="3306422"/>
              <a:ext cx="819834" cy="651502"/>
            </a:xfrm>
            <a:custGeom>
              <a:avLst/>
              <a:gdLst/>
              <a:ahLst/>
              <a:cxnLst/>
              <a:rect l="l" t="t" r="r" b="b"/>
              <a:pathLst>
                <a:path w="10403" h="8267" extrusionOk="0">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05" name="Google Shape;705;p15"/>
            <p:cNvSpPr/>
            <p:nvPr/>
          </p:nvSpPr>
          <p:spPr>
            <a:xfrm>
              <a:off x="4296543" y="3206573"/>
              <a:ext cx="254627" cy="251317"/>
            </a:xfrm>
            <a:custGeom>
              <a:avLst/>
              <a:gdLst/>
              <a:ahLst/>
              <a:cxnLst/>
              <a:rect l="l" t="t" r="r" b="b"/>
              <a:pathLst>
                <a:path w="3231" h="3189" extrusionOk="0">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706" name="Google Shape;706;p15"/>
          <p:cNvGrpSpPr/>
          <p:nvPr/>
        </p:nvGrpSpPr>
        <p:grpSpPr>
          <a:xfrm rot="-2977161">
            <a:off x="11950513" y="4199966"/>
            <a:ext cx="384864" cy="357413"/>
            <a:chOff x="3931664" y="3196564"/>
            <a:chExt cx="819834" cy="761359"/>
          </a:xfrm>
        </p:grpSpPr>
        <p:sp>
          <p:nvSpPr>
            <p:cNvPr id="707" name="Google Shape;707;p15"/>
            <p:cNvSpPr/>
            <p:nvPr/>
          </p:nvSpPr>
          <p:spPr>
            <a:xfrm>
              <a:off x="4029385" y="3196564"/>
              <a:ext cx="627229" cy="532108"/>
            </a:xfrm>
            <a:custGeom>
              <a:avLst/>
              <a:gdLst/>
              <a:ahLst/>
              <a:cxnLst/>
              <a:rect l="l" t="t" r="r" b="b"/>
              <a:pathLst>
                <a:path w="7959" h="6752" extrusionOk="0">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08" name="Google Shape;708;p15"/>
            <p:cNvSpPr/>
            <p:nvPr/>
          </p:nvSpPr>
          <p:spPr>
            <a:xfrm>
              <a:off x="3931664" y="3306422"/>
              <a:ext cx="819834" cy="651502"/>
            </a:xfrm>
            <a:custGeom>
              <a:avLst/>
              <a:gdLst/>
              <a:ahLst/>
              <a:cxnLst/>
              <a:rect l="l" t="t" r="r" b="b"/>
              <a:pathLst>
                <a:path w="10403" h="8267" extrusionOk="0">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09" name="Google Shape;709;p15"/>
            <p:cNvSpPr/>
            <p:nvPr/>
          </p:nvSpPr>
          <p:spPr>
            <a:xfrm>
              <a:off x="4296543" y="3206573"/>
              <a:ext cx="254627" cy="251317"/>
            </a:xfrm>
            <a:custGeom>
              <a:avLst/>
              <a:gdLst/>
              <a:ahLst/>
              <a:cxnLst/>
              <a:rect l="l" t="t" r="r" b="b"/>
              <a:pathLst>
                <a:path w="3231" h="3189" extrusionOk="0">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710" name="Google Shape;710;p15"/>
          <p:cNvGrpSpPr/>
          <p:nvPr/>
        </p:nvGrpSpPr>
        <p:grpSpPr>
          <a:xfrm>
            <a:off x="318906" y="1211532"/>
            <a:ext cx="413196" cy="383725"/>
            <a:chOff x="3931664" y="3196564"/>
            <a:chExt cx="819834" cy="761359"/>
          </a:xfrm>
        </p:grpSpPr>
        <p:sp>
          <p:nvSpPr>
            <p:cNvPr id="711" name="Google Shape;711;p15"/>
            <p:cNvSpPr/>
            <p:nvPr/>
          </p:nvSpPr>
          <p:spPr>
            <a:xfrm>
              <a:off x="4029385" y="3196564"/>
              <a:ext cx="627229" cy="532108"/>
            </a:xfrm>
            <a:custGeom>
              <a:avLst/>
              <a:gdLst/>
              <a:ahLst/>
              <a:cxnLst/>
              <a:rect l="l" t="t" r="r" b="b"/>
              <a:pathLst>
                <a:path w="7959" h="6752" extrusionOk="0">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12" name="Google Shape;712;p15"/>
            <p:cNvSpPr/>
            <p:nvPr/>
          </p:nvSpPr>
          <p:spPr>
            <a:xfrm>
              <a:off x="3931664" y="3306422"/>
              <a:ext cx="819834" cy="651502"/>
            </a:xfrm>
            <a:custGeom>
              <a:avLst/>
              <a:gdLst/>
              <a:ahLst/>
              <a:cxnLst/>
              <a:rect l="l" t="t" r="r" b="b"/>
              <a:pathLst>
                <a:path w="10403" h="8267" extrusionOk="0">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13" name="Google Shape;713;p15"/>
            <p:cNvSpPr/>
            <p:nvPr/>
          </p:nvSpPr>
          <p:spPr>
            <a:xfrm>
              <a:off x="4296543" y="3206573"/>
              <a:ext cx="254627" cy="251317"/>
            </a:xfrm>
            <a:custGeom>
              <a:avLst/>
              <a:gdLst/>
              <a:ahLst/>
              <a:cxnLst/>
              <a:rect l="l" t="t" r="r" b="b"/>
              <a:pathLst>
                <a:path w="3231" h="3189" extrusionOk="0">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714" name="Google Shape;714;p15"/>
          <p:cNvGrpSpPr/>
          <p:nvPr/>
        </p:nvGrpSpPr>
        <p:grpSpPr>
          <a:xfrm rot="3907081">
            <a:off x="170980" y="2002612"/>
            <a:ext cx="204723" cy="190121"/>
            <a:chOff x="3931664" y="3196564"/>
            <a:chExt cx="819834" cy="761359"/>
          </a:xfrm>
        </p:grpSpPr>
        <p:sp>
          <p:nvSpPr>
            <p:cNvPr id="715" name="Google Shape;715;p15"/>
            <p:cNvSpPr/>
            <p:nvPr/>
          </p:nvSpPr>
          <p:spPr>
            <a:xfrm>
              <a:off x="4029385" y="3196564"/>
              <a:ext cx="627229" cy="532108"/>
            </a:xfrm>
            <a:custGeom>
              <a:avLst/>
              <a:gdLst/>
              <a:ahLst/>
              <a:cxnLst/>
              <a:rect l="l" t="t" r="r" b="b"/>
              <a:pathLst>
                <a:path w="7959" h="6752" extrusionOk="0">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16" name="Google Shape;716;p15"/>
            <p:cNvSpPr/>
            <p:nvPr/>
          </p:nvSpPr>
          <p:spPr>
            <a:xfrm>
              <a:off x="3931664" y="3306422"/>
              <a:ext cx="819834" cy="651502"/>
            </a:xfrm>
            <a:custGeom>
              <a:avLst/>
              <a:gdLst/>
              <a:ahLst/>
              <a:cxnLst/>
              <a:rect l="l" t="t" r="r" b="b"/>
              <a:pathLst>
                <a:path w="10403" h="8267" extrusionOk="0">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17" name="Google Shape;717;p15"/>
            <p:cNvSpPr/>
            <p:nvPr/>
          </p:nvSpPr>
          <p:spPr>
            <a:xfrm>
              <a:off x="4296543" y="3206573"/>
              <a:ext cx="254627" cy="251317"/>
            </a:xfrm>
            <a:custGeom>
              <a:avLst/>
              <a:gdLst/>
              <a:ahLst/>
              <a:cxnLst/>
              <a:rect l="l" t="t" r="r" b="b"/>
              <a:pathLst>
                <a:path w="3231" h="3189" extrusionOk="0">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
        <p:nvSpPr>
          <p:cNvPr id="718" name="Google Shape;718;p15"/>
          <p:cNvSpPr txBox="1">
            <a:spLocks noGrp="1"/>
          </p:cNvSpPr>
          <p:nvPr>
            <p:ph type="subTitle" idx="1"/>
          </p:nvPr>
        </p:nvSpPr>
        <p:spPr>
          <a:xfrm>
            <a:off x="960000" y="2500867"/>
            <a:ext cx="7958800" cy="36372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Clr>
                <a:schemeClr val="accent1"/>
              </a:buClr>
              <a:buSzPts val="1600"/>
              <a:buChar char="●"/>
              <a:defRPr/>
            </a:lvl1pPr>
            <a:lvl2pPr lvl="1" rtl="0">
              <a:lnSpc>
                <a:spcPct val="100000"/>
              </a:lnSpc>
              <a:spcBef>
                <a:spcPts val="0"/>
              </a:spcBef>
              <a:spcAft>
                <a:spcPts val="0"/>
              </a:spcAft>
              <a:buSzPts val="1600"/>
              <a:buChar char="○"/>
              <a:defRPr/>
            </a:lvl2pPr>
            <a:lvl3pPr lvl="2" rtl="0">
              <a:lnSpc>
                <a:spcPct val="100000"/>
              </a:lnSpc>
              <a:spcBef>
                <a:spcPts val="0"/>
              </a:spcBef>
              <a:spcAft>
                <a:spcPts val="0"/>
              </a:spcAft>
              <a:buSzPts val="1600"/>
              <a:buChar char="■"/>
              <a:defRPr/>
            </a:lvl3pPr>
            <a:lvl4pPr lvl="3" rtl="0">
              <a:lnSpc>
                <a:spcPct val="100000"/>
              </a:lnSpc>
              <a:spcBef>
                <a:spcPts val="0"/>
              </a:spcBef>
              <a:spcAft>
                <a:spcPts val="0"/>
              </a:spcAft>
              <a:buSzPts val="1600"/>
              <a:buChar char="●"/>
              <a:defRPr/>
            </a:lvl4pPr>
            <a:lvl5pPr lvl="4" rtl="0">
              <a:lnSpc>
                <a:spcPct val="100000"/>
              </a:lnSpc>
              <a:spcBef>
                <a:spcPts val="0"/>
              </a:spcBef>
              <a:spcAft>
                <a:spcPts val="0"/>
              </a:spcAft>
              <a:buSzPts val="1600"/>
              <a:buChar char="○"/>
              <a:defRPr/>
            </a:lvl5pPr>
            <a:lvl6pPr lvl="5" rtl="0">
              <a:lnSpc>
                <a:spcPct val="100000"/>
              </a:lnSpc>
              <a:spcBef>
                <a:spcPts val="0"/>
              </a:spcBef>
              <a:spcAft>
                <a:spcPts val="0"/>
              </a:spcAft>
              <a:buSzPts val="1600"/>
              <a:buChar char="■"/>
              <a:defRPr/>
            </a:lvl6pPr>
            <a:lvl7pPr lvl="6" rtl="0">
              <a:lnSpc>
                <a:spcPct val="100000"/>
              </a:lnSpc>
              <a:spcBef>
                <a:spcPts val="0"/>
              </a:spcBef>
              <a:spcAft>
                <a:spcPts val="0"/>
              </a:spcAft>
              <a:buSzPts val="1600"/>
              <a:buChar char="●"/>
              <a:defRPr/>
            </a:lvl7pPr>
            <a:lvl8pPr lvl="7" rtl="0">
              <a:lnSpc>
                <a:spcPct val="100000"/>
              </a:lnSpc>
              <a:spcBef>
                <a:spcPts val="0"/>
              </a:spcBef>
              <a:spcAft>
                <a:spcPts val="0"/>
              </a:spcAft>
              <a:buSzPts val="1600"/>
              <a:buChar char="○"/>
              <a:defRPr/>
            </a:lvl8pPr>
            <a:lvl9pPr lvl="8" rtl="0">
              <a:lnSpc>
                <a:spcPct val="100000"/>
              </a:lnSpc>
              <a:spcBef>
                <a:spcPts val="0"/>
              </a:spcBef>
              <a:spcAft>
                <a:spcPts val="0"/>
              </a:spcAft>
              <a:buSzPts val="1600"/>
              <a:buChar char="■"/>
              <a:defRPr/>
            </a:lvl9pPr>
          </a:lstStyle>
          <a:p>
            <a:endParaRPr/>
          </a:p>
        </p:txBody>
      </p:sp>
      <p:sp>
        <p:nvSpPr>
          <p:cNvPr id="719" name="Google Shape;719;p15"/>
          <p:cNvSpPr txBox="1">
            <a:spLocks noGrp="1"/>
          </p:cNvSpPr>
          <p:nvPr>
            <p:ph type="title"/>
          </p:nvPr>
        </p:nvSpPr>
        <p:spPr>
          <a:xfrm>
            <a:off x="6096000" y="575133"/>
            <a:ext cx="5136000" cy="636400"/>
          </a:xfrm>
          <a:prstGeom prst="rect">
            <a:avLst/>
          </a:prstGeom>
        </p:spPr>
        <p:txBody>
          <a:bodyPr spcFirstLastPara="1" wrap="square" lIns="0" tIns="0" rIns="0" bIns="0" anchor="t" anchorCtr="0">
            <a:noAutofit/>
          </a:bodyPr>
          <a:lstStyle>
            <a:lvl1pPr lvl="0" algn="r" rtl="0">
              <a:spcBef>
                <a:spcPts val="0"/>
              </a:spcBef>
              <a:spcAft>
                <a:spcPts val="0"/>
              </a:spcAft>
              <a:buSzPts val="3600"/>
              <a:buNone/>
              <a:defRPr/>
            </a:lvl1pPr>
            <a:lvl2pPr lvl="1" algn="r" rtl="0">
              <a:spcBef>
                <a:spcPts val="0"/>
              </a:spcBef>
              <a:spcAft>
                <a:spcPts val="0"/>
              </a:spcAft>
              <a:buSzPts val="2800"/>
              <a:buNone/>
              <a:defRPr/>
            </a:lvl2pPr>
            <a:lvl3pPr lvl="2" algn="r" rtl="0">
              <a:spcBef>
                <a:spcPts val="0"/>
              </a:spcBef>
              <a:spcAft>
                <a:spcPts val="0"/>
              </a:spcAft>
              <a:buSzPts val="2800"/>
              <a:buNone/>
              <a:defRPr/>
            </a:lvl3pPr>
            <a:lvl4pPr lvl="3" algn="r" rtl="0">
              <a:spcBef>
                <a:spcPts val="0"/>
              </a:spcBef>
              <a:spcAft>
                <a:spcPts val="0"/>
              </a:spcAft>
              <a:buSzPts val="2800"/>
              <a:buNone/>
              <a:defRPr/>
            </a:lvl4pPr>
            <a:lvl5pPr lvl="4" algn="r" rtl="0">
              <a:spcBef>
                <a:spcPts val="0"/>
              </a:spcBef>
              <a:spcAft>
                <a:spcPts val="0"/>
              </a:spcAft>
              <a:buSzPts val="2800"/>
              <a:buNone/>
              <a:defRPr/>
            </a:lvl5pPr>
            <a:lvl6pPr lvl="5" algn="r" rtl="0">
              <a:spcBef>
                <a:spcPts val="0"/>
              </a:spcBef>
              <a:spcAft>
                <a:spcPts val="0"/>
              </a:spcAft>
              <a:buSzPts val="2800"/>
              <a:buNone/>
              <a:defRPr/>
            </a:lvl6pPr>
            <a:lvl7pPr lvl="6" algn="r" rtl="0">
              <a:spcBef>
                <a:spcPts val="0"/>
              </a:spcBef>
              <a:spcAft>
                <a:spcPts val="0"/>
              </a:spcAft>
              <a:buSzPts val="2800"/>
              <a:buNone/>
              <a:defRPr/>
            </a:lvl7pPr>
            <a:lvl8pPr lvl="7" algn="r" rtl="0">
              <a:spcBef>
                <a:spcPts val="0"/>
              </a:spcBef>
              <a:spcAft>
                <a:spcPts val="0"/>
              </a:spcAft>
              <a:buSzPts val="2800"/>
              <a:buNone/>
              <a:defRPr/>
            </a:lvl8pPr>
            <a:lvl9pPr lvl="8" algn="r" rtl="0">
              <a:spcBef>
                <a:spcPts val="0"/>
              </a:spcBef>
              <a:spcAft>
                <a:spcPts val="0"/>
              </a:spcAft>
              <a:buSzPts val="2800"/>
              <a:buNone/>
              <a:defRPr/>
            </a:lvl9pPr>
          </a:lstStyle>
          <a:p>
            <a:endParaRPr/>
          </a:p>
        </p:txBody>
      </p:sp>
      <p:grpSp>
        <p:nvGrpSpPr>
          <p:cNvPr id="720" name="Google Shape;720;p15"/>
          <p:cNvGrpSpPr/>
          <p:nvPr/>
        </p:nvGrpSpPr>
        <p:grpSpPr>
          <a:xfrm rot="-895738">
            <a:off x="954458" y="-422922"/>
            <a:ext cx="1354876" cy="1349943"/>
            <a:chOff x="4134250" y="882850"/>
            <a:chExt cx="843375" cy="844025"/>
          </a:xfrm>
        </p:grpSpPr>
        <p:sp>
          <p:nvSpPr>
            <p:cNvPr id="721" name="Google Shape;721;p15"/>
            <p:cNvSpPr/>
            <p:nvPr/>
          </p:nvSpPr>
          <p:spPr>
            <a:xfrm>
              <a:off x="4134250" y="882850"/>
              <a:ext cx="843375" cy="844025"/>
            </a:xfrm>
            <a:custGeom>
              <a:avLst/>
              <a:gdLst/>
              <a:ahLst/>
              <a:cxnLst/>
              <a:rect l="l" t="t" r="r" b="b"/>
              <a:pathLst>
                <a:path w="33735" h="33761" extrusionOk="0">
                  <a:moveTo>
                    <a:pt x="16867" y="1"/>
                  </a:moveTo>
                  <a:cubicBezTo>
                    <a:pt x="7544" y="1"/>
                    <a:pt x="0" y="7570"/>
                    <a:pt x="0" y="16893"/>
                  </a:cubicBezTo>
                  <a:cubicBezTo>
                    <a:pt x="0" y="26191"/>
                    <a:pt x="7544" y="33760"/>
                    <a:pt x="16867" y="33760"/>
                  </a:cubicBezTo>
                  <a:cubicBezTo>
                    <a:pt x="26191" y="33760"/>
                    <a:pt x="33735" y="26191"/>
                    <a:pt x="33735" y="16893"/>
                  </a:cubicBezTo>
                  <a:cubicBezTo>
                    <a:pt x="33735" y="7570"/>
                    <a:pt x="26191" y="1"/>
                    <a:pt x="168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22" name="Google Shape;722;p15"/>
            <p:cNvSpPr/>
            <p:nvPr/>
          </p:nvSpPr>
          <p:spPr>
            <a:xfrm>
              <a:off x="4752650" y="944875"/>
              <a:ext cx="224975" cy="670475"/>
            </a:xfrm>
            <a:custGeom>
              <a:avLst/>
              <a:gdLst/>
              <a:ahLst/>
              <a:cxnLst/>
              <a:rect l="l" t="t" r="r" b="b"/>
              <a:pathLst>
                <a:path w="8999" h="26819" extrusionOk="0">
                  <a:moveTo>
                    <a:pt x="878" y="1"/>
                  </a:moveTo>
                  <a:lnTo>
                    <a:pt x="878" y="1"/>
                  </a:lnTo>
                  <a:cubicBezTo>
                    <a:pt x="1" y="1580"/>
                    <a:pt x="803" y="2432"/>
                    <a:pt x="2031" y="6617"/>
                  </a:cubicBezTo>
                  <a:cubicBezTo>
                    <a:pt x="3610" y="11931"/>
                    <a:pt x="6693" y="10051"/>
                    <a:pt x="5264" y="14412"/>
                  </a:cubicBezTo>
                  <a:cubicBezTo>
                    <a:pt x="3836" y="18748"/>
                    <a:pt x="3259" y="19951"/>
                    <a:pt x="3059" y="22407"/>
                  </a:cubicBezTo>
                  <a:cubicBezTo>
                    <a:pt x="2883" y="24587"/>
                    <a:pt x="2758" y="23359"/>
                    <a:pt x="3510" y="26818"/>
                  </a:cubicBezTo>
                  <a:cubicBezTo>
                    <a:pt x="6893" y="23735"/>
                    <a:pt x="8999" y="19324"/>
                    <a:pt x="8999" y="14412"/>
                  </a:cubicBezTo>
                  <a:cubicBezTo>
                    <a:pt x="8999" y="8297"/>
                    <a:pt x="5740" y="2958"/>
                    <a:pt x="878" y="1"/>
                  </a:cubicBezTo>
                  <a:close/>
                </a:path>
              </a:pathLst>
            </a:custGeom>
            <a:solidFill>
              <a:srgbClr val="6DF4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23" name="Google Shape;723;p15"/>
            <p:cNvSpPr/>
            <p:nvPr/>
          </p:nvSpPr>
          <p:spPr>
            <a:xfrm>
              <a:off x="4350400" y="882850"/>
              <a:ext cx="397275" cy="844025"/>
            </a:xfrm>
            <a:custGeom>
              <a:avLst/>
              <a:gdLst/>
              <a:ahLst/>
              <a:cxnLst/>
              <a:rect l="l" t="t" r="r" b="b"/>
              <a:pathLst>
                <a:path w="15891" h="33761" extrusionOk="0">
                  <a:moveTo>
                    <a:pt x="8221" y="1"/>
                  </a:moveTo>
                  <a:cubicBezTo>
                    <a:pt x="6091" y="1"/>
                    <a:pt x="4061" y="427"/>
                    <a:pt x="2181" y="1154"/>
                  </a:cubicBezTo>
                  <a:cubicBezTo>
                    <a:pt x="2106" y="2407"/>
                    <a:pt x="2457" y="3885"/>
                    <a:pt x="2457" y="7144"/>
                  </a:cubicBezTo>
                  <a:cubicBezTo>
                    <a:pt x="2457" y="12081"/>
                    <a:pt x="3359" y="10427"/>
                    <a:pt x="2156" y="13885"/>
                  </a:cubicBezTo>
                  <a:cubicBezTo>
                    <a:pt x="978" y="17344"/>
                    <a:pt x="1" y="18748"/>
                    <a:pt x="828" y="22056"/>
                  </a:cubicBezTo>
                  <a:cubicBezTo>
                    <a:pt x="1655" y="25339"/>
                    <a:pt x="2833" y="24462"/>
                    <a:pt x="2306" y="28046"/>
                  </a:cubicBezTo>
                  <a:cubicBezTo>
                    <a:pt x="2056" y="29800"/>
                    <a:pt x="803" y="30803"/>
                    <a:pt x="101" y="31680"/>
                  </a:cubicBezTo>
                  <a:cubicBezTo>
                    <a:pt x="2507" y="33008"/>
                    <a:pt x="5289" y="33760"/>
                    <a:pt x="8221" y="33760"/>
                  </a:cubicBezTo>
                  <a:cubicBezTo>
                    <a:pt x="10577" y="33760"/>
                    <a:pt x="12808" y="33284"/>
                    <a:pt x="14863" y="32407"/>
                  </a:cubicBezTo>
                  <a:cubicBezTo>
                    <a:pt x="14687" y="29399"/>
                    <a:pt x="13835" y="25264"/>
                    <a:pt x="14011" y="23109"/>
                  </a:cubicBezTo>
                  <a:cubicBezTo>
                    <a:pt x="14236" y="20251"/>
                    <a:pt x="15890" y="18597"/>
                    <a:pt x="15439" y="16216"/>
                  </a:cubicBezTo>
                  <a:cubicBezTo>
                    <a:pt x="14988" y="13810"/>
                    <a:pt x="13785" y="12081"/>
                    <a:pt x="13484" y="9550"/>
                  </a:cubicBezTo>
                  <a:cubicBezTo>
                    <a:pt x="13184" y="6993"/>
                    <a:pt x="13710" y="7219"/>
                    <a:pt x="14086" y="3459"/>
                  </a:cubicBezTo>
                  <a:cubicBezTo>
                    <a:pt x="14161" y="2607"/>
                    <a:pt x="14462" y="1930"/>
                    <a:pt x="14838" y="1354"/>
                  </a:cubicBezTo>
                  <a:cubicBezTo>
                    <a:pt x="12808" y="502"/>
                    <a:pt x="10577" y="1"/>
                    <a:pt x="8221" y="1"/>
                  </a:cubicBezTo>
                  <a:close/>
                </a:path>
              </a:pathLst>
            </a:custGeom>
            <a:solidFill>
              <a:srgbClr val="6DF4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24" name="Google Shape;724;p15"/>
            <p:cNvSpPr/>
            <p:nvPr/>
          </p:nvSpPr>
          <p:spPr>
            <a:xfrm>
              <a:off x="4483225" y="882850"/>
              <a:ext cx="139975" cy="844025"/>
            </a:xfrm>
            <a:custGeom>
              <a:avLst/>
              <a:gdLst/>
              <a:ahLst/>
              <a:cxnLst/>
              <a:rect l="l" t="t" r="r" b="b"/>
              <a:pathLst>
                <a:path w="5599" h="33761" extrusionOk="0">
                  <a:moveTo>
                    <a:pt x="2908" y="1"/>
                  </a:moveTo>
                  <a:cubicBezTo>
                    <a:pt x="2257" y="1"/>
                    <a:pt x="1605" y="51"/>
                    <a:pt x="953" y="126"/>
                  </a:cubicBezTo>
                  <a:cubicBezTo>
                    <a:pt x="452" y="1329"/>
                    <a:pt x="302" y="3159"/>
                    <a:pt x="978" y="4888"/>
                  </a:cubicBezTo>
                  <a:cubicBezTo>
                    <a:pt x="1956" y="7369"/>
                    <a:pt x="1204" y="11279"/>
                    <a:pt x="1129" y="15013"/>
                  </a:cubicBezTo>
                  <a:cubicBezTo>
                    <a:pt x="1054" y="18748"/>
                    <a:pt x="1354" y="17921"/>
                    <a:pt x="1129" y="21530"/>
                  </a:cubicBezTo>
                  <a:cubicBezTo>
                    <a:pt x="1064" y="22558"/>
                    <a:pt x="1210" y="22891"/>
                    <a:pt x="1456" y="22891"/>
                  </a:cubicBezTo>
                  <a:cubicBezTo>
                    <a:pt x="1908" y="22891"/>
                    <a:pt x="2700" y="21765"/>
                    <a:pt x="3146" y="21765"/>
                  </a:cubicBezTo>
                  <a:cubicBezTo>
                    <a:pt x="3303" y="21765"/>
                    <a:pt x="3418" y="21905"/>
                    <a:pt x="3460" y="22281"/>
                  </a:cubicBezTo>
                  <a:cubicBezTo>
                    <a:pt x="3685" y="24312"/>
                    <a:pt x="4362" y="24763"/>
                    <a:pt x="2708" y="27745"/>
                  </a:cubicBezTo>
                  <a:cubicBezTo>
                    <a:pt x="1054" y="30753"/>
                    <a:pt x="1" y="30778"/>
                    <a:pt x="1054" y="32256"/>
                  </a:cubicBezTo>
                  <a:cubicBezTo>
                    <a:pt x="1379" y="32708"/>
                    <a:pt x="1705" y="33234"/>
                    <a:pt x="2056" y="33710"/>
                  </a:cubicBezTo>
                  <a:cubicBezTo>
                    <a:pt x="2332" y="33735"/>
                    <a:pt x="2608" y="33760"/>
                    <a:pt x="2908" y="33760"/>
                  </a:cubicBezTo>
                  <a:cubicBezTo>
                    <a:pt x="3184" y="33760"/>
                    <a:pt x="3460" y="33735"/>
                    <a:pt x="3735" y="33710"/>
                  </a:cubicBezTo>
                  <a:cubicBezTo>
                    <a:pt x="3560" y="33159"/>
                    <a:pt x="3284" y="32482"/>
                    <a:pt x="3785" y="31129"/>
                  </a:cubicBezTo>
                  <a:cubicBezTo>
                    <a:pt x="4562" y="28873"/>
                    <a:pt x="5389" y="25565"/>
                    <a:pt x="5314" y="23936"/>
                  </a:cubicBezTo>
                  <a:cubicBezTo>
                    <a:pt x="5245" y="22418"/>
                    <a:pt x="5598" y="18960"/>
                    <a:pt x="4573" y="18960"/>
                  </a:cubicBezTo>
                  <a:cubicBezTo>
                    <a:pt x="4481" y="18960"/>
                    <a:pt x="4378" y="18988"/>
                    <a:pt x="4262" y="19048"/>
                  </a:cubicBezTo>
                  <a:cubicBezTo>
                    <a:pt x="3924" y="19232"/>
                    <a:pt x="3685" y="19320"/>
                    <a:pt x="3509" y="19320"/>
                  </a:cubicBezTo>
                  <a:cubicBezTo>
                    <a:pt x="2968" y="19320"/>
                    <a:pt x="3042" y="18482"/>
                    <a:pt x="2758" y="17043"/>
                  </a:cubicBezTo>
                  <a:cubicBezTo>
                    <a:pt x="2407" y="15164"/>
                    <a:pt x="2482" y="10427"/>
                    <a:pt x="2933" y="7369"/>
                  </a:cubicBezTo>
                  <a:cubicBezTo>
                    <a:pt x="3234" y="5189"/>
                    <a:pt x="3660" y="1905"/>
                    <a:pt x="3760" y="51"/>
                  </a:cubicBezTo>
                  <a:cubicBezTo>
                    <a:pt x="3485" y="26"/>
                    <a:pt x="3209" y="1"/>
                    <a:pt x="29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25" name="Google Shape;725;p15"/>
            <p:cNvSpPr/>
            <p:nvPr/>
          </p:nvSpPr>
          <p:spPr>
            <a:xfrm>
              <a:off x="4270825" y="927350"/>
              <a:ext cx="706800" cy="799525"/>
            </a:xfrm>
            <a:custGeom>
              <a:avLst/>
              <a:gdLst/>
              <a:ahLst/>
              <a:cxnLst/>
              <a:rect l="l" t="t" r="r" b="b"/>
              <a:pathLst>
                <a:path w="28272" h="31981" extrusionOk="0">
                  <a:moveTo>
                    <a:pt x="18923" y="0"/>
                  </a:moveTo>
                  <a:lnTo>
                    <a:pt x="18923" y="0"/>
                  </a:lnTo>
                  <a:cubicBezTo>
                    <a:pt x="22256" y="3083"/>
                    <a:pt x="24387" y="7494"/>
                    <a:pt x="24387" y="12406"/>
                  </a:cubicBezTo>
                  <a:cubicBezTo>
                    <a:pt x="24387" y="21730"/>
                    <a:pt x="16818" y="29298"/>
                    <a:pt x="7520" y="29298"/>
                  </a:cubicBezTo>
                  <a:cubicBezTo>
                    <a:pt x="4813" y="29298"/>
                    <a:pt x="2256" y="28647"/>
                    <a:pt x="1" y="27519"/>
                  </a:cubicBezTo>
                  <a:lnTo>
                    <a:pt x="1" y="27519"/>
                  </a:lnTo>
                  <a:cubicBezTo>
                    <a:pt x="3008" y="30276"/>
                    <a:pt x="6993" y="31980"/>
                    <a:pt x="11404" y="31980"/>
                  </a:cubicBezTo>
                  <a:cubicBezTo>
                    <a:pt x="20728" y="31980"/>
                    <a:pt x="28272" y="24411"/>
                    <a:pt x="28272" y="15113"/>
                  </a:cubicBezTo>
                  <a:cubicBezTo>
                    <a:pt x="28272" y="8496"/>
                    <a:pt x="24462" y="2782"/>
                    <a:pt x="18923" y="0"/>
                  </a:cubicBezTo>
                  <a:close/>
                </a:path>
              </a:pathLst>
            </a:custGeom>
            <a:solidFill>
              <a:srgbClr val="5D4682">
                <a:alpha val="42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Tree>
    <p:extLst>
      <p:ext uri="{BB962C8B-B14F-4D97-AF65-F5344CB8AC3E}">
        <p14:creationId xmlns:p14="http://schemas.microsoft.com/office/powerpoint/2010/main" val="16399103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bg>
      <p:bgPr>
        <a:gradFill>
          <a:gsLst>
            <a:gs pos="0">
              <a:schemeClr val="accent2"/>
            </a:gs>
            <a:gs pos="100000">
              <a:schemeClr val="lt2"/>
            </a:gs>
          </a:gsLst>
          <a:lin ang="2698631" scaled="0"/>
        </a:gradFill>
        <a:effectLst/>
      </p:bgPr>
    </p:bg>
    <p:spTree>
      <p:nvGrpSpPr>
        <p:cNvPr id="1" name="Shape 935"/>
        <p:cNvGrpSpPr/>
        <p:nvPr/>
      </p:nvGrpSpPr>
      <p:grpSpPr>
        <a:xfrm>
          <a:off x="0" y="0"/>
          <a:ext cx="0" cy="0"/>
          <a:chOff x="0" y="0"/>
          <a:chExt cx="0" cy="0"/>
        </a:xfrm>
      </p:grpSpPr>
      <p:sp>
        <p:nvSpPr>
          <p:cNvPr id="936" name="Google Shape;936;p20"/>
          <p:cNvSpPr/>
          <p:nvPr/>
        </p:nvSpPr>
        <p:spPr>
          <a:xfrm rot="1521954">
            <a:off x="-513414" y="-57551"/>
            <a:ext cx="12941811" cy="7634848"/>
          </a:xfrm>
          <a:custGeom>
            <a:avLst/>
            <a:gdLst/>
            <a:ahLst/>
            <a:cxnLst/>
            <a:rect l="l" t="t" r="r" b="b"/>
            <a:pathLst>
              <a:path w="298827" h="176289" extrusionOk="0">
                <a:moveTo>
                  <a:pt x="224776" y="1"/>
                </a:moveTo>
                <a:cubicBezTo>
                  <a:pt x="223306" y="1"/>
                  <a:pt x="221819" y="25"/>
                  <a:pt x="220315" y="75"/>
                </a:cubicBezTo>
                <a:cubicBezTo>
                  <a:pt x="210261" y="405"/>
                  <a:pt x="199368" y="1841"/>
                  <a:pt x="188556" y="5660"/>
                </a:cubicBezTo>
                <a:cubicBezTo>
                  <a:pt x="177735" y="9478"/>
                  <a:pt x="167012" y="15981"/>
                  <a:pt x="161418" y="23395"/>
                </a:cubicBezTo>
                <a:cubicBezTo>
                  <a:pt x="154379" y="32726"/>
                  <a:pt x="156690" y="41567"/>
                  <a:pt x="162587" y="47544"/>
                </a:cubicBezTo>
                <a:cubicBezTo>
                  <a:pt x="173845" y="58963"/>
                  <a:pt x="195969" y="62629"/>
                  <a:pt x="213365" y="69739"/>
                </a:cubicBezTo>
                <a:cubicBezTo>
                  <a:pt x="220743" y="72754"/>
                  <a:pt x="227648" y="78045"/>
                  <a:pt x="222491" y="85636"/>
                </a:cubicBezTo>
                <a:cubicBezTo>
                  <a:pt x="218379" y="91685"/>
                  <a:pt x="208414" y="96163"/>
                  <a:pt x="199582" y="98777"/>
                </a:cubicBezTo>
                <a:cubicBezTo>
                  <a:pt x="179563" y="104709"/>
                  <a:pt x="160526" y="105182"/>
                  <a:pt x="141078" y="107814"/>
                </a:cubicBezTo>
                <a:cubicBezTo>
                  <a:pt x="121639" y="110446"/>
                  <a:pt x="99167" y="116378"/>
                  <a:pt x="83564" y="128689"/>
                </a:cubicBezTo>
                <a:cubicBezTo>
                  <a:pt x="75062" y="135407"/>
                  <a:pt x="69736" y="143159"/>
                  <a:pt x="65526" y="150644"/>
                </a:cubicBezTo>
                <a:cubicBezTo>
                  <a:pt x="64188" y="153034"/>
                  <a:pt x="62002" y="156068"/>
                  <a:pt x="58523" y="156870"/>
                </a:cubicBezTo>
                <a:cubicBezTo>
                  <a:pt x="57973" y="156999"/>
                  <a:pt x="57451" y="157051"/>
                  <a:pt x="56955" y="157051"/>
                </a:cubicBezTo>
                <a:cubicBezTo>
                  <a:pt x="56107" y="157051"/>
                  <a:pt x="55334" y="156899"/>
                  <a:pt x="54624" y="156719"/>
                </a:cubicBezTo>
                <a:cubicBezTo>
                  <a:pt x="46907" y="154765"/>
                  <a:pt x="42822" y="149698"/>
                  <a:pt x="40904" y="144006"/>
                </a:cubicBezTo>
                <a:cubicBezTo>
                  <a:pt x="37451" y="133720"/>
                  <a:pt x="42188" y="118769"/>
                  <a:pt x="58541" y="108715"/>
                </a:cubicBezTo>
                <a:cubicBezTo>
                  <a:pt x="68800" y="102408"/>
                  <a:pt x="81378" y="99455"/>
                  <a:pt x="92325" y="98661"/>
                </a:cubicBezTo>
                <a:cubicBezTo>
                  <a:pt x="95241" y="98452"/>
                  <a:pt x="98082" y="98374"/>
                  <a:pt x="100879" y="98374"/>
                </a:cubicBezTo>
                <a:cubicBezTo>
                  <a:pt x="108569" y="98374"/>
                  <a:pt x="115923" y="98964"/>
                  <a:pt x="123584" y="99036"/>
                </a:cubicBezTo>
                <a:cubicBezTo>
                  <a:pt x="124113" y="99041"/>
                  <a:pt x="124644" y="99043"/>
                  <a:pt x="125176" y="99043"/>
                </a:cubicBezTo>
                <a:cubicBezTo>
                  <a:pt x="136076" y="99043"/>
                  <a:pt x="147623" y="97999"/>
                  <a:pt x="159438" y="95958"/>
                </a:cubicBezTo>
                <a:cubicBezTo>
                  <a:pt x="168136" y="94450"/>
                  <a:pt x="178448" y="91649"/>
                  <a:pt x="184354" y="85850"/>
                </a:cubicBezTo>
                <a:cubicBezTo>
                  <a:pt x="188663" y="81613"/>
                  <a:pt x="189189" y="76876"/>
                  <a:pt x="186968" y="73745"/>
                </a:cubicBezTo>
                <a:cubicBezTo>
                  <a:pt x="184747" y="70622"/>
                  <a:pt x="180188" y="68874"/>
                  <a:pt x="175228" y="67732"/>
                </a:cubicBezTo>
                <a:cubicBezTo>
                  <a:pt x="169282" y="66370"/>
                  <a:pt x="162676" y="65782"/>
                  <a:pt x="155673" y="65782"/>
                </a:cubicBezTo>
                <a:cubicBezTo>
                  <a:pt x="145705" y="65782"/>
                  <a:pt x="134934" y="66972"/>
                  <a:pt x="124119" y="68811"/>
                </a:cubicBezTo>
                <a:cubicBezTo>
                  <a:pt x="105697" y="71943"/>
                  <a:pt x="86892" y="76894"/>
                  <a:pt x="68238" y="81078"/>
                </a:cubicBezTo>
                <a:cubicBezTo>
                  <a:pt x="59261" y="83093"/>
                  <a:pt x="49995" y="84946"/>
                  <a:pt x="41906" y="84946"/>
                </a:cubicBezTo>
                <a:cubicBezTo>
                  <a:pt x="39650" y="84946"/>
                  <a:pt x="37485" y="84802"/>
                  <a:pt x="35444" y="84477"/>
                </a:cubicBezTo>
                <a:cubicBezTo>
                  <a:pt x="22562" y="82416"/>
                  <a:pt x="17183" y="72781"/>
                  <a:pt x="21750" y="62005"/>
                </a:cubicBezTo>
                <a:cubicBezTo>
                  <a:pt x="26318" y="51237"/>
                  <a:pt x="39967" y="39970"/>
                  <a:pt x="55454" y="33324"/>
                </a:cubicBezTo>
                <a:cubicBezTo>
                  <a:pt x="64353" y="29502"/>
                  <a:pt x="74091" y="27154"/>
                  <a:pt x="82289" y="27154"/>
                </a:cubicBezTo>
                <a:cubicBezTo>
                  <a:pt x="85744" y="27154"/>
                  <a:pt x="88926" y="27571"/>
                  <a:pt x="91655" y="28471"/>
                </a:cubicBezTo>
                <a:cubicBezTo>
                  <a:pt x="101308" y="31638"/>
                  <a:pt x="103806" y="39863"/>
                  <a:pt x="107633" y="46884"/>
                </a:cubicBezTo>
                <a:cubicBezTo>
                  <a:pt x="111032" y="53111"/>
                  <a:pt x="117175" y="59042"/>
                  <a:pt x="127761" y="59042"/>
                </a:cubicBezTo>
                <a:cubicBezTo>
                  <a:pt x="129095" y="59042"/>
                  <a:pt x="130500" y="58948"/>
                  <a:pt x="131979" y="58748"/>
                </a:cubicBezTo>
                <a:cubicBezTo>
                  <a:pt x="137474" y="58008"/>
                  <a:pt x="144102" y="55350"/>
                  <a:pt x="147260" y="51513"/>
                </a:cubicBezTo>
                <a:cubicBezTo>
                  <a:pt x="150160" y="47990"/>
                  <a:pt x="149312" y="44644"/>
                  <a:pt x="147929" y="41923"/>
                </a:cubicBezTo>
                <a:cubicBezTo>
                  <a:pt x="141694" y="29639"/>
                  <a:pt x="127215" y="21807"/>
                  <a:pt x="113030" y="14250"/>
                </a:cubicBezTo>
                <a:cubicBezTo>
                  <a:pt x="110871" y="13100"/>
                  <a:pt x="108677" y="11940"/>
                  <a:pt x="105795" y="11467"/>
                </a:cubicBezTo>
                <a:cubicBezTo>
                  <a:pt x="104730" y="11294"/>
                  <a:pt x="103593" y="11218"/>
                  <a:pt x="102405" y="11218"/>
                </a:cubicBezTo>
                <a:cubicBezTo>
                  <a:pt x="99307" y="11218"/>
                  <a:pt x="95866" y="11738"/>
                  <a:pt x="92467" y="12422"/>
                </a:cubicBezTo>
                <a:cubicBezTo>
                  <a:pt x="64919" y="17953"/>
                  <a:pt x="35667" y="34760"/>
                  <a:pt x="20706" y="53663"/>
                </a:cubicBezTo>
                <a:cubicBezTo>
                  <a:pt x="14658" y="61300"/>
                  <a:pt x="10875" y="69079"/>
                  <a:pt x="8351" y="76617"/>
                </a:cubicBezTo>
                <a:cubicBezTo>
                  <a:pt x="1" y="101471"/>
                  <a:pt x="5202" y="124006"/>
                  <a:pt x="20439" y="140616"/>
                </a:cubicBezTo>
                <a:cubicBezTo>
                  <a:pt x="35667" y="157218"/>
                  <a:pt x="60575" y="168048"/>
                  <a:pt x="90130" y="173410"/>
                </a:cubicBezTo>
                <a:cubicBezTo>
                  <a:pt x="99532" y="175121"/>
                  <a:pt x="109545" y="176289"/>
                  <a:pt x="120213" y="176289"/>
                </a:cubicBezTo>
                <a:cubicBezTo>
                  <a:pt x="126733" y="176289"/>
                  <a:pt x="133497" y="175853"/>
                  <a:pt x="140516" y="174837"/>
                </a:cubicBezTo>
                <a:cubicBezTo>
                  <a:pt x="143701" y="174373"/>
                  <a:pt x="147912" y="173223"/>
                  <a:pt x="149294" y="170983"/>
                </a:cubicBezTo>
                <a:lnTo>
                  <a:pt x="176718" y="159698"/>
                </a:lnTo>
                <a:cubicBezTo>
                  <a:pt x="160240" y="158476"/>
                  <a:pt x="147689" y="152071"/>
                  <a:pt x="142416" y="142187"/>
                </a:cubicBezTo>
                <a:cubicBezTo>
                  <a:pt x="140427" y="138449"/>
                  <a:pt x="139445" y="134104"/>
                  <a:pt x="141212" y="129233"/>
                </a:cubicBezTo>
                <a:cubicBezTo>
                  <a:pt x="142978" y="124371"/>
                  <a:pt x="147867" y="118921"/>
                  <a:pt x="154718" y="115513"/>
                </a:cubicBezTo>
                <a:cubicBezTo>
                  <a:pt x="160526" y="112631"/>
                  <a:pt x="166922" y="111552"/>
                  <a:pt x="172730" y="111088"/>
                </a:cubicBezTo>
                <a:cubicBezTo>
                  <a:pt x="176176" y="110814"/>
                  <a:pt x="179523" y="110719"/>
                  <a:pt x="182817" y="110719"/>
                </a:cubicBezTo>
                <a:cubicBezTo>
                  <a:pt x="190277" y="110719"/>
                  <a:pt x="197469" y="111206"/>
                  <a:pt x="204942" y="111206"/>
                </a:cubicBezTo>
                <a:cubicBezTo>
                  <a:pt x="206212" y="111206"/>
                  <a:pt x="207491" y="111192"/>
                  <a:pt x="208780" y="111159"/>
                </a:cubicBezTo>
                <a:cubicBezTo>
                  <a:pt x="221769" y="110820"/>
                  <a:pt x="236105" y="108483"/>
                  <a:pt x="250084" y="103255"/>
                </a:cubicBezTo>
                <a:cubicBezTo>
                  <a:pt x="264055" y="98028"/>
                  <a:pt x="277597" y="89731"/>
                  <a:pt x="285768" y="80221"/>
                </a:cubicBezTo>
                <a:cubicBezTo>
                  <a:pt x="293066" y="71737"/>
                  <a:pt x="295653" y="62968"/>
                  <a:pt x="296295" y="54966"/>
                </a:cubicBezTo>
                <a:cubicBezTo>
                  <a:pt x="298827" y="23233"/>
                  <a:pt x="269906" y="1"/>
                  <a:pt x="224776" y="1"/>
                </a:cubicBezTo>
                <a:close/>
              </a:path>
            </a:pathLst>
          </a:custGeom>
          <a:solidFill>
            <a:srgbClr val="373852">
              <a:alpha val="78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00"/>
          </a:p>
        </p:txBody>
      </p:sp>
      <p:pic>
        <p:nvPicPr>
          <p:cNvPr id="937" name="Google Shape;937;p20"/>
          <p:cNvPicPr preferRelativeResize="0"/>
          <p:nvPr/>
        </p:nvPicPr>
        <p:blipFill>
          <a:blip r:embed="rId2">
            <a:alphaModFix/>
          </a:blip>
          <a:stretch>
            <a:fillRect/>
          </a:stretch>
        </p:blipFill>
        <p:spPr>
          <a:xfrm>
            <a:off x="0" y="0"/>
            <a:ext cx="12192000" cy="6858000"/>
          </a:xfrm>
          <a:prstGeom prst="rect">
            <a:avLst/>
          </a:prstGeom>
          <a:noFill/>
          <a:ln>
            <a:noFill/>
          </a:ln>
        </p:spPr>
      </p:pic>
      <p:sp>
        <p:nvSpPr>
          <p:cNvPr id="938" name="Google Shape;938;p20"/>
          <p:cNvSpPr txBox="1">
            <a:spLocks noGrp="1"/>
          </p:cNvSpPr>
          <p:nvPr>
            <p:ph type="title"/>
          </p:nvPr>
        </p:nvSpPr>
        <p:spPr>
          <a:xfrm>
            <a:off x="960000" y="575133"/>
            <a:ext cx="10272000" cy="636400"/>
          </a:xfrm>
          <a:prstGeom prst="rect">
            <a:avLst/>
          </a:prstGeom>
        </p:spPr>
        <p:txBody>
          <a:bodyPr spcFirstLastPara="1" wrap="square" lIns="0" tIns="0" rIns="0" bIns="0" anchor="t" anchorCtr="0">
            <a:noAutofit/>
          </a:bodyPr>
          <a:lstStyle>
            <a:lvl1pPr lvl="0" algn="ctr" rtl="0">
              <a:spcBef>
                <a:spcPts val="0"/>
              </a:spcBef>
              <a:spcAft>
                <a:spcPts val="0"/>
              </a:spcAft>
              <a:buSzPts val="36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939" name="Google Shape;939;p20"/>
          <p:cNvSpPr txBox="1">
            <a:spLocks noGrp="1"/>
          </p:cNvSpPr>
          <p:nvPr>
            <p:ph type="subTitle" idx="1"/>
          </p:nvPr>
        </p:nvSpPr>
        <p:spPr>
          <a:xfrm>
            <a:off x="4630200" y="3214733"/>
            <a:ext cx="2931600" cy="7044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endParaRPr/>
          </a:p>
        </p:txBody>
      </p:sp>
      <p:sp>
        <p:nvSpPr>
          <p:cNvPr id="940" name="Google Shape;940;p20"/>
          <p:cNvSpPr txBox="1">
            <a:spLocks noGrp="1"/>
          </p:cNvSpPr>
          <p:nvPr>
            <p:ph type="title" idx="2"/>
          </p:nvPr>
        </p:nvSpPr>
        <p:spPr>
          <a:xfrm>
            <a:off x="4630200" y="2657133"/>
            <a:ext cx="2931600" cy="456000"/>
          </a:xfrm>
          <a:prstGeom prst="rect">
            <a:avLst/>
          </a:prstGeom>
        </p:spPr>
        <p:txBody>
          <a:bodyPr spcFirstLastPara="1" wrap="square" lIns="0" tIns="0" rIns="0" bIns="0" anchor="ctr" anchorCtr="0">
            <a:noAutofit/>
          </a:bodyPr>
          <a:lstStyle>
            <a:lvl1pPr lvl="0" rtl="0">
              <a:spcBef>
                <a:spcPts val="0"/>
              </a:spcBef>
              <a:spcAft>
                <a:spcPts val="0"/>
              </a:spcAft>
              <a:buSzPts val="2000"/>
              <a:buNone/>
              <a:defRPr sz="3333"/>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941" name="Google Shape;941;p20"/>
          <p:cNvSpPr txBox="1">
            <a:spLocks noGrp="1"/>
          </p:cNvSpPr>
          <p:nvPr>
            <p:ph type="subTitle" idx="3"/>
          </p:nvPr>
        </p:nvSpPr>
        <p:spPr>
          <a:xfrm>
            <a:off x="8300400" y="3214733"/>
            <a:ext cx="2931600" cy="7044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endParaRPr/>
          </a:p>
        </p:txBody>
      </p:sp>
      <p:sp>
        <p:nvSpPr>
          <p:cNvPr id="942" name="Google Shape;942;p20"/>
          <p:cNvSpPr txBox="1">
            <a:spLocks noGrp="1"/>
          </p:cNvSpPr>
          <p:nvPr>
            <p:ph type="title" idx="4"/>
          </p:nvPr>
        </p:nvSpPr>
        <p:spPr>
          <a:xfrm>
            <a:off x="8300400" y="2657133"/>
            <a:ext cx="2931600" cy="456000"/>
          </a:xfrm>
          <a:prstGeom prst="rect">
            <a:avLst/>
          </a:prstGeom>
        </p:spPr>
        <p:txBody>
          <a:bodyPr spcFirstLastPara="1" wrap="square" lIns="0" tIns="0" rIns="0" bIns="0" anchor="ctr" anchorCtr="0">
            <a:noAutofit/>
          </a:bodyPr>
          <a:lstStyle>
            <a:lvl1pPr lvl="0" rtl="0">
              <a:spcBef>
                <a:spcPts val="0"/>
              </a:spcBef>
              <a:spcAft>
                <a:spcPts val="0"/>
              </a:spcAft>
              <a:buSzPts val="2000"/>
              <a:buNone/>
              <a:defRPr sz="3333"/>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943" name="Google Shape;943;p20"/>
          <p:cNvSpPr txBox="1">
            <a:spLocks noGrp="1"/>
          </p:cNvSpPr>
          <p:nvPr>
            <p:ph type="subTitle" idx="5"/>
          </p:nvPr>
        </p:nvSpPr>
        <p:spPr>
          <a:xfrm>
            <a:off x="4630184" y="5433584"/>
            <a:ext cx="2931600" cy="7044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endParaRPr/>
          </a:p>
        </p:txBody>
      </p:sp>
      <p:sp>
        <p:nvSpPr>
          <p:cNvPr id="944" name="Google Shape;944;p20"/>
          <p:cNvSpPr txBox="1">
            <a:spLocks noGrp="1"/>
          </p:cNvSpPr>
          <p:nvPr>
            <p:ph type="title" idx="6"/>
          </p:nvPr>
        </p:nvSpPr>
        <p:spPr>
          <a:xfrm>
            <a:off x="4630184" y="4875984"/>
            <a:ext cx="2931600" cy="456000"/>
          </a:xfrm>
          <a:prstGeom prst="rect">
            <a:avLst/>
          </a:prstGeom>
        </p:spPr>
        <p:txBody>
          <a:bodyPr spcFirstLastPara="1" wrap="square" lIns="0" tIns="0" rIns="0" bIns="0" anchor="ctr" anchorCtr="0">
            <a:noAutofit/>
          </a:bodyPr>
          <a:lstStyle>
            <a:lvl1pPr lvl="0" rtl="0">
              <a:spcBef>
                <a:spcPts val="0"/>
              </a:spcBef>
              <a:spcAft>
                <a:spcPts val="0"/>
              </a:spcAft>
              <a:buSzPts val="2000"/>
              <a:buNone/>
              <a:defRPr sz="3333"/>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945" name="Google Shape;945;p20"/>
          <p:cNvSpPr txBox="1">
            <a:spLocks noGrp="1"/>
          </p:cNvSpPr>
          <p:nvPr>
            <p:ph type="subTitle" idx="7"/>
          </p:nvPr>
        </p:nvSpPr>
        <p:spPr>
          <a:xfrm>
            <a:off x="8300384" y="5433584"/>
            <a:ext cx="2931600" cy="7044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endParaRPr/>
          </a:p>
        </p:txBody>
      </p:sp>
      <p:sp>
        <p:nvSpPr>
          <p:cNvPr id="946" name="Google Shape;946;p20"/>
          <p:cNvSpPr txBox="1">
            <a:spLocks noGrp="1"/>
          </p:cNvSpPr>
          <p:nvPr>
            <p:ph type="title" idx="8"/>
          </p:nvPr>
        </p:nvSpPr>
        <p:spPr>
          <a:xfrm>
            <a:off x="8300384" y="4875984"/>
            <a:ext cx="2931600" cy="456000"/>
          </a:xfrm>
          <a:prstGeom prst="rect">
            <a:avLst/>
          </a:prstGeom>
        </p:spPr>
        <p:txBody>
          <a:bodyPr spcFirstLastPara="1" wrap="square" lIns="0" tIns="0" rIns="0" bIns="0" anchor="ctr" anchorCtr="0">
            <a:noAutofit/>
          </a:bodyPr>
          <a:lstStyle>
            <a:lvl1pPr lvl="0" rtl="0">
              <a:spcBef>
                <a:spcPts val="0"/>
              </a:spcBef>
              <a:spcAft>
                <a:spcPts val="0"/>
              </a:spcAft>
              <a:buSzPts val="2000"/>
              <a:buNone/>
              <a:defRPr sz="3333"/>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947" name="Google Shape;947;p20"/>
          <p:cNvSpPr txBox="1">
            <a:spLocks noGrp="1"/>
          </p:cNvSpPr>
          <p:nvPr>
            <p:ph type="subTitle" idx="9"/>
          </p:nvPr>
        </p:nvSpPr>
        <p:spPr>
          <a:xfrm>
            <a:off x="960000" y="3214733"/>
            <a:ext cx="2931600" cy="7044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endParaRPr/>
          </a:p>
        </p:txBody>
      </p:sp>
      <p:sp>
        <p:nvSpPr>
          <p:cNvPr id="948" name="Google Shape;948;p20"/>
          <p:cNvSpPr txBox="1">
            <a:spLocks noGrp="1"/>
          </p:cNvSpPr>
          <p:nvPr>
            <p:ph type="title" idx="13"/>
          </p:nvPr>
        </p:nvSpPr>
        <p:spPr>
          <a:xfrm>
            <a:off x="960000" y="2657133"/>
            <a:ext cx="2931600" cy="456000"/>
          </a:xfrm>
          <a:prstGeom prst="rect">
            <a:avLst/>
          </a:prstGeom>
        </p:spPr>
        <p:txBody>
          <a:bodyPr spcFirstLastPara="1" wrap="square" lIns="0" tIns="0" rIns="0" bIns="0" anchor="ctr" anchorCtr="0">
            <a:noAutofit/>
          </a:bodyPr>
          <a:lstStyle>
            <a:lvl1pPr lvl="0" rtl="0">
              <a:spcBef>
                <a:spcPts val="0"/>
              </a:spcBef>
              <a:spcAft>
                <a:spcPts val="0"/>
              </a:spcAft>
              <a:buSzPts val="2000"/>
              <a:buNone/>
              <a:defRPr sz="3333"/>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949" name="Google Shape;949;p20"/>
          <p:cNvSpPr txBox="1">
            <a:spLocks noGrp="1"/>
          </p:cNvSpPr>
          <p:nvPr>
            <p:ph type="subTitle" idx="14"/>
          </p:nvPr>
        </p:nvSpPr>
        <p:spPr>
          <a:xfrm>
            <a:off x="959984" y="5433584"/>
            <a:ext cx="2931600" cy="7044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endParaRPr/>
          </a:p>
        </p:txBody>
      </p:sp>
      <p:sp>
        <p:nvSpPr>
          <p:cNvPr id="950" name="Google Shape;950;p20"/>
          <p:cNvSpPr txBox="1">
            <a:spLocks noGrp="1"/>
          </p:cNvSpPr>
          <p:nvPr>
            <p:ph type="title" idx="15"/>
          </p:nvPr>
        </p:nvSpPr>
        <p:spPr>
          <a:xfrm>
            <a:off x="959984" y="4875984"/>
            <a:ext cx="2931600" cy="456000"/>
          </a:xfrm>
          <a:prstGeom prst="rect">
            <a:avLst/>
          </a:prstGeom>
        </p:spPr>
        <p:txBody>
          <a:bodyPr spcFirstLastPara="1" wrap="square" lIns="0" tIns="0" rIns="0" bIns="0" anchor="ctr" anchorCtr="0">
            <a:noAutofit/>
          </a:bodyPr>
          <a:lstStyle>
            <a:lvl1pPr lvl="0" rtl="0">
              <a:spcBef>
                <a:spcPts val="0"/>
              </a:spcBef>
              <a:spcAft>
                <a:spcPts val="0"/>
              </a:spcAft>
              <a:buSzPts val="2000"/>
              <a:buNone/>
              <a:defRPr sz="3333"/>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951" name="Google Shape;951;p20"/>
          <p:cNvGrpSpPr/>
          <p:nvPr/>
        </p:nvGrpSpPr>
        <p:grpSpPr>
          <a:xfrm rot="3203653">
            <a:off x="158488" y="1508469"/>
            <a:ext cx="396880" cy="318743"/>
            <a:chOff x="3483800" y="1530650"/>
            <a:chExt cx="1459674" cy="1397574"/>
          </a:xfrm>
        </p:grpSpPr>
        <p:sp>
          <p:nvSpPr>
            <p:cNvPr id="952" name="Google Shape;952;p20"/>
            <p:cNvSpPr/>
            <p:nvPr/>
          </p:nvSpPr>
          <p:spPr>
            <a:xfrm>
              <a:off x="3586486" y="1530650"/>
              <a:ext cx="1283853" cy="1204967"/>
            </a:xfrm>
            <a:custGeom>
              <a:avLst/>
              <a:gdLst/>
              <a:ahLst/>
              <a:cxnLst/>
              <a:rect l="l" t="t" r="r" b="b"/>
              <a:pathLst>
                <a:path w="16291" h="15290" extrusionOk="0">
                  <a:moveTo>
                    <a:pt x="9404" y="1827"/>
                  </a:moveTo>
                  <a:cubicBezTo>
                    <a:pt x="9692" y="1827"/>
                    <a:pt x="9994" y="1922"/>
                    <a:pt x="10277" y="2042"/>
                  </a:cubicBezTo>
                  <a:cubicBezTo>
                    <a:pt x="10866" y="2292"/>
                    <a:pt x="11669" y="2452"/>
                    <a:pt x="12062" y="3005"/>
                  </a:cubicBezTo>
                  <a:cubicBezTo>
                    <a:pt x="12401" y="3505"/>
                    <a:pt x="12311" y="4165"/>
                    <a:pt x="12204" y="4763"/>
                  </a:cubicBezTo>
                  <a:lnTo>
                    <a:pt x="11883" y="6493"/>
                  </a:lnTo>
                  <a:cubicBezTo>
                    <a:pt x="11054" y="6324"/>
                    <a:pt x="10251" y="6056"/>
                    <a:pt x="9484" y="5691"/>
                  </a:cubicBezTo>
                  <a:cubicBezTo>
                    <a:pt x="8351" y="5164"/>
                    <a:pt x="7681" y="3237"/>
                    <a:pt x="8600" y="2194"/>
                  </a:cubicBezTo>
                  <a:cubicBezTo>
                    <a:pt x="8834" y="1924"/>
                    <a:pt x="9112" y="1827"/>
                    <a:pt x="9404" y="1827"/>
                  </a:cubicBezTo>
                  <a:close/>
                  <a:moveTo>
                    <a:pt x="9804" y="7040"/>
                  </a:moveTo>
                  <a:cubicBezTo>
                    <a:pt x="9952" y="7040"/>
                    <a:pt x="10093" y="7065"/>
                    <a:pt x="10197" y="7109"/>
                  </a:cubicBezTo>
                  <a:cubicBezTo>
                    <a:pt x="10581" y="7287"/>
                    <a:pt x="10804" y="7778"/>
                    <a:pt x="10634" y="8171"/>
                  </a:cubicBezTo>
                  <a:cubicBezTo>
                    <a:pt x="10608" y="8224"/>
                    <a:pt x="10572" y="8278"/>
                    <a:pt x="10527" y="8313"/>
                  </a:cubicBezTo>
                  <a:cubicBezTo>
                    <a:pt x="10443" y="8397"/>
                    <a:pt x="10326" y="8426"/>
                    <a:pt x="10207" y="8426"/>
                  </a:cubicBezTo>
                  <a:cubicBezTo>
                    <a:pt x="10174" y="8426"/>
                    <a:pt x="10141" y="8424"/>
                    <a:pt x="10108" y="8420"/>
                  </a:cubicBezTo>
                  <a:cubicBezTo>
                    <a:pt x="9751" y="8385"/>
                    <a:pt x="8975" y="7983"/>
                    <a:pt x="9020" y="7537"/>
                  </a:cubicBezTo>
                  <a:cubicBezTo>
                    <a:pt x="9045" y="7184"/>
                    <a:pt x="9445" y="7040"/>
                    <a:pt x="9804" y="7040"/>
                  </a:cubicBezTo>
                  <a:close/>
                  <a:moveTo>
                    <a:pt x="11618" y="9709"/>
                  </a:moveTo>
                  <a:cubicBezTo>
                    <a:pt x="11845" y="9709"/>
                    <a:pt x="12088" y="9744"/>
                    <a:pt x="12356" y="9821"/>
                  </a:cubicBezTo>
                  <a:cubicBezTo>
                    <a:pt x="12419" y="9839"/>
                    <a:pt x="12481" y="9866"/>
                    <a:pt x="12517" y="9910"/>
                  </a:cubicBezTo>
                  <a:cubicBezTo>
                    <a:pt x="12561" y="9964"/>
                    <a:pt x="12570" y="10044"/>
                    <a:pt x="12570" y="10106"/>
                  </a:cubicBezTo>
                  <a:cubicBezTo>
                    <a:pt x="12570" y="10570"/>
                    <a:pt x="12508" y="11025"/>
                    <a:pt x="12383" y="11471"/>
                  </a:cubicBezTo>
                  <a:cubicBezTo>
                    <a:pt x="12320" y="11659"/>
                    <a:pt x="12249" y="11864"/>
                    <a:pt x="12080" y="11980"/>
                  </a:cubicBezTo>
                  <a:cubicBezTo>
                    <a:pt x="11962" y="12063"/>
                    <a:pt x="11817" y="12088"/>
                    <a:pt x="11669" y="12088"/>
                  </a:cubicBezTo>
                  <a:cubicBezTo>
                    <a:pt x="11579" y="12088"/>
                    <a:pt x="11489" y="12079"/>
                    <a:pt x="11402" y="12069"/>
                  </a:cubicBezTo>
                  <a:cubicBezTo>
                    <a:pt x="10759" y="11998"/>
                    <a:pt x="10117" y="11855"/>
                    <a:pt x="9501" y="11659"/>
                  </a:cubicBezTo>
                  <a:cubicBezTo>
                    <a:pt x="9332" y="11596"/>
                    <a:pt x="9136" y="11525"/>
                    <a:pt x="9073" y="11346"/>
                  </a:cubicBezTo>
                  <a:cubicBezTo>
                    <a:pt x="8984" y="11097"/>
                    <a:pt x="9225" y="10865"/>
                    <a:pt x="9448" y="10704"/>
                  </a:cubicBezTo>
                  <a:cubicBezTo>
                    <a:pt x="10189" y="10166"/>
                    <a:pt x="10794" y="9709"/>
                    <a:pt x="11618" y="9709"/>
                  </a:cubicBezTo>
                  <a:close/>
                  <a:moveTo>
                    <a:pt x="8585" y="0"/>
                  </a:moveTo>
                  <a:cubicBezTo>
                    <a:pt x="7229" y="0"/>
                    <a:pt x="5859" y="458"/>
                    <a:pt x="4827" y="1319"/>
                  </a:cubicBezTo>
                  <a:cubicBezTo>
                    <a:pt x="4845" y="1328"/>
                    <a:pt x="4871" y="1328"/>
                    <a:pt x="4889" y="1337"/>
                  </a:cubicBezTo>
                  <a:cubicBezTo>
                    <a:pt x="5121" y="1462"/>
                    <a:pt x="5273" y="1685"/>
                    <a:pt x="5407" y="1917"/>
                  </a:cubicBezTo>
                  <a:cubicBezTo>
                    <a:pt x="5915" y="2800"/>
                    <a:pt x="6156" y="3880"/>
                    <a:pt x="6914" y="4567"/>
                  </a:cubicBezTo>
                  <a:cubicBezTo>
                    <a:pt x="7093" y="4736"/>
                    <a:pt x="7316" y="4897"/>
                    <a:pt x="7334" y="5146"/>
                  </a:cubicBezTo>
                  <a:cubicBezTo>
                    <a:pt x="7351" y="5280"/>
                    <a:pt x="7289" y="5414"/>
                    <a:pt x="7235" y="5539"/>
                  </a:cubicBezTo>
                  <a:lnTo>
                    <a:pt x="6620" y="6913"/>
                  </a:lnTo>
                  <a:cubicBezTo>
                    <a:pt x="6548" y="7064"/>
                    <a:pt x="6468" y="7234"/>
                    <a:pt x="6325" y="7332"/>
                  </a:cubicBezTo>
                  <a:cubicBezTo>
                    <a:pt x="6237" y="7387"/>
                    <a:pt x="6134" y="7406"/>
                    <a:pt x="6028" y="7406"/>
                  </a:cubicBezTo>
                  <a:cubicBezTo>
                    <a:pt x="5910" y="7406"/>
                    <a:pt x="5787" y="7382"/>
                    <a:pt x="5674" y="7359"/>
                  </a:cubicBezTo>
                  <a:cubicBezTo>
                    <a:pt x="5059" y="7225"/>
                    <a:pt x="4443" y="7100"/>
                    <a:pt x="3828" y="6966"/>
                  </a:cubicBezTo>
                  <a:cubicBezTo>
                    <a:pt x="3328" y="6859"/>
                    <a:pt x="2757" y="6699"/>
                    <a:pt x="2561" y="6235"/>
                  </a:cubicBezTo>
                  <a:cubicBezTo>
                    <a:pt x="2481" y="6021"/>
                    <a:pt x="2481" y="5789"/>
                    <a:pt x="2498" y="5557"/>
                  </a:cubicBezTo>
                  <a:cubicBezTo>
                    <a:pt x="2516" y="5236"/>
                    <a:pt x="2543" y="4906"/>
                    <a:pt x="2561" y="4584"/>
                  </a:cubicBezTo>
                  <a:lnTo>
                    <a:pt x="2561" y="4584"/>
                  </a:lnTo>
                  <a:cubicBezTo>
                    <a:pt x="1972" y="5280"/>
                    <a:pt x="1392" y="5548"/>
                    <a:pt x="857" y="5976"/>
                  </a:cubicBezTo>
                  <a:cubicBezTo>
                    <a:pt x="670" y="6716"/>
                    <a:pt x="402" y="7439"/>
                    <a:pt x="161" y="8162"/>
                  </a:cubicBezTo>
                  <a:cubicBezTo>
                    <a:pt x="81" y="8411"/>
                    <a:pt x="0" y="8670"/>
                    <a:pt x="72" y="8920"/>
                  </a:cubicBezTo>
                  <a:cubicBezTo>
                    <a:pt x="161" y="9214"/>
                    <a:pt x="447" y="9402"/>
                    <a:pt x="714" y="9562"/>
                  </a:cubicBezTo>
                  <a:cubicBezTo>
                    <a:pt x="1133" y="9821"/>
                    <a:pt x="1562" y="10080"/>
                    <a:pt x="1981" y="10329"/>
                  </a:cubicBezTo>
                  <a:cubicBezTo>
                    <a:pt x="2284" y="10517"/>
                    <a:pt x="2596" y="10704"/>
                    <a:pt x="2944" y="10776"/>
                  </a:cubicBezTo>
                  <a:cubicBezTo>
                    <a:pt x="3074" y="10805"/>
                    <a:pt x="3204" y="10818"/>
                    <a:pt x="3334" y="10818"/>
                  </a:cubicBezTo>
                  <a:cubicBezTo>
                    <a:pt x="3875" y="10818"/>
                    <a:pt x="4416" y="10593"/>
                    <a:pt x="4934" y="10392"/>
                  </a:cubicBezTo>
                  <a:cubicBezTo>
                    <a:pt x="5346" y="10237"/>
                    <a:pt x="5796" y="10097"/>
                    <a:pt x="6227" y="10097"/>
                  </a:cubicBezTo>
                  <a:cubicBezTo>
                    <a:pt x="6468" y="10097"/>
                    <a:pt x="6703" y="10141"/>
                    <a:pt x="6923" y="10249"/>
                  </a:cubicBezTo>
                  <a:cubicBezTo>
                    <a:pt x="7985" y="10767"/>
                    <a:pt x="8056" y="12417"/>
                    <a:pt x="9100" y="12961"/>
                  </a:cubicBezTo>
                  <a:cubicBezTo>
                    <a:pt x="9385" y="13113"/>
                    <a:pt x="9707" y="13157"/>
                    <a:pt x="10019" y="13166"/>
                  </a:cubicBezTo>
                  <a:cubicBezTo>
                    <a:pt x="10073" y="13168"/>
                    <a:pt x="10128" y="13169"/>
                    <a:pt x="10182" y="13169"/>
                  </a:cubicBezTo>
                  <a:cubicBezTo>
                    <a:pt x="11187" y="13169"/>
                    <a:pt x="12170" y="12872"/>
                    <a:pt x="13177" y="12872"/>
                  </a:cubicBezTo>
                  <a:cubicBezTo>
                    <a:pt x="13284" y="12872"/>
                    <a:pt x="13409" y="12872"/>
                    <a:pt x="13498" y="12934"/>
                  </a:cubicBezTo>
                  <a:cubicBezTo>
                    <a:pt x="13605" y="13015"/>
                    <a:pt x="13650" y="13149"/>
                    <a:pt x="13685" y="13273"/>
                  </a:cubicBezTo>
                  <a:cubicBezTo>
                    <a:pt x="13882" y="13942"/>
                    <a:pt x="14051" y="14612"/>
                    <a:pt x="14212" y="15290"/>
                  </a:cubicBezTo>
                  <a:cubicBezTo>
                    <a:pt x="14622" y="15031"/>
                    <a:pt x="14997" y="14728"/>
                    <a:pt x="15327" y="14371"/>
                  </a:cubicBezTo>
                  <a:cubicBezTo>
                    <a:pt x="15746" y="13907"/>
                    <a:pt x="16058" y="13380"/>
                    <a:pt x="16290" y="12801"/>
                  </a:cubicBezTo>
                  <a:lnTo>
                    <a:pt x="16290" y="12801"/>
                  </a:lnTo>
                  <a:cubicBezTo>
                    <a:pt x="16268" y="12802"/>
                    <a:pt x="16246" y="12802"/>
                    <a:pt x="16223" y="12802"/>
                  </a:cubicBezTo>
                  <a:cubicBezTo>
                    <a:pt x="15827" y="12802"/>
                    <a:pt x="15434" y="12654"/>
                    <a:pt x="15113" y="12426"/>
                  </a:cubicBezTo>
                  <a:cubicBezTo>
                    <a:pt x="14613" y="12051"/>
                    <a:pt x="14274" y="11489"/>
                    <a:pt x="13998" y="10927"/>
                  </a:cubicBezTo>
                  <a:cubicBezTo>
                    <a:pt x="13721" y="10356"/>
                    <a:pt x="13489" y="9767"/>
                    <a:pt x="13114" y="9259"/>
                  </a:cubicBezTo>
                  <a:cubicBezTo>
                    <a:pt x="12989" y="9081"/>
                    <a:pt x="12838" y="8902"/>
                    <a:pt x="12838" y="8679"/>
                  </a:cubicBezTo>
                  <a:cubicBezTo>
                    <a:pt x="12838" y="8572"/>
                    <a:pt x="12882" y="8465"/>
                    <a:pt x="12918" y="8358"/>
                  </a:cubicBezTo>
                  <a:cubicBezTo>
                    <a:pt x="13105" y="7912"/>
                    <a:pt x="13337" y="7484"/>
                    <a:pt x="13605" y="7082"/>
                  </a:cubicBezTo>
                  <a:cubicBezTo>
                    <a:pt x="14015" y="6467"/>
                    <a:pt x="14506" y="5923"/>
                    <a:pt x="14899" y="5307"/>
                  </a:cubicBezTo>
                  <a:cubicBezTo>
                    <a:pt x="14943" y="5245"/>
                    <a:pt x="14970" y="5182"/>
                    <a:pt x="15006" y="5120"/>
                  </a:cubicBezTo>
                  <a:cubicBezTo>
                    <a:pt x="13971" y="3862"/>
                    <a:pt x="13275" y="2301"/>
                    <a:pt x="12044" y="1221"/>
                  </a:cubicBezTo>
                  <a:cubicBezTo>
                    <a:pt x="11087" y="393"/>
                    <a:pt x="9842" y="0"/>
                    <a:pt x="8585"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53" name="Google Shape;953;p20"/>
            <p:cNvSpPr/>
            <p:nvPr/>
          </p:nvSpPr>
          <p:spPr>
            <a:xfrm>
              <a:off x="3483800" y="2001604"/>
              <a:ext cx="1222698" cy="831025"/>
            </a:xfrm>
            <a:custGeom>
              <a:avLst/>
              <a:gdLst/>
              <a:ahLst/>
              <a:cxnLst/>
              <a:rect l="l" t="t" r="r" b="b"/>
              <a:pathLst>
                <a:path w="15515" h="10545" extrusionOk="0">
                  <a:moveTo>
                    <a:pt x="2160" y="0"/>
                  </a:moveTo>
                  <a:lnTo>
                    <a:pt x="2160" y="0"/>
                  </a:lnTo>
                  <a:cubicBezTo>
                    <a:pt x="1741" y="348"/>
                    <a:pt x="1348" y="794"/>
                    <a:pt x="1018" y="1668"/>
                  </a:cubicBezTo>
                  <a:cubicBezTo>
                    <a:pt x="349" y="3390"/>
                    <a:pt x="1" y="5335"/>
                    <a:pt x="822" y="7083"/>
                  </a:cubicBezTo>
                  <a:cubicBezTo>
                    <a:pt x="956" y="7369"/>
                    <a:pt x="1116" y="7636"/>
                    <a:pt x="1295" y="7886"/>
                  </a:cubicBezTo>
                  <a:cubicBezTo>
                    <a:pt x="1446" y="7877"/>
                    <a:pt x="1598" y="7868"/>
                    <a:pt x="1750" y="7851"/>
                  </a:cubicBezTo>
                  <a:cubicBezTo>
                    <a:pt x="2526" y="7752"/>
                    <a:pt x="3284" y="7574"/>
                    <a:pt x="4024" y="7297"/>
                  </a:cubicBezTo>
                  <a:cubicBezTo>
                    <a:pt x="4462" y="7137"/>
                    <a:pt x="4899" y="6941"/>
                    <a:pt x="5363" y="6923"/>
                  </a:cubicBezTo>
                  <a:cubicBezTo>
                    <a:pt x="5399" y="6921"/>
                    <a:pt x="5435" y="6920"/>
                    <a:pt x="5471" y="6920"/>
                  </a:cubicBezTo>
                  <a:cubicBezTo>
                    <a:pt x="5906" y="6920"/>
                    <a:pt x="6331" y="7065"/>
                    <a:pt x="6710" y="7271"/>
                  </a:cubicBezTo>
                  <a:cubicBezTo>
                    <a:pt x="7959" y="7940"/>
                    <a:pt x="8833" y="9189"/>
                    <a:pt x="10117" y="9795"/>
                  </a:cubicBezTo>
                  <a:cubicBezTo>
                    <a:pt x="11010" y="10215"/>
                    <a:pt x="12053" y="10304"/>
                    <a:pt x="13026" y="10545"/>
                  </a:cubicBezTo>
                  <a:cubicBezTo>
                    <a:pt x="13391" y="10384"/>
                    <a:pt x="13757" y="10223"/>
                    <a:pt x="14123" y="10054"/>
                  </a:cubicBezTo>
                  <a:cubicBezTo>
                    <a:pt x="14596" y="9831"/>
                    <a:pt x="15069" y="9590"/>
                    <a:pt x="15515" y="9314"/>
                  </a:cubicBezTo>
                  <a:cubicBezTo>
                    <a:pt x="15354" y="8636"/>
                    <a:pt x="15185" y="7966"/>
                    <a:pt x="14988" y="7297"/>
                  </a:cubicBezTo>
                  <a:cubicBezTo>
                    <a:pt x="14953" y="7173"/>
                    <a:pt x="14908" y="7039"/>
                    <a:pt x="14801" y="6958"/>
                  </a:cubicBezTo>
                  <a:cubicBezTo>
                    <a:pt x="14712" y="6896"/>
                    <a:pt x="14587" y="6896"/>
                    <a:pt x="14480" y="6896"/>
                  </a:cubicBezTo>
                  <a:cubicBezTo>
                    <a:pt x="13473" y="6896"/>
                    <a:pt x="12490" y="7193"/>
                    <a:pt x="11485" y="7193"/>
                  </a:cubicBezTo>
                  <a:cubicBezTo>
                    <a:pt x="11431" y="7193"/>
                    <a:pt x="11376" y="7192"/>
                    <a:pt x="11322" y="7190"/>
                  </a:cubicBezTo>
                  <a:cubicBezTo>
                    <a:pt x="11010" y="7181"/>
                    <a:pt x="10688" y="7137"/>
                    <a:pt x="10403" y="6985"/>
                  </a:cubicBezTo>
                  <a:cubicBezTo>
                    <a:pt x="9359" y="6441"/>
                    <a:pt x="9288" y="4791"/>
                    <a:pt x="8226" y="4273"/>
                  </a:cubicBezTo>
                  <a:cubicBezTo>
                    <a:pt x="8006" y="4165"/>
                    <a:pt x="7771" y="4121"/>
                    <a:pt x="7530" y="4121"/>
                  </a:cubicBezTo>
                  <a:cubicBezTo>
                    <a:pt x="7099" y="4121"/>
                    <a:pt x="6649" y="4261"/>
                    <a:pt x="6237" y="4416"/>
                  </a:cubicBezTo>
                  <a:cubicBezTo>
                    <a:pt x="5719" y="4617"/>
                    <a:pt x="5178" y="4842"/>
                    <a:pt x="4637" y="4842"/>
                  </a:cubicBezTo>
                  <a:cubicBezTo>
                    <a:pt x="4507" y="4842"/>
                    <a:pt x="4377" y="4829"/>
                    <a:pt x="4247" y="4800"/>
                  </a:cubicBezTo>
                  <a:cubicBezTo>
                    <a:pt x="3899" y="4728"/>
                    <a:pt x="3587" y="4541"/>
                    <a:pt x="3284" y="4353"/>
                  </a:cubicBezTo>
                  <a:cubicBezTo>
                    <a:pt x="2865" y="4104"/>
                    <a:pt x="2436" y="3845"/>
                    <a:pt x="2017" y="3586"/>
                  </a:cubicBezTo>
                  <a:cubicBezTo>
                    <a:pt x="1750" y="3426"/>
                    <a:pt x="1464" y="3238"/>
                    <a:pt x="1375" y="2944"/>
                  </a:cubicBezTo>
                  <a:cubicBezTo>
                    <a:pt x="1303" y="2694"/>
                    <a:pt x="1384" y="2435"/>
                    <a:pt x="1464" y="2186"/>
                  </a:cubicBezTo>
                  <a:cubicBezTo>
                    <a:pt x="1705" y="1463"/>
                    <a:pt x="1973" y="740"/>
                    <a:pt x="2160"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54" name="Google Shape;954;p20"/>
            <p:cNvSpPr/>
            <p:nvPr/>
          </p:nvSpPr>
          <p:spPr>
            <a:xfrm>
              <a:off x="3781929" y="1634597"/>
              <a:ext cx="383950" cy="479701"/>
            </a:xfrm>
            <a:custGeom>
              <a:avLst/>
              <a:gdLst/>
              <a:ahLst/>
              <a:cxnLst/>
              <a:rect l="l" t="t" r="r" b="b"/>
              <a:pathLst>
                <a:path w="4872" h="6087" extrusionOk="0">
                  <a:moveTo>
                    <a:pt x="2347" y="0"/>
                  </a:moveTo>
                  <a:cubicBezTo>
                    <a:pt x="1963" y="321"/>
                    <a:pt x="1615" y="705"/>
                    <a:pt x="1339" y="1142"/>
                  </a:cubicBezTo>
                  <a:cubicBezTo>
                    <a:pt x="955" y="1767"/>
                    <a:pt x="687" y="2471"/>
                    <a:pt x="241" y="3060"/>
                  </a:cubicBezTo>
                  <a:cubicBezTo>
                    <a:pt x="188" y="3132"/>
                    <a:pt x="134" y="3194"/>
                    <a:pt x="81" y="3265"/>
                  </a:cubicBezTo>
                  <a:cubicBezTo>
                    <a:pt x="63" y="3587"/>
                    <a:pt x="36" y="3917"/>
                    <a:pt x="18" y="4238"/>
                  </a:cubicBezTo>
                  <a:cubicBezTo>
                    <a:pt x="1" y="4470"/>
                    <a:pt x="1" y="4702"/>
                    <a:pt x="81" y="4916"/>
                  </a:cubicBezTo>
                  <a:cubicBezTo>
                    <a:pt x="277" y="5380"/>
                    <a:pt x="848" y="5540"/>
                    <a:pt x="1348" y="5647"/>
                  </a:cubicBezTo>
                  <a:cubicBezTo>
                    <a:pt x="1963" y="5781"/>
                    <a:pt x="2579" y="5906"/>
                    <a:pt x="3194" y="6040"/>
                  </a:cubicBezTo>
                  <a:cubicBezTo>
                    <a:pt x="3307" y="6063"/>
                    <a:pt x="3430" y="6087"/>
                    <a:pt x="3548" y="6087"/>
                  </a:cubicBezTo>
                  <a:cubicBezTo>
                    <a:pt x="3654" y="6087"/>
                    <a:pt x="3757" y="6068"/>
                    <a:pt x="3845" y="6013"/>
                  </a:cubicBezTo>
                  <a:cubicBezTo>
                    <a:pt x="3988" y="5915"/>
                    <a:pt x="4068" y="5754"/>
                    <a:pt x="4140" y="5594"/>
                  </a:cubicBezTo>
                  <a:lnTo>
                    <a:pt x="4755" y="4220"/>
                  </a:lnTo>
                  <a:cubicBezTo>
                    <a:pt x="4809" y="4095"/>
                    <a:pt x="4871" y="3961"/>
                    <a:pt x="4854" y="3827"/>
                  </a:cubicBezTo>
                  <a:cubicBezTo>
                    <a:pt x="4836" y="3578"/>
                    <a:pt x="4613" y="3417"/>
                    <a:pt x="4434" y="3248"/>
                  </a:cubicBezTo>
                  <a:cubicBezTo>
                    <a:pt x="3676" y="2561"/>
                    <a:pt x="3435" y="1481"/>
                    <a:pt x="2927" y="598"/>
                  </a:cubicBezTo>
                  <a:cubicBezTo>
                    <a:pt x="2793" y="366"/>
                    <a:pt x="2641" y="143"/>
                    <a:pt x="2409" y="18"/>
                  </a:cubicBezTo>
                  <a:cubicBezTo>
                    <a:pt x="2391" y="9"/>
                    <a:pt x="2365" y="9"/>
                    <a:pt x="2347"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55" name="Google Shape;955;p20"/>
            <p:cNvSpPr/>
            <p:nvPr/>
          </p:nvSpPr>
          <p:spPr>
            <a:xfrm>
              <a:off x="4191808" y="1674553"/>
              <a:ext cx="371971" cy="367873"/>
            </a:xfrm>
            <a:custGeom>
              <a:avLst/>
              <a:gdLst/>
              <a:ahLst/>
              <a:cxnLst/>
              <a:rect l="l" t="t" r="r" b="b"/>
              <a:pathLst>
                <a:path w="4720" h="4668" extrusionOk="0">
                  <a:moveTo>
                    <a:pt x="1723" y="1"/>
                  </a:moveTo>
                  <a:cubicBezTo>
                    <a:pt x="1431" y="1"/>
                    <a:pt x="1153" y="98"/>
                    <a:pt x="919" y="368"/>
                  </a:cubicBezTo>
                  <a:cubicBezTo>
                    <a:pt x="0" y="1411"/>
                    <a:pt x="670" y="3338"/>
                    <a:pt x="1803" y="3865"/>
                  </a:cubicBezTo>
                  <a:cubicBezTo>
                    <a:pt x="2570" y="4230"/>
                    <a:pt x="3373" y="4498"/>
                    <a:pt x="4202" y="4667"/>
                  </a:cubicBezTo>
                  <a:lnTo>
                    <a:pt x="4523" y="2937"/>
                  </a:lnTo>
                  <a:cubicBezTo>
                    <a:pt x="4630" y="2339"/>
                    <a:pt x="4720" y="1679"/>
                    <a:pt x="4381" y="1179"/>
                  </a:cubicBezTo>
                  <a:cubicBezTo>
                    <a:pt x="3988" y="626"/>
                    <a:pt x="3185" y="466"/>
                    <a:pt x="2596" y="216"/>
                  </a:cubicBezTo>
                  <a:cubicBezTo>
                    <a:pt x="2313" y="96"/>
                    <a:pt x="2011" y="1"/>
                    <a:pt x="1723"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56" name="Google Shape;956;p20"/>
            <p:cNvSpPr/>
            <p:nvPr/>
          </p:nvSpPr>
          <p:spPr>
            <a:xfrm>
              <a:off x="4293785" y="2085456"/>
              <a:ext cx="144139" cy="109306"/>
            </a:xfrm>
            <a:custGeom>
              <a:avLst/>
              <a:gdLst/>
              <a:ahLst/>
              <a:cxnLst/>
              <a:rect l="l" t="t" r="r" b="b"/>
              <a:pathLst>
                <a:path w="1829" h="1387" extrusionOk="0">
                  <a:moveTo>
                    <a:pt x="829" y="0"/>
                  </a:moveTo>
                  <a:cubicBezTo>
                    <a:pt x="470" y="0"/>
                    <a:pt x="70" y="144"/>
                    <a:pt x="45" y="497"/>
                  </a:cubicBezTo>
                  <a:cubicBezTo>
                    <a:pt x="0" y="943"/>
                    <a:pt x="776" y="1345"/>
                    <a:pt x="1133" y="1380"/>
                  </a:cubicBezTo>
                  <a:cubicBezTo>
                    <a:pt x="1166" y="1384"/>
                    <a:pt x="1199" y="1386"/>
                    <a:pt x="1232" y="1386"/>
                  </a:cubicBezTo>
                  <a:cubicBezTo>
                    <a:pt x="1351" y="1386"/>
                    <a:pt x="1468" y="1357"/>
                    <a:pt x="1552" y="1273"/>
                  </a:cubicBezTo>
                  <a:cubicBezTo>
                    <a:pt x="1597" y="1238"/>
                    <a:pt x="1633" y="1184"/>
                    <a:pt x="1659" y="1131"/>
                  </a:cubicBezTo>
                  <a:cubicBezTo>
                    <a:pt x="1829" y="738"/>
                    <a:pt x="1606" y="247"/>
                    <a:pt x="1222" y="69"/>
                  </a:cubicBezTo>
                  <a:cubicBezTo>
                    <a:pt x="1118" y="25"/>
                    <a:pt x="977" y="0"/>
                    <a:pt x="82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57" name="Google Shape;957;p20"/>
            <p:cNvSpPr/>
            <p:nvPr/>
          </p:nvSpPr>
          <p:spPr>
            <a:xfrm>
              <a:off x="4598140" y="1934066"/>
              <a:ext cx="345334" cy="605478"/>
            </a:xfrm>
            <a:custGeom>
              <a:avLst/>
              <a:gdLst/>
              <a:ahLst/>
              <a:cxnLst/>
              <a:rect l="l" t="t" r="r" b="b"/>
              <a:pathLst>
                <a:path w="4382" h="7683" extrusionOk="0">
                  <a:moveTo>
                    <a:pt x="2169" y="1"/>
                  </a:moveTo>
                  <a:cubicBezTo>
                    <a:pt x="2133" y="63"/>
                    <a:pt x="2106" y="126"/>
                    <a:pt x="2062" y="188"/>
                  </a:cubicBezTo>
                  <a:cubicBezTo>
                    <a:pt x="1669" y="804"/>
                    <a:pt x="1178" y="1348"/>
                    <a:pt x="768" y="1963"/>
                  </a:cubicBezTo>
                  <a:cubicBezTo>
                    <a:pt x="500" y="2365"/>
                    <a:pt x="268" y="2793"/>
                    <a:pt x="81" y="3239"/>
                  </a:cubicBezTo>
                  <a:cubicBezTo>
                    <a:pt x="45" y="3346"/>
                    <a:pt x="1" y="3453"/>
                    <a:pt x="1" y="3560"/>
                  </a:cubicBezTo>
                  <a:cubicBezTo>
                    <a:pt x="1" y="3783"/>
                    <a:pt x="152" y="3962"/>
                    <a:pt x="277" y="4140"/>
                  </a:cubicBezTo>
                  <a:cubicBezTo>
                    <a:pt x="652" y="4648"/>
                    <a:pt x="884" y="5237"/>
                    <a:pt x="1161" y="5808"/>
                  </a:cubicBezTo>
                  <a:cubicBezTo>
                    <a:pt x="1437" y="6370"/>
                    <a:pt x="1776" y="6932"/>
                    <a:pt x="2276" y="7307"/>
                  </a:cubicBezTo>
                  <a:cubicBezTo>
                    <a:pt x="2597" y="7535"/>
                    <a:pt x="2990" y="7683"/>
                    <a:pt x="3386" y="7683"/>
                  </a:cubicBezTo>
                  <a:cubicBezTo>
                    <a:pt x="3409" y="7683"/>
                    <a:pt x="3431" y="7683"/>
                    <a:pt x="3453" y="7682"/>
                  </a:cubicBezTo>
                  <a:cubicBezTo>
                    <a:pt x="3864" y="6656"/>
                    <a:pt x="4042" y="5505"/>
                    <a:pt x="4194" y="4399"/>
                  </a:cubicBezTo>
                  <a:cubicBezTo>
                    <a:pt x="4292" y="3685"/>
                    <a:pt x="4381" y="2936"/>
                    <a:pt x="4113" y="2275"/>
                  </a:cubicBezTo>
                  <a:cubicBezTo>
                    <a:pt x="3819" y="1535"/>
                    <a:pt x="3141" y="1044"/>
                    <a:pt x="2588" y="473"/>
                  </a:cubicBezTo>
                  <a:cubicBezTo>
                    <a:pt x="2436" y="322"/>
                    <a:pt x="2302" y="161"/>
                    <a:pt x="2169"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58" name="Google Shape;958;p20"/>
            <p:cNvSpPr/>
            <p:nvPr/>
          </p:nvSpPr>
          <p:spPr>
            <a:xfrm>
              <a:off x="4294415" y="2295793"/>
              <a:ext cx="282761" cy="187483"/>
            </a:xfrm>
            <a:custGeom>
              <a:avLst/>
              <a:gdLst/>
              <a:ahLst/>
              <a:cxnLst/>
              <a:rect l="l" t="t" r="r" b="b"/>
              <a:pathLst>
                <a:path w="3588" h="2379" extrusionOk="0">
                  <a:moveTo>
                    <a:pt x="2635" y="0"/>
                  </a:moveTo>
                  <a:cubicBezTo>
                    <a:pt x="1811" y="0"/>
                    <a:pt x="1206" y="457"/>
                    <a:pt x="465" y="995"/>
                  </a:cubicBezTo>
                  <a:cubicBezTo>
                    <a:pt x="242" y="1156"/>
                    <a:pt x="1" y="1388"/>
                    <a:pt x="90" y="1637"/>
                  </a:cubicBezTo>
                  <a:cubicBezTo>
                    <a:pt x="153" y="1816"/>
                    <a:pt x="349" y="1887"/>
                    <a:pt x="518" y="1950"/>
                  </a:cubicBezTo>
                  <a:cubicBezTo>
                    <a:pt x="1134" y="2146"/>
                    <a:pt x="1776" y="2289"/>
                    <a:pt x="2419" y="2360"/>
                  </a:cubicBezTo>
                  <a:cubicBezTo>
                    <a:pt x="2506" y="2370"/>
                    <a:pt x="2596" y="2379"/>
                    <a:pt x="2686" y="2379"/>
                  </a:cubicBezTo>
                  <a:cubicBezTo>
                    <a:pt x="2834" y="2379"/>
                    <a:pt x="2979" y="2354"/>
                    <a:pt x="3097" y="2271"/>
                  </a:cubicBezTo>
                  <a:cubicBezTo>
                    <a:pt x="3266" y="2155"/>
                    <a:pt x="3337" y="1950"/>
                    <a:pt x="3400" y="1762"/>
                  </a:cubicBezTo>
                  <a:cubicBezTo>
                    <a:pt x="3525" y="1316"/>
                    <a:pt x="3587" y="861"/>
                    <a:pt x="3587" y="397"/>
                  </a:cubicBezTo>
                  <a:cubicBezTo>
                    <a:pt x="3587" y="335"/>
                    <a:pt x="3578" y="255"/>
                    <a:pt x="3534" y="201"/>
                  </a:cubicBezTo>
                  <a:cubicBezTo>
                    <a:pt x="3498" y="157"/>
                    <a:pt x="3436" y="130"/>
                    <a:pt x="3373" y="112"/>
                  </a:cubicBezTo>
                  <a:cubicBezTo>
                    <a:pt x="3105" y="35"/>
                    <a:pt x="2862" y="0"/>
                    <a:pt x="2635"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59" name="Google Shape;959;p20"/>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60" name="Google Shape;960;p20"/>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961" name="Google Shape;961;p20"/>
          <p:cNvGrpSpPr/>
          <p:nvPr/>
        </p:nvGrpSpPr>
        <p:grpSpPr>
          <a:xfrm>
            <a:off x="596780" y="201292"/>
            <a:ext cx="499989" cy="464328"/>
            <a:chOff x="3931664" y="3196564"/>
            <a:chExt cx="819834" cy="761359"/>
          </a:xfrm>
        </p:grpSpPr>
        <p:sp>
          <p:nvSpPr>
            <p:cNvPr id="962" name="Google Shape;962;p20"/>
            <p:cNvSpPr/>
            <p:nvPr/>
          </p:nvSpPr>
          <p:spPr>
            <a:xfrm>
              <a:off x="4029385" y="3196564"/>
              <a:ext cx="627229" cy="532108"/>
            </a:xfrm>
            <a:custGeom>
              <a:avLst/>
              <a:gdLst/>
              <a:ahLst/>
              <a:cxnLst/>
              <a:rect l="l" t="t" r="r" b="b"/>
              <a:pathLst>
                <a:path w="7959" h="6752" extrusionOk="0">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63" name="Google Shape;963;p20"/>
            <p:cNvSpPr/>
            <p:nvPr/>
          </p:nvSpPr>
          <p:spPr>
            <a:xfrm>
              <a:off x="3931664" y="3306422"/>
              <a:ext cx="819834" cy="651502"/>
            </a:xfrm>
            <a:custGeom>
              <a:avLst/>
              <a:gdLst/>
              <a:ahLst/>
              <a:cxnLst/>
              <a:rect l="l" t="t" r="r" b="b"/>
              <a:pathLst>
                <a:path w="10403" h="8267" extrusionOk="0">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64" name="Google Shape;964;p20"/>
            <p:cNvSpPr/>
            <p:nvPr/>
          </p:nvSpPr>
          <p:spPr>
            <a:xfrm>
              <a:off x="4296543" y="3206573"/>
              <a:ext cx="254627" cy="251317"/>
            </a:xfrm>
            <a:custGeom>
              <a:avLst/>
              <a:gdLst/>
              <a:ahLst/>
              <a:cxnLst/>
              <a:rect l="l" t="t" r="r" b="b"/>
              <a:pathLst>
                <a:path w="3231" h="3189" extrusionOk="0">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965" name="Google Shape;965;p20"/>
          <p:cNvGrpSpPr/>
          <p:nvPr/>
        </p:nvGrpSpPr>
        <p:grpSpPr>
          <a:xfrm rot="3204101">
            <a:off x="11415451" y="6345992"/>
            <a:ext cx="262783" cy="210872"/>
            <a:chOff x="3483800" y="1530650"/>
            <a:chExt cx="1459674" cy="1397574"/>
          </a:xfrm>
        </p:grpSpPr>
        <p:sp>
          <p:nvSpPr>
            <p:cNvPr id="966" name="Google Shape;966;p20"/>
            <p:cNvSpPr/>
            <p:nvPr/>
          </p:nvSpPr>
          <p:spPr>
            <a:xfrm>
              <a:off x="3586486" y="1530650"/>
              <a:ext cx="1283853" cy="1204967"/>
            </a:xfrm>
            <a:custGeom>
              <a:avLst/>
              <a:gdLst/>
              <a:ahLst/>
              <a:cxnLst/>
              <a:rect l="l" t="t" r="r" b="b"/>
              <a:pathLst>
                <a:path w="16291" h="15290" extrusionOk="0">
                  <a:moveTo>
                    <a:pt x="9404" y="1827"/>
                  </a:moveTo>
                  <a:cubicBezTo>
                    <a:pt x="9692" y="1827"/>
                    <a:pt x="9994" y="1922"/>
                    <a:pt x="10277" y="2042"/>
                  </a:cubicBezTo>
                  <a:cubicBezTo>
                    <a:pt x="10866" y="2292"/>
                    <a:pt x="11669" y="2452"/>
                    <a:pt x="12062" y="3005"/>
                  </a:cubicBezTo>
                  <a:cubicBezTo>
                    <a:pt x="12401" y="3505"/>
                    <a:pt x="12311" y="4165"/>
                    <a:pt x="12204" y="4763"/>
                  </a:cubicBezTo>
                  <a:lnTo>
                    <a:pt x="11883" y="6493"/>
                  </a:lnTo>
                  <a:cubicBezTo>
                    <a:pt x="11054" y="6324"/>
                    <a:pt x="10251" y="6056"/>
                    <a:pt x="9484" y="5691"/>
                  </a:cubicBezTo>
                  <a:cubicBezTo>
                    <a:pt x="8351" y="5164"/>
                    <a:pt x="7681" y="3237"/>
                    <a:pt x="8600" y="2194"/>
                  </a:cubicBezTo>
                  <a:cubicBezTo>
                    <a:pt x="8834" y="1924"/>
                    <a:pt x="9112" y="1827"/>
                    <a:pt x="9404" y="1827"/>
                  </a:cubicBezTo>
                  <a:close/>
                  <a:moveTo>
                    <a:pt x="9804" y="7040"/>
                  </a:moveTo>
                  <a:cubicBezTo>
                    <a:pt x="9952" y="7040"/>
                    <a:pt x="10093" y="7065"/>
                    <a:pt x="10197" y="7109"/>
                  </a:cubicBezTo>
                  <a:cubicBezTo>
                    <a:pt x="10581" y="7287"/>
                    <a:pt x="10804" y="7778"/>
                    <a:pt x="10634" y="8171"/>
                  </a:cubicBezTo>
                  <a:cubicBezTo>
                    <a:pt x="10608" y="8224"/>
                    <a:pt x="10572" y="8278"/>
                    <a:pt x="10527" y="8313"/>
                  </a:cubicBezTo>
                  <a:cubicBezTo>
                    <a:pt x="10443" y="8397"/>
                    <a:pt x="10326" y="8426"/>
                    <a:pt x="10207" y="8426"/>
                  </a:cubicBezTo>
                  <a:cubicBezTo>
                    <a:pt x="10174" y="8426"/>
                    <a:pt x="10141" y="8424"/>
                    <a:pt x="10108" y="8420"/>
                  </a:cubicBezTo>
                  <a:cubicBezTo>
                    <a:pt x="9751" y="8385"/>
                    <a:pt x="8975" y="7983"/>
                    <a:pt x="9020" y="7537"/>
                  </a:cubicBezTo>
                  <a:cubicBezTo>
                    <a:pt x="9045" y="7184"/>
                    <a:pt x="9445" y="7040"/>
                    <a:pt x="9804" y="7040"/>
                  </a:cubicBezTo>
                  <a:close/>
                  <a:moveTo>
                    <a:pt x="11618" y="9709"/>
                  </a:moveTo>
                  <a:cubicBezTo>
                    <a:pt x="11845" y="9709"/>
                    <a:pt x="12088" y="9744"/>
                    <a:pt x="12356" y="9821"/>
                  </a:cubicBezTo>
                  <a:cubicBezTo>
                    <a:pt x="12419" y="9839"/>
                    <a:pt x="12481" y="9866"/>
                    <a:pt x="12517" y="9910"/>
                  </a:cubicBezTo>
                  <a:cubicBezTo>
                    <a:pt x="12561" y="9964"/>
                    <a:pt x="12570" y="10044"/>
                    <a:pt x="12570" y="10106"/>
                  </a:cubicBezTo>
                  <a:cubicBezTo>
                    <a:pt x="12570" y="10570"/>
                    <a:pt x="12508" y="11025"/>
                    <a:pt x="12383" y="11471"/>
                  </a:cubicBezTo>
                  <a:cubicBezTo>
                    <a:pt x="12320" y="11659"/>
                    <a:pt x="12249" y="11864"/>
                    <a:pt x="12080" y="11980"/>
                  </a:cubicBezTo>
                  <a:cubicBezTo>
                    <a:pt x="11962" y="12063"/>
                    <a:pt x="11817" y="12088"/>
                    <a:pt x="11669" y="12088"/>
                  </a:cubicBezTo>
                  <a:cubicBezTo>
                    <a:pt x="11579" y="12088"/>
                    <a:pt x="11489" y="12079"/>
                    <a:pt x="11402" y="12069"/>
                  </a:cubicBezTo>
                  <a:cubicBezTo>
                    <a:pt x="10759" y="11998"/>
                    <a:pt x="10117" y="11855"/>
                    <a:pt x="9501" y="11659"/>
                  </a:cubicBezTo>
                  <a:cubicBezTo>
                    <a:pt x="9332" y="11596"/>
                    <a:pt x="9136" y="11525"/>
                    <a:pt x="9073" y="11346"/>
                  </a:cubicBezTo>
                  <a:cubicBezTo>
                    <a:pt x="8984" y="11097"/>
                    <a:pt x="9225" y="10865"/>
                    <a:pt x="9448" y="10704"/>
                  </a:cubicBezTo>
                  <a:cubicBezTo>
                    <a:pt x="10189" y="10166"/>
                    <a:pt x="10794" y="9709"/>
                    <a:pt x="11618" y="9709"/>
                  </a:cubicBezTo>
                  <a:close/>
                  <a:moveTo>
                    <a:pt x="8585" y="0"/>
                  </a:moveTo>
                  <a:cubicBezTo>
                    <a:pt x="7229" y="0"/>
                    <a:pt x="5859" y="458"/>
                    <a:pt x="4827" y="1319"/>
                  </a:cubicBezTo>
                  <a:cubicBezTo>
                    <a:pt x="4845" y="1328"/>
                    <a:pt x="4871" y="1328"/>
                    <a:pt x="4889" y="1337"/>
                  </a:cubicBezTo>
                  <a:cubicBezTo>
                    <a:pt x="5121" y="1462"/>
                    <a:pt x="5273" y="1685"/>
                    <a:pt x="5407" y="1917"/>
                  </a:cubicBezTo>
                  <a:cubicBezTo>
                    <a:pt x="5915" y="2800"/>
                    <a:pt x="6156" y="3880"/>
                    <a:pt x="6914" y="4567"/>
                  </a:cubicBezTo>
                  <a:cubicBezTo>
                    <a:pt x="7093" y="4736"/>
                    <a:pt x="7316" y="4897"/>
                    <a:pt x="7334" y="5146"/>
                  </a:cubicBezTo>
                  <a:cubicBezTo>
                    <a:pt x="7351" y="5280"/>
                    <a:pt x="7289" y="5414"/>
                    <a:pt x="7235" y="5539"/>
                  </a:cubicBezTo>
                  <a:lnTo>
                    <a:pt x="6620" y="6913"/>
                  </a:lnTo>
                  <a:cubicBezTo>
                    <a:pt x="6548" y="7064"/>
                    <a:pt x="6468" y="7234"/>
                    <a:pt x="6325" y="7332"/>
                  </a:cubicBezTo>
                  <a:cubicBezTo>
                    <a:pt x="6237" y="7387"/>
                    <a:pt x="6134" y="7406"/>
                    <a:pt x="6028" y="7406"/>
                  </a:cubicBezTo>
                  <a:cubicBezTo>
                    <a:pt x="5910" y="7406"/>
                    <a:pt x="5787" y="7382"/>
                    <a:pt x="5674" y="7359"/>
                  </a:cubicBezTo>
                  <a:cubicBezTo>
                    <a:pt x="5059" y="7225"/>
                    <a:pt x="4443" y="7100"/>
                    <a:pt x="3828" y="6966"/>
                  </a:cubicBezTo>
                  <a:cubicBezTo>
                    <a:pt x="3328" y="6859"/>
                    <a:pt x="2757" y="6699"/>
                    <a:pt x="2561" y="6235"/>
                  </a:cubicBezTo>
                  <a:cubicBezTo>
                    <a:pt x="2481" y="6021"/>
                    <a:pt x="2481" y="5789"/>
                    <a:pt x="2498" y="5557"/>
                  </a:cubicBezTo>
                  <a:cubicBezTo>
                    <a:pt x="2516" y="5236"/>
                    <a:pt x="2543" y="4906"/>
                    <a:pt x="2561" y="4584"/>
                  </a:cubicBezTo>
                  <a:lnTo>
                    <a:pt x="2561" y="4584"/>
                  </a:lnTo>
                  <a:cubicBezTo>
                    <a:pt x="1972" y="5280"/>
                    <a:pt x="1392" y="5548"/>
                    <a:pt x="857" y="5976"/>
                  </a:cubicBezTo>
                  <a:cubicBezTo>
                    <a:pt x="670" y="6716"/>
                    <a:pt x="402" y="7439"/>
                    <a:pt x="161" y="8162"/>
                  </a:cubicBezTo>
                  <a:cubicBezTo>
                    <a:pt x="81" y="8411"/>
                    <a:pt x="0" y="8670"/>
                    <a:pt x="72" y="8920"/>
                  </a:cubicBezTo>
                  <a:cubicBezTo>
                    <a:pt x="161" y="9214"/>
                    <a:pt x="447" y="9402"/>
                    <a:pt x="714" y="9562"/>
                  </a:cubicBezTo>
                  <a:cubicBezTo>
                    <a:pt x="1133" y="9821"/>
                    <a:pt x="1562" y="10080"/>
                    <a:pt x="1981" y="10329"/>
                  </a:cubicBezTo>
                  <a:cubicBezTo>
                    <a:pt x="2284" y="10517"/>
                    <a:pt x="2596" y="10704"/>
                    <a:pt x="2944" y="10776"/>
                  </a:cubicBezTo>
                  <a:cubicBezTo>
                    <a:pt x="3074" y="10805"/>
                    <a:pt x="3204" y="10818"/>
                    <a:pt x="3334" y="10818"/>
                  </a:cubicBezTo>
                  <a:cubicBezTo>
                    <a:pt x="3875" y="10818"/>
                    <a:pt x="4416" y="10593"/>
                    <a:pt x="4934" y="10392"/>
                  </a:cubicBezTo>
                  <a:cubicBezTo>
                    <a:pt x="5346" y="10237"/>
                    <a:pt x="5796" y="10097"/>
                    <a:pt x="6227" y="10097"/>
                  </a:cubicBezTo>
                  <a:cubicBezTo>
                    <a:pt x="6468" y="10097"/>
                    <a:pt x="6703" y="10141"/>
                    <a:pt x="6923" y="10249"/>
                  </a:cubicBezTo>
                  <a:cubicBezTo>
                    <a:pt x="7985" y="10767"/>
                    <a:pt x="8056" y="12417"/>
                    <a:pt x="9100" y="12961"/>
                  </a:cubicBezTo>
                  <a:cubicBezTo>
                    <a:pt x="9385" y="13113"/>
                    <a:pt x="9707" y="13157"/>
                    <a:pt x="10019" y="13166"/>
                  </a:cubicBezTo>
                  <a:cubicBezTo>
                    <a:pt x="10073" y="13168"/>
                    <a:pt x="10128" y="13169"/>
                    <a:pt x="10182" y="13169"/>
                  </a:cubicBezTo>
                  <a:cubicBezTo>
                    <a:pt x="11187" y="13169"/>
                    <a:pt x="12170" y="12872"/>
                    <a:pt x="13177" y="12872"/>
                  </a:cubicBezTo>
                  <a:cubicBezTo>
                    <a:pt x="13284" y="12872"/>
                    <a:pt x="13409" y="12872"/>
                    <a:pt x="13498" y="12934"/>
                  </a:cubicBezTo>
                  <a:cubicBezTo>
                    <a:pt x="13605" y="13015"/>
                    <a:pt x="13650" y="13149"/>
                    <a:pt x="13685" y="13273"/>
                  </a:cubicBezTo>
                  <a:cubicBezTo>
                    <a:pt x="13882" y="13942"/>
                    <a:pt x="14051" y="14612"/>
                    <a:pt x="14212" y="15290"/>
                  </a:cubicBezTo>
                  <a:cubicBezTo>
                    <a:pt x="14622" y="15031"/>
                    <a:pt x="14997" y="14728"/>
                    <a:pt x="15327" y="14371"/>
                  </a:cubicBezTo>
                  <a:cubicBezTo>
                    <a:pt x="15746" y="13907"/>
                    <a:pt x="16058" y="13380"/>
                    <a:pt x="16290" y="12801"/>
                  </a:cubicBezTo>
                  <a:lnTo>
                    <a:pt x="16290" y="12801"/>
                  </a:lnTo>
                  <a:cubicBezTo>
                    <a:pt x="16268" y="12802"/>
                    <a:pt x="16246" y="12802"/>
                    <a:pt x="16223" y="12802"/>
                  </a:cubicBezTo>
                  <a:cubicBezTo>
                    <a:pt x="15827" y="12802"/>
                    <a:pt x="15434" y="12654"/>
                    <a:pt x="15113" y="12426"/>
                  </a:cubicBezTo>
                  <a:cubicBezTo>
                    <a:pt x="14613" y="12051"/>
                    <a:pt x="14274" y="11489"/>
                    <a:pt x="13998" y="10927"/>
                  </a:cubicBezTo>
                  <a:cubicBezTo>
                    <a:pt x="13721" y="10356"/>
                    <a:pt x="13489" y="9767"/>
                    <a:pt x="13114" y="9259"/>
                  </a:cubicBezTo>
                  <a:cubicBezTo>
                    <a:pt x="12989" y="9081"/>
                    <a:pt x="12838" y="8902"/>
                    <a:pt x="12838" y="8679"/>
                  </a:cubicBezTo>
                  <a:cubicBezTo>
                    <a:pt x="12838" y="8572"/>
                    <a:pt x="12882" y="8465"/>
                    <a:pt x="12918" y="8358"/>
                  </a:cubicBezTo>
                  <a:cubicBezTo>
                    <a:pt x="13105" y="7912"/>
                    <a:pt x="13337" y="7484"/>
                    <a:pt x="13605" y="7082"/>
                  </a:cubicBezTo>
                  <a:cubicBezTo>
                    <a:pt x="14015" y="6467"/>
                    <a:pt x="14506" y="5923"/>
                    <a:pt x="14899" y="5307"/>
                  </a:cubicBezTo>
                  <a:cubicBezTo>
                    <a:pt x="14943" y="5245"/>
                    <a:pt x="14970" y="5182"/>
                    <a:pt x="15006" y="5120"/>
                  </a:cubicBezTo>
                  <a:cubicBezTo>
                    <a:pt x="13971" y="3862"/>
                    <a:pt x="13275" y="2301"/>
                    <a:pt x="12044" y="1221"/>
                  </a:cubicBezTo>
                  <a:cubicBezTo>
                    <a:pt x="11087" y="393"/>
                    <a:pt x="9842" y="0"/>
                    <a:pt x="8585"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67" name="Google Shape;967;p20"/>
            <p:cNvSpPr/>
            <p:nvPr/>
          </p:nvSpPr>
          <p:spPr>
            <a:xfrm>
              <a:off x="3483800" y="2001604"/>
              <a:ext cx="1222698" cy="831025"/>
            </a:xfrm>
            <a:custGeom>
              <a:avLst/>
              <a:gdLst/>
              <a:ahLst/>
              <a:cxnLst/>
              <a:rect l="l" t="t" r="r" b="b"/>
              <a:pathLst>
                <a:path w="15515" h="10545" extrusionOk="0">
                  <a:moveTo>
                    <a:pt x="2160" y="0"/>
                  </a:moveTo>
                  <a:lnTo>
                    <a:pt x="2160" y="0"/>
                  </a:lnTo>
                  <a:cubicBezTo>
                    <a:pt x="1741" y="348"/>
                    <a:pt x="1348" y="794"/>
                    <a:pt x="1018" y="1668"/>
                  </a:cubicBezTo>
                  <a:cubicBezTo>
                    <a:pt x="349" y="3390"/>
                    <a:pt x="1" y="5335"/>
                    <a:pt x="822" y="7083"/>
                  </a:cubicBezTo>
                  <a:cubicBezTo>
                    <a:pt x="956" y="7369"/>
                    <a:pt x="1116" y="7636"/>
                    <a:pt x="1295" y="7886"/>
                  </a:cubicBezTo>
                  <a:cubicBezTo>
                    <a:pt x="1446" y="7877"/>
                    <a:pt x="1598" y="7868"/>
                    <a:pt x="1750" y="7851"/>
                  </a:cubicBezTo>
                  <a:cubicBezTo>
                    <a:pt x="2526" y="7752"/>
                    <a:pt x="3284" y="7574"/>
                    <a:pt x="4024" y="7297"/>
                  </a:cubicBezTo>
                  <a:cubicBezTo>
                    <a:pt x="4462" y="7137"/>
                    <a:pt x="4899" y="6941"/>
                    <a:pt x="5363" y="6923"/>
                  </a:cubicBezTo>
                  <a:cubicBezTo>
                    <a:pt x="5399" y="6921"/>
                    <a:pt x="5435" y="6920"/>
                    <a:pt x="5471" y="6920"/>
                  </a:cubicBezTo>
                  <a:cubicBezTo>
                    <a:pt x="5906" y="6920"/>
                    <a:pt x="6331" y="7065"/>
                    <a:pt x="6710" y="7271"/>
                  </a:cubicBezTo>
                  <a:cubicBezTo>
                    <a:pt x="7959" y="7940"/>
                    <a:pt x="8833" y="9189"/>
                    <a:pt x="10117" y="9795"/>
                  </a:cubicBezTo>
                  <a:cubicBezTo>
                    <a:pt x="11010" y="10215"/>
                    <a:pt x="12053" y="10304"/>
                    <a:pt x="13026" y="10545"/>
                  </a:cubicBezTo>
                  <a:cubicBezTo>
                    <a:pt x="13391" y="10384"/>
                    <a:pt x="13757" y="10223"/>
                    <a:pt x="14123" y="10054"/>
                  </a:cubicBezTo>
                  <a:cubicBezTo>
                    <a:pt x="14596" y="9831"/>
                    <a:pt x="15069" y="9590"/>
                    <a:pt x="15515" y="9314"/>
                  </a:cubicBezTo>
                  <a:cubicBezTo>
                    <a:pt x="15354" y="8636"/>
                    <a:pt x="15185" y="7966"/>
                    <a:pt x="14988" y="7297"/>
                  </a:cubicBezTo>
                  <a:cubicBezTo>
                    <a:pt x="14953" y="7173"/>
                    <a:pt x="14908" y="7039"/>
                    <a:pt x="14801" y="6958"/>
                  </a:cubicBezTo>
                  <a:cubicBezTo>
                    <a:pt x="14712" y="6896"/>
                    <a:pt x="14587" y="6896"/>
                    <a:pt x="14480" y="6896"/>
                  </a:cubicBezTo>
                  <a:cubicBezTo>
                    <a:pt x="13473" y="6896"/>
                    <a:pt x="12490" y="7193"/>
                    <a:pt x="11485" y="7193"/>
                  </a:cubicBezTo>
                  <a:cubicBezTo>
                    <a:pt x="11431" y="7193"/>
                    <a:pt x="11376" y="7192"/>
                    <a:pt x="11322" y="7190"/>
                  </a:cubicBezTo>
                  <a:cubicBezTo>
                    <a:pt x="11010" y="7181"/>
                    <a:pt x="10688" y="7137"/>
                    <a:pt x="10403" y="6985"/>
                  </a:cubicBezTo>
                  <a:cubicBezTo>
                    <a:pt x="9359" y="6441"/>
                    <a:pt x="9288" y="4791"/>
                    <a:pt x="8226" y="4273"/>
                  </a:cubicBezTo>
                  <a:cubicBezTo>
                    <a:pt x="8006" y="4165"/>
                    <a:pt x="7771" y="4121"/>
                    <a:pt x="7530" y="4121"/>
                  </a:cubicBezTo>
                  <a:cubicBezTo>
                    <a:pt x="7099" y="4121"/>
                    <a:pt x="6649" y="4261"/>
                    <a:pt x="6237" y="4416"/>
                  </a:cubicBezTo>
                  <a:cubicBezTo>
                    <a:pt x="5719" y="4617"/>
                    <a:pt x="5178" y="4842"/>
                    <a:pt x="4637" y="4842"/>
                  </a:cubicBezTo>
                  <a:cubicBezTo>
                    <a:pt x="4507" y="4842"/>
                    <a:pt x="4377" y="4829"/>
                    <a:pt x="4247" y="4800"/>
                  </a:cubicBezTo>
                  <a:cubicBezTo>
                    <a:pt x="3899" y="4728"/>
                    <a:pt x="3587" y="4541"/>
                    <a:pt x="3284" y="4353"/>
                  </a:cubicBezTo>
                  <a:cubicBezTo>
                    <a:pt x="2865" y="4104"/>
                    <a:pt x="2436" y="3845"/>
                    <a:pt x="2017" y="3586"/>
                  </a:cubicBezTo>
                  <a:cubicBezTo>
                    <a:pt x="1750" y="3426"/>
                    <a:pt x="1464" y="3238"/>
                    <a:pt x="1375" y="2944"/>
                  </a:cubicBezTo>
                  <a:cubicBezTo>
                    <a:pt x="1303" y="2694"/>
                    <a:pt x="1384" y="2435"/>
                    <a:pt x="1464" y="2186"/>
                  </a:cubicBezTo>
                  <a:cubicBezTo>
                    <a:pt x="1705" y="1463"/>
                    <a:pt x="1973" y="740"/>
                    <a:pt x="2160"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68" name="Google Shape;968;p20"/>
            <p:cNvSpPr/>
            <p:nvPr/>
          </p:nvSpPr>
          <p:spPr>
            <a:xfrm>
              <a:off x="3781929" y="1634597"/>
              <a:ext cx="383950" cy="479701"/>
            </a:xfrm>
            <a:custGeom>
              <a:avLst/>
              <a:gdLst/>
              <a:ahLst/>
              <a:cxnLst/>
              <a:rect l="l" t="t" r="r" b="b"/>
              <a:pathLst>
                <a:path w="4872" h="6087" extrusionOk="0">
                  <a:moveTo>
                    <a:pt x="2347" y="0"/>
                  </a:moveTo>
                  <a:cubicBezTo>
                    <a:pt x="1963" y="321"/>
                    <a:pt x="1615" y="705"/>
                    <a:pt x="1339" y="1142"/>
                  </a:cubicBezTo>
                  <a:cubicBezTo>
                    <a:pt x="955" y="1767"/>
                    <a:pt x="687" y="2471"/>
                    <a:pt x="241" y="3060"/>
                  </a:cubicBezTo>
                  <a:cubicBezTo>
                    <a:pt x="188" y="3132"/>
                    <a:pt x="134" y="3194"/>
                    <a:pt x="81" y="3265"/>
                  </a:cubicBezTo>
                  <a:cubicBezTo>
                    <a:pt x="63" y="3587"/>
                    <a:pt x="36" y="3917"/>
                    <a:pt x="18" y="4238"/>
                  </a:cubicBezTo>
                  <a:cubicBezTo>
                    <a:pt x="1" y="4470"/>
                    <a:pt x="1" y="4702"/>
                    <a:pt x="81" y="4916"/>
                  </a:cubicBezTo>
                  <a:cubicBezTo>
                    <a:pt x="277" y="5380"/>
                    <a:pt x="848" y="5540"/>
                    <a:pt x="1348" y="5647"/>
                  </a:cubicBezTo>
                  <a:cubicBezTo>
                    <a:pt x="1963" y="5781"/>
                    <a:pt x="2579" y="5906"/>
                    <a:pt x="3194" y="6040"/>
                  </a:cubicBezTo>
                  <a:cubicBezTo>
                    <a:pt x="3307" y="6063"/>
                    <a:pt x="3430" y="6087"/>
                    <a:pt x="3548" y="6087"/>
                  </a:cubicBezTo>
                  <a:cubicBezTo>
                    <a:pt x="3654" y="6087"/>
                    <a:pt x="3757" y="6068"/>
                    <a:pt x="3845" y="6013"/>
                  </a:cubicBezTo>
                  <a:cubicBezTo>
                    <a:pt x="3988" y="5915"/>
                    <a:pt x="4068" y="5754"/>
                    <a:pt x="4140" y="5594"/>
                  </a:cubicBezTo>
                  <a:lnTo>
                    <a:pt x="4755" y="4220"/>
                  </a:lnTo>
                  <a:cubicBezTo>
                    <a:pt x="4809" y="4095"/>
                    <a:pt x="4871" y="3961"/>
                    <a:pt x="4854" y="3827"/>
                  </a:cubicBezTo>
                  <a:cubicBezTo>
                    <a:pt x="4836" y="3578"/>
                    <a:pt x="4613" y="3417"/>
                    <a:pt x="4434" y="3248"/>
                  </a:cubicBezTo>
                  <a:cubicBezTo>
                    <a:pt x="3676" y="2561"/>
                    <a:pt x="3435" y="1481"/>
                    <a:pt x="2927" y="598"/>
                  </a:cubicBezTo>
                  <a:cubicBezTo>
                    <a:pt x="2793" y="366"/>
                    <a:pt x="2641" y="143"/>
                    <a:pt x="2409" y="18"/>
                  </a:cubicBezTo>
                  <a:cubicBezTo>
                    <a:pt x="2391" y="9"/>
                    <a:pt x="2365" y="9"/>
                    <a:pt x="2347"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69" name="Google Shape;969;p20"/>
            <p:cNvSpPr/>
            <p:nvPr/>
          </p:nvSpPr>
          <p:spPr>
            <a:xfrm>
              <a:off x="4191808" y="1674553"/>
              <a:ext cx="371971" cy="367873"/>
            </a:xfrm>
            <a:custGeom>
              <a:avLst/>
              <a:gdLst/>
              <a:ahLst/>
              <a:cxnLst/>
              <a:rect l="l" t="t" r="r" b="b"/>
              <a:pathLst>
                <a:path w="4720" h="4668" extrusionOk="0">
                  <a:moveTo>
                    <a:pt x="1723" y="1"/>
                  </a:moveTo>
                  <a:cubicBezTo>
                    <a:pt x="1431" y="1"/>
                    <a:pt x="1153" y="98"/>
                    <a:pt x="919" y="368"/>
                  </a:cubicBezTo>
                  <a:cubicBezTo>
                    <a:pt x="0" y="1411"/>
                    <a:pt x="670" y="3338"/>
                    <a:pt x="1803" y="3865"/>
                  </a:cubicBezTo>
                  <a:cubicBezTo>
                    <a:pt x="2570" y="4230"/>
                    <a:pt x="3373" y="4498"/>
                    <a:pt x="4202" y="4667"/>
                  </a:cubicBezTo>
                  <a:lnTo>
                    <a:pt x="4523" y="2937"/>
                  </a:lnTo>
                  <a:cubicBezTo>
                    <a:pt x="4630" y="2339"/>
                    <a:pt x="4720" y="1679"/>
                    <a:pt x="4381" y="1179"/>
                  </a:cubicBezTo>
                  <a:cubicBezTo>
                    <a:pt x="3988" y="626"/>
                    <a:pt x="3185" y="466"/>
                    <a:pt x="2596" y="216"/>
                  </a:cubicBezTo>
                  <a:cubicBezTo>
                    <a:pt x="2313" y="96"/>
                    <a:pt x="2011" y="1"/>
                    <a:pt x="1723"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70" name="Google Shape;970;p20"/>
            <p:cNvSpPr/>
            <p:nvPr/>
          </p:nvSpPr>
          <p:spPr>
            <a:xfrm>
              <a:off x="4293785" y="2085456"/>
              <a:ext cx="144139" cy="109306"/>
            </a:xfrm>
            <a:custGeom>
              <a:avLst/>
              <a:gdLst/>
              <a:ahLst/>
              <a:cxnLst/>
              <a:rect l="l" t="t" r="r" b="b"/>
              <a:pathLst>
                <a:path w="1829" h="1387" extrusionOk="0">
                  <a:moveTo>
                    <a:pt x="829" y="0"/>
                  </a:moveTo>
                  <a:cubicBezTo>
                    <a:pt x="470" y="0"/>
                    <a:pt x="70" y="144"/>
                    <a:pt x="45" y="497"/>
                  </a:cubicBezTo>
                  <a:cubicBezTo>
                    <a:pt x="0" y="943"/>
                    <a:pt x="776" y="1345"/>
                    <a:pt x="1133" y="1380"/>
                  </a:cubicBezTo>
                  <a:cubicBezTo>
                    <a:pt x="1166" y="1384"/>
                    <a:pt x="1199" y="1386"/>
                    <a:pt x="1232" y="1386"/>
                  </a:cubicBezTo>
                  <a:cubicBezTo>
                    <a:pt x="1351" y="1386"/>
                    <a:pt x="1468" y="1357"/>
                    <a:pt x="1552" y="1273"/>
                  </a:cubicBezTo>
                  <a:cubicBezTo>
                    <a:pt x="1597" y="1238"/>
                    <a:pt x="1633" y="1184"/>
                    <a:pt x="1659" y="1131"/>
                  </a:cubicBezTo>
                  <a:cubicBezTo>
                    <a:pt x="1829" y="738"/>
                    <a:pt x="1606" y="247"/>
                    <a:pt x="1222" y="69"/>
                  </a:cubicBezTo>
                  <a:cubicBezTo>
                    <a:pt x="1118" y="25"/>
                    <a:pt x="977" y="0"/>
                    <a:pt x="82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71" name="Google Shape;971;p20"/>
            <p:cNvSpPr/>
            <p:nvPr/>
          </p:nvSpPr>
          <p:spPr>
            <a:xfrm>
              <a:off x="4598140" y="1934066"/>
              <a:ext cx="345334" cy="605478"/>
            </a:xfrm>
            <a:custGeom>
              <a:avLst/>
              <a:gdLst/>
              <a:ahLst/>
              <a:cxnLst/>
              <a:rect l="l" t="t" r="r" b="b"/>
              <a:pathLst>
                <a:path w="4382" h="7683" extrusionOk="0">
                  <a:moveTo>
                    <a:pt x="2169" y="1"/>
                  </a:moveTo>
                  <a:cubicBezTo>
                    <a:pt x="2133" y="63"/>
                    <a:pt x="2106" y="126"/>
                    <a:pt x="2062" y="188"/>
                  </a:cubicBezTo>
                  <a:cubicBezTo>
                    <a:pt x="1669" y="804"/>
                    <a:pt x="1178" y="1348"/>
                    <a:pt x="768" y="1963"/>
                  </a:cubicBezTo>
                  <a:cubicBezTo>
                    <a:pt x="500" y="2365"/>
                    <a:pt x="268" y="2793"/>
                    <a:pt x="81" y="3239"/>
                  </a:cubicBezTo>
                  <a:cubicBezTo>
                    <a:pt x="45" y="3346"/>
                    <a:pt x="1" y="3453"/>
                    <a:pt x="1" y="3560"/>
                  </a:cubicBezTo>
                  <a:cubicBezTo>
                    <a:pt x="1" y="3783"/>
                    <a:pt x="152" y="3962"/>
                    <a:pt x="277" y="4140"/>
                  </a:cubicBezTo>
                  <a:cubicBezTo>
                    <a:pt x="652" y="4648"/>
                    <a:pt x="884" y="5237"/>
                    <a:pt x="1161" y="5808"/>
                  </a:cubicBezTo>
                  <a:cubicBezTo>
                    <a:pt x="1437" y="6370"/>
                    <a:pt x="1776" y="6932"/>
                    <a:pt x="2276" y="7307"/>
                  </a:cubicBezTo>
                  <a:cubicBezTo>
                    <a:pt x="2597" y="7535"/>
                    <a:pt x="2990" y="7683"/>
                    <a:pt x="3386" y="7683"/>
                  </a:cubicBezTo>
                  <a:cubicBezTo>
                    <a:pt x="3409" y="7683"/>
                    <a:pt x="3431" y="7683"/>
                    <a:pt x="3453" y="7682"/>
                  </a:cubicBezTo>
                  <a:cubicBezTo>
                    <a:pt x="3864" y="6656"/>
                    <a:pt x="4042" y="5505"/>
                    <a:pt x="4194" y="4399"/>
                  </a:cubicBezTo>
                  <a:cubicBezTo>
                    <a:pt x="4292" y="3685"/>
                    <a:pt x="4381" y="2936"/>
                    <a:pt x="4113" y="2275"/>
                  </a:cubicBezTo>
                  <a:cubicBezTo>
                    <a:pt x="3819" y="1535"/>
                    <a:pt x="3141" y="1044"/>
                    <a:pt x="2588" y="473"/>
                  </a:cubicBezTo>
                  <a:cubicBezTo>
                    <a:pt x="2436" y="322"/>
                    <a:pt x="2302" y="161"/>
                    <a:pt x="2169"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72" name="Google Shape;972;p20"/>
            <p:cNvSpPr/>
            <p:nvPr/>
          </p:nvSpPr>
          <p:spPr>
            <a:xfrm>
              <a:off x="4294415" y="2295793"/>
              <a:ext cx="282761" cy="187483"/>
            </a:xfrm>
            <a:custGeom>
              <a:avLst/>
              <a:gdLst/>
              <a:ahLst/>
              <a:cxnLst/>
              <a:rect l="l" t="t" r="r" b="b"/>
              <a:pathLst>
                <a:path w="3588" h="2379" extrusionOk="0">
                  <a:moveTo>
                    <a:pt x="2635" y="0"/>
                  </a:moveTo>
                  <a:cubicBezTo>
                    <a:pt x="1811" y="0"/>
                    <a:pt x="1206" y="457"/>
                    <a:pt x="465" y="995"/>
                  </a:cubicBezTo>
                  <a:cubicBezTo>
                    <a:pt x="242" y="1156"/>
                    <a:pt x="1" y="1388"/>
                    <a:pt x="90" y="1637"/>
                  </a:cubicBezTo>
                  <a:cubicBezTo>
                    <a:pt x="153" y="1816"/>
                    <a:pt x="349" y="1887"/>
                    <a:pt x="518" y="1950"/>
                  </a:cubicBezTo>
                  <a:cubicBezTo>
                    <a:pt x="1134" y="2146"/>
                    <a:pt x="1776" y="2289"/>
                    <a:pt x="2419" y="2360"/>
                  </a:cubicBezTo>
                  <a:cubicBezTo>
                    <a:pt x="2506" y="2370"/>
                    <a:pt x="2596" y="2379"/>
                    <a:pt x="2686" y="2379"/>
                  </a:cubicBezTo>
                  <a:cubicBezTo>
                    <a:pt x="2834" y="2379"/>
                    <a:pt x="2979" y="2354"/>
                    <a:pt x="3097" y="2271"/>
                  </a:cubicBezTo>
                  <a:cubicBezTo>
                    <a:pt x="3266" y="2155"/>
                    <a:pt x="3337" y="1950"/>
                    <a:pt x="3400" y="1762"/>
                  </a:cubicBezTo>
                  <a:cubicBezTo>
                    <a:pt x="3525" y="1316"/>
                    <a:pt x="3587" y="861"/>
                    <a:pt x="3587" y="397"/>
                  </a:cubicBezTo>
                  <a:cubicBezTo>
                    <a:pt x="3587" y="335"/>
                    <a:pt x="3578" y="255"/>
                    <a:pt x="3534" y="201"/>
                  </a:cubicBezTo>
                  <a:cubicBezTo>
                    <a:pt x="3498" y="157"/>
                    <a:pt x="3436" y="130"/>
                    <a:pt x="3373" y="112"/>
                  </a:cubicBezTo>
                  <a:cubicBezTo>
                    <a:pt x="3105" y="35"/>
                    <a:pt x="2862" y="0"/>
                    <a:pt x="2635"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73" name="Google Shape;973;p20"/>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74" name="Google Shape;974;p20"/>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975" name="Google Shape;975;p20"/>
          <p:cNvGrpSpPr/>
          <p:nvPr/>
        </p:nvGrpSpPr>
        <p:grpSpPr>
          <a:xfrm>
            <a:off x="11831147" y="5089925"/>
            <a:ext cx="499989" cy="464328"/>
            <a:chOff x="3931664" y="3196564"/>
            <a:chExt cx="819834" cy="761359"/>
          </a:xfrm>
        </p:grpSpPr>
        <p:sp>
          <p:nvSpPr>
            <p:cNvPr id="976" name="Google Shape;976;p20"/>
            <p:cNvSpPr/>
            <p:nvPr/>
          </p:nvSpPr>
          <p:spPr>
            <a:xfrm>
              <a:off x="4029385" y="3196564"/>
              <a:ext cx="627229" cy="532108"/>
            </a:xfrm>
            <a:custGeom>
              <a:avLst/>
              <a:gdLst/>
              <a:ahLst/>
              <a:cxnLst/>
              <a:rect l="l" t="t" r="r" b="b"/>
              <a:pathLst>
                <a:path w="7959" h="6752" extrusionOk="0">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77" name="Google Shape;977;p20"/>
            <p:cNvSpPr/>
            <p:nvPr/>
          </p:nvSpPr>
          <p:spPr>
            <a:xfrm>
              <a:off x="3931664" y="3306422"/>
              <a:ext cx="819834" cy="651502"/>
            </a:xfrm>
            <a:custGeom>
              <a:avLst/>
              <a:gdLst/>
              <a:ahLst/>
              <a:cxnLst/>
              <a:rect l="l" t="t" r="r" b="b"/>
              <a:pathLst>
                <a:path w="10403" h="8267" extrusionOk="0">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78" name="Google Shape;978;p20"/>
            <p:cNvSpPr/>
            <p:nvPr/>
          </p:nvSpPr>
          <p:spPr>
            <a:xfrm>
              <a:off x="4296543" y="3206573"/>
              <a:ext cx="254627" cy="251317"/>
            </a:xfrm>
            <a:custGeom>
              <a:avLst/>
              <a:gdLst/>
              <a:ahLst/>
              <a:cxnLst/>
              <a:rect l="l" t="t" r="r" b="b"/>
              <a:pathLst>
                <a:path w="3231" h="3189" extrusionOk="0">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979" name="Google Shape;979;p20"/>
          <p:cNvGrpSpPr/>
          <p:nvPr/>
        </p:nvGrpSpPr>
        <p:grpSpPr>
          <a:xfrm>
            <a:off x="-205669" y="3428993"/>
            <a:ext cx="427079" cy="396617"/>
            <a:chOff x="3931664" y="3196564"/>
            <a:chExt cx="819834" cy="761359"/>
          </a:xfrm>
        </p:grpSpPr>
        <p:sp>
          <p:nvSpPr>
            <p:cNvPr id="980" name="Google Shape;980;p20"/>
            <p:cNvSpPr/>
            <p:nvPr/>
          </p:nvSpPr>
          <p:spPr>
            <a:xfrm>
              <a:off x="4029385" y="3196564"/>
              <a:ext cx="627229" cy="532108"/>
            </a:xfrm>
            <a:custGeom>
              <a:avLst/>
              <a:gdLst/>
              <a:ahLst/>
              <a:cxnLst/>
              <a:rect l="l" t="t" r="r" b="b"/>
              <a:pathLst>
                <a:path w="7959" h="6752" extrusionOk="0">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81" name="Google Shape;981;p20"/>
            <p:cNvSpPr/>
            <p:nvPr/>
          </p:nvSpPr>
          <p:spPr>
            <a:xfrm>
              <a:off x="3931664" y="3306422"/>
              <a:ext cx="819834" cy="651502"/>
            </a:xfrm>
            <a:custGeom>
              <a:avLst/>
              <a:gdLst/>
              <a:ahLst/>
              <a:cxnLst/>
              <a:rect l="l" t="t" r="r" b="b"/>
              <a:pathLst>
                <a:path w="10403" h="8267" extrusionOk="0">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82" name="Google Shape;982;p20"/>
            <p:cNvSpPr/>
            <p:nvPr/>
          </p:nvSpPr>
          <p:spPr>
            <a:xfrm>
              <a:off x="4296543" y="3206573"/>
              <a:ext cx="254627" cy="251317"/>
            </a:xfrm>
            <a:custGeom>
              <a:avLst/>
              <a:gdLst/>
              <a:ahLst/>
              <a:cxnLst/>
              <a:rect l="l" t="t" r="r" b="b"/>
              <a:pathLst>
                <a:path w="3231" h="3189" extrusionOk="0">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983" name="Google Shape;983;p20"/>
          <p:cNvGrpSpPr/>
          <p:nvPr/>
        </p:nvGrpSpPr>
        <p:grpSpPr>
          <a:xfrm rot="3203653">
            <a:off x="11592588" y="2235335"/>
            <a:ext cx="396880" cy="318743"/>
            <a:chOff x="3483800" y="1530650"/>
            <a:chExt cx="1459674" cy="1397574"/>
          </a:xfrm>
        </p:grpSpPr>
        <p:sp>
          <p:nvSpPr>
            <p:cNvPr id="984" name="Google Shape;984;p20"/>
            <p:cNvSpPr/>
            <p:nvPr/>
          </p:nvSpPr>
          <p:spPr>
            <a:xfrm>
              <a:off x="3586486" y="1530650"/>
              <a:ext cx="1283853" cy="1204967"/>
            </a:xfrm>
            <a:custGeom>
              <a:avLst/>
              <a:gdLst/>
              <a:ahLst/>
              <a:cxnLst/>
              <a:rect l="l" t="t" r="r" b="b"/>
              <a:pathLst>
                <a:path w="16291" h="15290" extrusionOk="0">
                  <a:moveTo>
                    <a:pt x="9404" y="1827"/>
                  </a:moveTo>
                  <a:cubicBezTo>
                    <a:pt x="9692" y="1827"/>
                    <a:pt x="9994" y="1922"/>
                    <a:pt x="10277" y="2042"/>
                  </a:cubicBezTo>
                  <a:cubicBezTo>
                    <a:pt x="10866" y="2292"/>
                    <a:pt x="11669" y="2452"/>
                    <a:pt x="12062" y="3005"/>
                  </a:cubicBezTo>
                  <a:cubicBezTo>
                    <a:pt x="12401" y="3505"/>
                    <a:pt x="12311" y="4165"/>
                    <a:pt x="12204" y="4763"/>
                  </a:cubicBezTo>
                  <a:lnTo>
                    <a:pt x="11883" y="6493"/>
                  </a:lnTo>
                  <a:cubicBezTo>
                    <a:pt x="11054" y="6324"/>
                    <a:pt x="10251" y="6056"/>
                    <a:pt x="9484" y="5691"/>
                  </a:cubicBezTo>
                  <a:cubicBezTo>
                    <a:pt x="8351" y="5164"/>
                    <a:pt x="7681" y="3237"/>
                    <a:pt x="8600" y="2194"/>
                  </a:cubicBezTo>
                  <a:cubicBezTo>
                    <a:pt x="8834" y="1924"/>
                    <a:pt x="9112" y="1827"/>
                    <a:pt x="9404" y="1827"/>
                  </a:cubicBezTo>
                  <a:close/>
                  <a:moveTo>
                    <a:pt x="9804" y="7040"/>
                  </a:moveTo>
                  <a:cubicBezTo>
                    <a:pt x="9952" y="7040"/>
                    <a:pt x="10093" y="7065"/>
                    <a:pt x="10197" y="7109"/>
                  </a:cubicBezTo>
                  <a:cubicBezTo>
                    <a:pt x="10581" y="7287"/>
                    <a:pt x="10804" y="7778"/>
                    <a:pt x="10634" y="8171"/>
                  </a:cubicBezTo>
                  <a:cubicBezTo>
                    <a:pt x="10608" y="8224"/>
                    <a:pt x="10572" y="8278"/>
                    <a:pt x="10527" y="8313"/>
                  </a:cubicBezTo>
                  <a:cubicBezTo>
                    <a:pt x="10443" y="8397"/>
                    <a:pt x="10326" y="8426"/>
                    <a:pt x="10207" y="8426"/>
                  </a:cubicBezTo>
                  <a:cubicBezTo>
                    <a:pt x="10174" y="8426"/>
                    <a:pt x="10141" y="8424"/>
                    <a:pt x="10108" y="8420"/>
                  </a:cubicBezTo>
                  <a:cubicBezTo>
                    <a:pt x="9751" y="8385"/>
                    <a:pt x="8975" y="7983"/>
                    <a:pt x="9020" y="7537"/>
                  </a:cubicBezTo>
                  <a:cubicBezTo>
                    <a:pt x="9045" y="7184"/>
                    <a:pt x="9445" y="7040"/>
                    <a:pt x="9804" y="7040"/>
                  </a:cubicBezTo>
                  <a:close/>
                  <a:moveTo>
                    <a:pt x="11618" y="9709"/>
                  </a:moveTo>
                  <a:cubicBezTo>
                    <a:pt x="11845" y="9709"/>
                    <a:pt x="12088" y="9744"/>
                    <a:pt x="12356" y="9821"/>
                  </a:cubicBezTo>
                  <a:cubicBezTo>
                    <a:pt x="12419" y="9839"/>
                    <a:pt x="12481" y="9866"/>
                    <a:pt x="12517" y="9910"/>
                  </a:cubicBezTo>
                  <a:cubicBezTo>
                    <a:pt x="12561" y="9964"/>
                    <a:pt x="12570" y="10044"/>
                    <a:pt x="12570" y="10106"/>
                  </a:cubicBezTo>
                  <a:cubicBezTo>
                    <a:pt x="12570" y="10570"/>
                    <a:pt x="12508" y="11025"/>
                    <a:pt x="12383" y="11471"/>
                  </a:cubicBezTo>
                  <a:cubicBezTo>
                    <a:pt x="12320" y="11659"/>
                    <a:pt x="12249" y="11864"/>
                    <a:pt x="12080" y="11980"/>
                  </a:cubicBezTo>
                  <a:cubicBezTo>
                    <a:pt x="11962" y="12063"/>
                    <a:pt x="11817" y="12088"/>
                    <a:pt x="11669" y="12088"/>
                  </a:cubicBezTo>
                  <a:cubicBezTo>
                    <a:pt x="11579" y="12088"/>
                    <a:pt x="11489" y="12079"/>
                    <a:pt x="11402" y="12069"/>
                  </a:cubicBezTo>
                  <a:cubicBezTo>
                    <a:pt x="10759" y="11998"/>
                    <a:pt x="10117" y="11855"/>
                    <a:pt x="9501" y="11659"/>
                  </a:cubicBezTo>
                  <a:cubicBezTo>
                    <a:pt x="9332" y="11596"/>
                    <a:pt x="9136" y="11525"/>
                    <a:pt x="9073" y="11346"/>
                  </a:cubicBezTo>
                  <a:cubicBezTo>
                    <a:pt x="8984" y="11097"/>
                    <a:pt x="9225" y="10865"/>
                    <a:pt x="9448" y="10704"/>
                  </a:cubicBezTo>
                  <a:cubicBezTo>
                    <a:pt x="10189" y="10166"/>
                    <a:pt x="10794" y="9709"/>
                    <a:pt x="11618" y="9709"/>
                  </a:cubicBezTo>
                  <a:close/>
                  <a:moveTo>
                    <a:pt x="8585" y="0"/>
                  </a:moveTo>
                  <a:cubicBezTo>
                    <a:pt x="7229" y="0"/>
                    <a:pt x="5859" y="458"/>
                    <a:pt x="4827" y="1319"/>
                  </a:cubicBezTo>
                  <a:cubicBezTo>
                    <a:pt x="4845" y="1328"/>
                    <a:pt x="4871" y="1328"/>
                    <a:pt x="4889" y="1337"/>
                  </a:cubicBezTo>
                  <a:cubicBezTo>
                    <a:pt x="5121" y="1462"/>
                    <a:pt x="5273" y="1685"/>
                    <a:pt x="5407" y="1917"/>
                  </a:cubicBezTo>
                  <a:cubicBezTo>
                    <a:pt x="5915" y="2800"/>
                    <a:pt x="6156" y="3880"/>
                    <a:pt x="6914" y="4567"/>
                  </a:cubicBezTo>
                  <a:cubicBezTo>
                    <a:pt x="7093" y="4736"/>
                    <a:pt x="7316" y="4897"/>
                    <a:pt x="7334" y="5146"/>
                  </a:cubicBezTo>
                  <a:cubicBezTo>
                    <a:pt x="7351" y="5280"/>
                    <a:pt x="7289" y="5414"/>
                    <a:pt x="7235" y="5539"/>
                  </a:cubicBezTo>
                  <a:lnTo>
                    <a:pt x="6620" y="6913"/>
                  </a:lnTo>
                  <a:cubicBezTo>
                    <a:pt x="6548" y="7064"/>
                    <a:pt x="6468" y="7234"/>
                    <a:pt x="6325" y="7332"/>
                  </a:cubicBezTo>
                  <a:cubicBezTo>
                    <a:pt x="6237" y="7387"/>
                    <a:pt x="6134" y="7406"/>
                    <a:pt x="6028" y="7406"/>
                  </a:cubicBezTo>
                  <a:cubicBezTo>
                    <a:pt x="5910" y="7406"/>
                    <a:pt x="5787" y="7382"/>
                    <a:pt x="5674" y="7359"/>
                  </a:cubicBezTo>
                  <a:cubicBezTo>
                    <a:pt x="5059" y="7225"/>
                    <a:pt x="4443" y="7100"/>
                    <a:pt x="3828" y="6966"/>
                  </a:cubicBezTo>
                  <a:cubicBezTo>
                    <a:pt x="3328" y="6859"/>
                    <a:pt x="2757" y="6699"/>
                    <a:pt x="2561" y="6235"/>
                  </a:cubicBezTo>
                  <a:cubicBezTo>
                    <a:pt x="2481" y="6021"/>
                    <a:pt x="2481" y="5789"/>
                    <a:pt x="2498" y="5557"/>
                  </a:cubicBezTo>
                  <a:cubicBezTo>
                    <a:pt x="2516" y="5236"/>
                    <a:pt x="2543" y="4906"/>
                    <a:pt x="2561" y="4584"/>
                  </a:cubicBezTo>
                  <a:lnTo>
                    <a:pt x="2561" y="4584"/>
                  </a:lnTo>
                  <a:cubicBezTo>
                    <a:pt x="1972" y="5280"/>
                    <a:pt x="1392" y="5548"/>
                    <a:pt x="857" y="5976"/>
                  </a:cubicBezTo>
                  <a:cubicBezTo>
                    <a:pt x="670" y="6716"/>
                    <a:pt x="402" y="7439"/>
                    <a:pt x="161" y="8162"/>
                  </a:cubicBezTo>
                  <a:cubicBezTo>
                    <a:pt x="81" y="8411"/>
                    <a:pt x="0" y="8670"/>
                    <a:pt x="72" y="8920"/>
                  </a:cubicBezTo>
                  <a:cubicBezTo>
                    <a:pt x="161" y="9214"/>
                    <a:pt x="447" y="9402"/>
                    <a:pt x="714" y="9562"/>
                  </a:cubicBezTo>
                  <a:cubicBezTo>
                    <a:pt x="1133" y="9821"/>
                    <a:pt x="1562" y="10080"/>
                    <a:pt x="1981" y="10329"/>
                  </a:cubicBezTo>
                  <a:cubicBezTo>
                    <a:pt x="2284" y="10517"/>
                    <a:pt x="2596" y="10704"/>
                    <a:pt x="2944" y="10776"/>
                  </a:cubicBezTo>
                  <a:cubicBezTo>
                    <a:pt x="3074" y="10805"/>
                    <a:pt x="3204" y="10818"/>
                    <a:pt x="3334" y="10818"/>
                  </a:cubicBezTo>
                  <a:cubicBezTo>
                    <a:pt x="3875" y="10818"/>
                    <a:pt x="4416" y="10593"/>
                    <a:pt x="4934" y="10392"/>
                  </a:cubicBezTo>
                  <a:cubicBezTo>
                    <a:pt x="5346" y="10237"/>
                    <a:pt x="5796" y="10097"/>
                    <a:pt x="6227" y="10097"/>
                  </a:cubicBezTo>
                  <a:cubicBezTo>
                    <a:pt x="6468" y="10097"/>
                    <a:pt x="6703" y="10141"/>
                    <a:pt x="6923" y="10249"/>
                  </a:cubicBezTo>
                  <a:cubicBezTo>
                    <a:pt x="7985" y="10767"/>
                    <a:pt x="8056" y="12417"/>
                    <a:pt x="9100" y="12961"/>
                  </a:cubicBezTo>
                  <a:cubicBezTo>
                    <a:pt x="9385" y="13113"/>
                    <a:pt x="9707" y="13157"/>
                    <a:pt x="10019" y="13166"/>
                  </a:cubicBezTo>
                  <a:cubicBezTo>
                    <a:pt x="10073" y="13168"/>
                    <a:pt x="10128" y="13169"/>
                    <a:pt x="10182" y="13169"/>
                  </a:cubicBezTo>
                  <a:cubicBezTo>
                    <a:pt x="11187" y="13169"/>
                    <a:pt x="12170" y="12872"/>
                    <a:pt x="13177" y="12872"/>
                  </a:cubicBezTo>
                  <a:cubicBezTo>
                    <a:pt x="13284" y="12872"/>
                    <a:pt x="13409" y="12872"/>
                    <a:pt x="13498" y="12934"/>
                  </a:cubicBezTo>
                  <a:cubicBezTo>
                    <a:pt x="13605" y="13015"/>
                    <a:pt x="13650" y="13149"/>
                    <a:pt x="13685" y="13273"/>
                  </a:cubicBezTo>
                  <a:cubicBezTo>
                    <a:pt x="13882" y="13942"/>
                    <a:pt x="14051" y="14612"/>
                    <a:pt x="14212" y="15290"/>
                  </a:cubicBezTo>
                  <a:cubicBezTo>
                    <a:pt x="14622" y="15031"/>
                    <a:pt x="14997" y="14728"/>
                    <a:pt x="15327" y="14371"/>
                  </a:cubicBezTo>
                  <a:cubicBezTo>
                    <a:pt x="15746" y="13907"/>
                    <a:pt x="16058" y="13380"/>
                    <a:pt x="16290" y="12801"/>
                  </a:cubicBezTo>
                  <a:lnTo>
                    <a:pt x="16290" y="12801"/>
                  </a:lnTo>
                  <a:cubicBezTo>
                    <a:pt x="16268" y="12802"/>
                    <a:pt x="16246" y="12802"/>
                    <a:pt x="16223" y="12802"/>
                  </a:cubicBezTo>
                  <a:cubicBezTo>
                    <a:pt x="15827" y="12802"/>
                    <a:pt x="15434" y="12654"/>
                    <a:pt x="15113" y="12426"/>
                  </a:cubicBezTo>
                  <a:cubicBezTo>
                    <a:pt x="14613" y="12051"/>
                    <a:pt x="14274" y="11489"/>
                    <a:pt x="13998" y="10927"/>
                  </a:cubicBezTo>
                  <a:cubicBezTo>
                    <a:pt x="13721" y="10356"/>
                    <a:pt x="13489" y="9767"/>
                    <a:pt x="13114" y="9259"/>
                  </a:cubicBezTo>
                  <a:cubicBezTo>
                    <a:pt x="12989" y="9081"/>
                    <a:pt x="12838" y="8902"/>
                    <a:pt x="12838" y="8679"/>
                  </a:cubicBezTo>
                  <a:cubicBezTo>
                    <a:pt x="12838" y="8572"/>
                    <a:pt x="12882" y="8465"/>
                    <a:pt x="12918" y="8358"/>
                  </a:cubicBezTo>
                  <a:cubicBezTo>
                    <a:pt x="13105" y="7912"/>
                    <a:pt x="13337" y="7484"/>
                    <a:pt x="13605" y="7082"/>
                  </a:cubicBezTo>
                  <a:cubicBezTo>
                    <a:pt x="14015" y="6467"/>
                    <a:pt x="14506" y="5923"/>
                    <a:pt x="14899" y="5307"/>
                  </a:cubicBezTo>
                  <a:cubicBezTo>
                    <a:pt x="14943" y="5245"/>
                    <a:pt x="14970" y="5182"/>
                    <a:pt x="15006" y="5120"/>
                  </a:cubicBezTo>
                  <a:cubicBezTo>
                    <a:pt x="13971" y="3862"/>
                    <a:pt x="13275" y="2301"/>
                    <a:pt x="12044" y="1221"/>
                  </a:cubicBezTo>
                  <a:cubicBezTo>
                    <a:pt x="11087" y="393"/>
                    <a:pt x="9842" y="0"/>
                    <a:pt x="8585"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85" name="Google Shape;985;p20"/>
            <p:cNvSpPr/>
            <p:nvPr/>
          </p:nvSpPr>
          <p:spPr>
            <a:xfrm>
              <a:off x="3483800" y="2001604"/>
              <a:ext cx="1222698" cy="831025"/>
            </a:xfrm>
            <a:custGeom>
              <a:avLst/>
              <a:gdLst/>
              <a:ahLst/>
              <a:cxnLst/>
              <a:rect l="l" t="t" r="r" b="b"/>
              <a:pathLst>
                <a:path w="15515" h="10545" extrusionOk="0">
                  <a:moveTo>
                    <a:pt x="2160" y="0"/>
                  </a:moveTo>
                  <a:lnTo>
                    <a:pt x="2160" y="0"/>
                  </a:lnTo>
                  <a:cubicBezTo>
                    <a:pt x="1741" y="348"/>
                    <a:pt x="1348" y="794"/>
                    <a:pt x="1018" y="1668"/>
                  </a:cubicBezTo>
                  <a:cubicBezTo>
                    <a:pt x="349" y="3390"/>
                    <a:pt x="1" y="5335"/>
                    <a:pt x="822" y="7083"/>
                  </a:cubicBezTo>
                  <a:cubicBezTo>
                    <a:pt x="956" y="7369"/>
                    <a:pt x="1116" y="7636"/>
                    <a:pt x="1295" y="7886"/>
                  </a:cubicBezTo>
                  <a:cubicBezTo>
                    <a:pt x="1446" y="7877"/>
                    <a:pt x="1598" y="7868"/>
                    <a:pt x="1750" y="7851"/>
                  </a:cubicBezTo>
                  <a:cubicBezTo>
                    <a:pt x="2526" y="7752"/>
                    <a:pt x="3284" y="7574"/>
                    <a:pt x="4024" y="7297"/>
                  </a:cubicBezTo>
                  <a:cubicBezTo>
                    <a:pt x="4462" y="7137"/>
                    <a:pt x="4899" y="6941"/>
                    <a:pt x="5363" y="6923"/>
                  </a:cubicBezTo>
                  <a:cubicBezTo>
                    <a:pt x="5399" y="6921"/>
                    <a:pt x="5435" y="6920"/>
                    <a:pt x="5471" y="6920"/>
                  </a:cubicBezTo>
                  <a:cubicBezTo>
                    <a:pt x="5906" y="6920"/>
                    <a:pt x="6331" y="7065"/>
                    <a:pt x="6710" y="7271"/>
                  </a:cubicBezTo>
                  <a:cubicBezTo>
                    <a:pt x="7959" y="7940"/>
                    <a:pt x="8833" y="9189"/>
                    <a:pt x="10117" y="9795"/>
                  </a:cubicBezTo>
                  <a:cubicBezTo>
                    <a:pt x="11010" y="10215"/>
                    <a:pt x="12053" y="10304"/>
                    <a:pt x="13026" y="10545"/>
                  </a:cubicBezTo>
                  <a:cubicBezTo>
                    <a:pt x="13391" y="10384"/>
                    <a:pt x="13757" y="10223"/>
                    <a:pt x="14123" y="10054"/>
                  </a:cubicBezTo>
                  <a:cubicBezTo>
                    <a:pt x="14596" y="9831"/>
                    <a:pt x="15069" y="9590"/>
                    <a:pt x="15515" y="9314"/>
                  </a:cubicBezTo>
                  <a:cubicBezTo>
                    <a:pt x="15354" y="8636"/>
                    <a:pt x="15185" y="7966"/>
                    <a:pt x="14988" y="7297"/>
                  </a:cubicBezTo>
                  <a:cubicBezTo>
                    <a:pt x="14953" y="7173"/>
                    <a:pt x="14908" y="7039"/>
                    <a:pt x="14801" y="6958"/>
                  </a:cubicBezTo>
                  <a:cubicBezTo>
                    <a:pt x="14712" y="6896"/>
                    <a:pt x="14587" y="6896"/>
                    <a:pt x="14480" y="6896"/>
                  </a:cubicBezTo>
                  <a:cubicBezTo>
                    <a:pt x="13473" y="6896"/>
                    <a:pt x="12490" y="7193"/>
                    <a:pt x="11485" y="7193"/>
                  </a:cubicBezTo>
                  <a:cubicBezTo>
                    <a:pt x="11431" y="7193"/>
                    <a:pt x="11376" y="7192"/>
                    <a:pt x="11322" y="7190"/>
                  </a:cubicBezTo>
                  <a:cubicBezTo>
                    <a:pt x="11010" y="7181"/>
                    <a:pt x="10688" y="7137"/>
                    <a:pt x="10403" y="6985"/>
                  </a:cubicBezTo>
                  <a:cubicBezTo>
                    <a:pt x="9359" y="6441"/>
                    <a:pt x="9288" y="4791"/>
                    <a:pt x="8226" y="4273"/>
                  </a:cubicBezTo>
                  <a:cubicBezTo>
                    <a:pt x="8006" y="4165"/>
                    <a:pt x="7771" y="4121"/>
                    <a:pt x="7530" y="4121"/>
                  </a:cubicBezTo>
                  <a:cubicBezTo>
                    <a:pt x="7099" y="4121"/>
                    <a:pt x="6649" y="4261"/>
                    <a:pt x="6237" y="4416"/>
                  </a:cubicBezTo>
                  <a:cubicBezTo>
                    <a:pt x="5719" y="4617"/>
                    <a:pt x="5178" y="4842"/>
                    <a:pt x="4637" y="4842"/>
                  </a:cubicBezTo>
                  <a:cubicBezTo>
                    <a:pt x="4507" y="4842"/>
                    <a:pt x="4377" y="4829"/>
                    <a:pt x="4247" y="4800"/>
                  </a:cubicBezTo>
                  <a:cubicBezTo>
                    <a:pt x="3899" y="4728"/>
                    <a:pt x="3587" y="4541"/>
                    <a:pt x="3284" y="4353"/>
                  </a:cubicBezTo>
                  <a:cubicBezTo>
                    <a:pt x="2865" y="4104"/>
                    <a:pt x="2436" y="3845"/>
                    <a:pt x="2017" y="3586"/>
                  </a:cubicBezTo>
                  <a:cubicBezTo>
                    <a:pt x="1750" y="3426"/>
                    <a:pt x="1464" y="3238"/>
                    <a:pt x="1375" y="2944"/>
                  </a:cubicBezTo>
                  <a:cubicBezTo>
                    <a:pt x="1303" y="2694"/>
                    <a:pt x="1384" y="2435"/>
                    <a:pt x="1464" y="2186"/>
                  </a:cubicBezTo>
                  <a:cubicBezTo>
                    <a:pt x="1705" y="1463"/>
                    <a:pt x="1973" y="740"/>
                    <a:pt x="2160"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86" name="Google Shape;986;p20"/>
            <p:cNvSpPr/>
            <p:nvPr/>
          </p:nvSpPr>
          <p:spPr>
            <a:xfrm>
              <a:off x="3781929" y="1634597"/>
              <a:ext cx="383950" cy="479701"/>
            </a:xfrm>
            <a:custGeom>
              <a:avLst/>
              <a:gdLst/>
              <a:ahLst/>
              <a:cxnLst/>
              <a:rect l="l" t="t" r="r" b="b"/>
              <a:pathLst>
                <a:path w="4872" h="6087" extrusionOk="0">
                  <a:moveTo>
                    <a:pt x="2347" y="0"/>
                  </a:moveTo>
                  <a:cubicBezTo>
                    <a:pt x="1963" y="321"/>
                    <a:pt x="1615" y="705"/>
                    <a:pt x="1339" y="1142"/>
                  </a:cubicBezTo>
                  <a:cubicBezTo>
                    <a:pt x="955" y="1767"/>
                    <a:pt x="687" y="2471"/>
                    <a:pt x="241" y="3060"/>
                  </a:cubicBezTo>
                  <a:cubicBezTo>
                    <a:pt x="188" y="3132"/>
                    <a:pt x="134" y="3194"/>
                    <a:pt x="81" y="3265"/>
                  </a:cubicBezTo>
                  <a:cubicBezTo>
                    <a:pt x="63" y="3587"/>
                    <a:pt x="36" y="3917"/>
                    <a:pt x="18" y="4238"/>
                  </a:cubicBezTo>
                  <a:cubicBezTo>
                    <a:pt x="1" y="4470"/>
                    <a:pt x="1" y="4702"/>
                    <a:pt x="81" y="4916"/>
                  </a:cubicBezTo>
                  <a:cubicBezTo>
                    <a:pt x="277" y="5380"/>
                    <a:pt x="848" y="5540"/>
                    <a:pt x="1348" y="5647"/>
                  </a:cubicBezTo>
                  <a:cubicBezTo>
                    <a:pt x="1963" y="5781"/>
                    <a:pt x="2579" y="5906"/>
                    <a:pt x="3194" y="6040"/>
                  </a:cubicBezTo>
                  <a:cubicBezTo>
                    <a:pt x="3307" y="6063"/>
                    <a:pt x="3430" y="6087"/>
                    <a:pt x="3548" y="6087"/>
                  </a:cubicBezTo>
                  <a:cubicBezTo>
                    <a:pt x="3654" y="6087"/>
                    <a:pt x="3757" y="6068"/>
                    <a:pt x="3845" y="6013"/>
                  </a:cubicBezTo>
                  <a:cubicBezTo>
                    <a:pt x="3988" y="5915"/>
                    <a:pt x="4068" y="5754"/>
                    <a:pt x="4140" y="5594"/>
                  </a:cubicBezTo>
                  <a:lnTo>
                    <a:pt x="4755" y="4220"/>
                  </a:lnTo>
                  <a:cubicBezTo>
                    <a:pt x="4809" y="4095"/>
                    <a:pt x="4871" y="3961"/>
                    <a:pt x="4854" y="3827"/>
                  </a:cubicBezTo>
                  <a:cubicBezTo>
                    <a:pt x="4836" y="3578"/>
                    <a:pt x="4613" y="3417"/>
                    <a:pt x="4434" y="3248"/>
                  </a:cubicBezTo>
                  <a:cubicBezTo>
                    <a:pt x="3676" y="2561"/>
                    <a:pt x="3435" y="1481"/>
                    <a:pt x="2927" y="598"/>
                  </a:cubicBezTo>
                  <a:cubicBezTo>
                    <a:pt x="2793" y="366"/>
                    <a:pt x="2641" y="143"/>
                    <a:pt x="2409" y="18"/>
                  </a:cubicBezTo>
                  <a:cubicBezTo>
                    <a:pt x="2391" y="9"/>
                    <a:pt x="2365" y="9"/>
                    <a:pt x="2347"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87" name="Google Shape;987;p20"/>
            <p:cNvSpPr/>
            <p:nvPr/>
          </p:nvSpPr>
          <p:spPr>
            <a:xfrm>
              <a:off x="4191808" y="1674553"/>
              <a:ext cx="371971" cy="367873"/>
            </a:xfrm>
            <a:custGeom>
              <a:avLst/>
              <a:gdLst/>
              <a:ahLst/>
              <a:cxnLst/>
              <a:rect l="l" t="t" r="r" b="b"/>
              <a:pathLst>
                <a:path w="4720" h="4668" extrusionOk="0">
                  <a:moveTo>
                    <a:pt x="1723" y="1"/>
                  </a:moveTo>
                  <a:cubicBezTo>
                    <a:pt x="1431" y="1"/>
                    <a:pt x="1153" y="98"/>
                    <a:pt x="919" y="368"/>
                  </a:cubicBezTo>
                  <a:cubicBezTo>
                    <a:pt x="0" y="1411"/>
                    <a:pt x="670" y="3338"/>
                    <a:pt x="1803" y="3865"/>
                  </a:cubicBezTo>
                  <a:cubicBezTo>
                    <a:pt x="2570" y="4230"/>
                    <a:pt x="3373" y="4498"/>
                    <a:pt x="4202" y="4667"/>
                  </a:cubicBezTo>
                  <a:lnTo>
                    <a:pt x="4523" y="2937"/>
                  </a:lnTo>
                  <a:cubicBezTo>
                    <a:pt x="4630" y="2339"/>
                    <a:pt x="4720" y="1679"/>
                    <a:pt x="4381" y="1179"/>
                  </a:cubicBezTo>
                  <a:cubicBezTo>
                    <a:pt x="3988" y="626"/>
                    <a:pt x="3185" y="466"/>
                    <a:pt x="2596" y="216"/>
                  </a:cubicBezTo>
                  <a:cubicBezTo>
                    <a:pt x="2313" y="96"/>
                    <a:pt x="2011" y="1"/>
                    <a:pt x="1723"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88" name="Google Shape;988;p20"/>
            <p:cNvSpPr/>
            <p:nvPr/>
          </p:nvSpPr>
          <p:spPr>
            <a:xfrm>
              <a:off x="4293785" y="2085456"/>
              <a:ext cx="144139" cy="109306"/>
            </a:xfrm>
            <a:custGeom>
              <a:avLst/>
              <a:gdLst/>
              <a:ahLst/>
              <a:cxnLst/>
              <a:rect l="l" t="t" r="r" b="b"/>
              <a:pathLst>
                <a:path w="1829" h="1387" extrusionOk="0">
                  <a:moveTo>
                    <a:pt x="829" y="0"/>
                  </a:moveTo>
                  <a:cubicBezTo>
                    <a:pt x="470" y="0"/>
                    <a:pt x="70" y="144"/>
                    <a:pt x="45" y="497"/>
                  </a:cubicBezTo>
                  <a:cubicBezTo>
                    <a:pt x="0" y="943"/>
                    <a:pt x="776" y="1345"/>
                    <a:pt x="1133" y="1380"/>
                  </a:cubicBezTo>
                  <a:cubicBezTo>
                    <a:pt x="1166" y="1384"/>
                    <a:pt x="1199" y="1386"/>
                    <a:pt x="1232" y="1386"/>
                  </a:cubicBezTo>
                  <a:cubicBezTo>
                    <a:pt x="1351" y="1386"/>
                    <a:pt x="1468" y="1357"/>
                    <a:pt x="1552" y="1273"/>
                  </a:cubicBezTo>
                  <a:cubicBezTo>
                    <a:pt x="1597" y="1238"/>
                    <a:pt x="1633" y="1184"/>
                    <a:pt x="1659" y="1131"/>
                  </a:cubicBezTo>
                  <a:cubicBezTo>
                    <a:pt x="1829" y="738"/>
                    <a:pt x="1606" y="247"/>
                    <a:pt x="1222" y="69"/>
                  </a:cubicBezTo>
                  <a:cubicBezTo>
                    <a:pt x="1118" y="25"/>
                    <a:pt x="977" y="0"/>
                    <a:pt x="82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89" name="Google Shape;989;p20"/>
            <p:cNvSpPr/>
            <p:nvPr/>
          </p:nvSpPr>
          <p:spPr>
            <a:xfrm>
              <a:off x="4598140" y="1934066"/>
              <a:ext cx="345334" cy="605478"/>
            </a:xfrm>
            <a:custGeom>
              <a:avLst/>
              <a:gdLst/>
              <a:ahLst/>
              <a:cxnLst/>
              <a:rect l="l" t="t" r="r" b="b"/>
              <a:pathLst>
                <a:path w="4382" h="7683" extrusionOk="0">
                  <a:moveTo>
                    <a:pt x="2169" y="1"/>
                  </a:moveTo>
                  <a:cubicBezTo>
                    <a:pt x="2133" y="63"/>
                    <a:pt x="2106" y="126"/>
                    <a:pt x="2062" y="188"/>
                  </a:cubicBezTo>
                  <a:cubicBezTo>
                    <a:pt x="1669" y="804"/>
                    <a:pt x="1178" y="1348"/>
                    <a:pt x="768" y="1963"/>
                  </a:cubicBezTo>
                  <a:cubicBezTo>
                    <a:pt x="500" y="2365"/>
                    <a:pt x="268" y="2793"/>
                    <a:pt x="81" y="3239"/>
                  </a:cubicBezTo>
                  <a:cubicBezTo>
                    <a:pt x="45" y="3346"/>
                    <a:pt x="1" y="3453"/>
                    <a:pt x="1" y="3560"/>
                  </a:cubicBezTo>
                  <a:cubicBezTo>
                    <a:pt x="1" y="3783"/>
                    <a:pt x="152" y="3962"/>
                    <a:pt x="277" y="4140"/>
                  </a:cubicBezTo>
                  <a:cubicBezTo>
                    <a:pt x="652" y="4648"/>
                    <a:pt x="884" y="5237"/>
                    <a:pt x="1161" y="5808"/>
                  </a:cubicBezTo>
                  <a:cubicBezTo>
                    <a:pt x="1437" y="6370"/>
                    <a:pt x="1776" y="6932"/>
                    <a:pt x="2276" y="7307"/>
                  </a:cubicBezTo>
                  <a:cubicBezTo>
                    <a:pt x="2597" y="7535"/>
                    <a:pt x="2990" y="7683"/>
                    <a:pt x="3386" y="7683"/>
                  </a:cubicBezTo>
                  <a:cubicBezTo>
                    <a:pt x="3409" y="7683"/>
                    <a:pt x="3431" y="7683"/>
                    <a:pt x="3453" y="7682"/>
                  </a:cubicBezTo>
                  <a:cubicBezTo>
                    <a:pt x="3864" y="6656"/>
                    <a:pt x="4042" y="5505"/>
                    <a:pt x="4194" y="4399"/>
                  </a:cubicBezTo>
                  <a:cubicBezTo>
                    <a:pt x="4292" y="3685"/>
                    <a:pt x="4381" y="2936"/>
                    <a:pt x="4113" y="2275"/>
                  </a:cubicBezTo>
                  <a:cubicBezTo>
                    <a:pt x="3819" y="1535"/>
                    <a:pt x="3141" y="1044"/>
                    <a:pt x="2588" y="473"/>
                  </a:cubicBezTo>
                  <a:cubicBezTo>
                    <a:pt x="2436" y="322"/>
                    <a:pt x="2302" y="161"/>
                    <a:pt x="2169"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90" name="Google Shape;990;p20"/>
            <p:cNvSpPr/>
            <p:nvPr/>
          </p:nvSpPr>
          <p:spPr>
            <a:xfrm>
              <a:off x="4294415" y="2295793"/>
              <a:ext cx="282761" cy="187483"/>
            </a:xfrm>
            <a:custGeom>
              <a:avLst/>
              <a:gdLst/>
              <a:ahLst/>
              <a:cxnLst/>
              <a:rect l="l" t="t" r="r" b="b"/>
              <a:pathLst>
                <a:path w="3588" h="2379" extrusionOk="0">
                  <a:moveTo>
                    <a:pt x="2635" y="0"/>
                  </a:moveTo>
                  <a:cubicBezTo>
                    <a:pt x="1811" y="0"/>
                    <a:pt x="1206" y="457"/>
                    <a:pt x="465" y="995"/>
                  </a:cubicBezTo>
                  <a:cubicBezTo>
                    <a:pt x="242" y="1156"/>
                    <a:pt x="1" y="1388"/>
                    <a:pt x="90" y="1637"/>
                  </a:cubicBezTo>
                  <a:cubicBezTo>
                    <a:pt x="153" y="1816"/>
                    <a:pt x="349" y="1887"/>
                    <a:pt x="518" y="1950"/>
                  </a:cubicBezTo>
                  <a:cubicBezTo>
                    <a:pt x="1134" y="2146"/>
                    <a:pt x="1776" y="2289"/>
                    <a:pt x="2419" y="2360"/>
                  </a:cubicBezTo>
                  <a:cubicBezTo>
                    <a:pt x="2506" y="2370"/>
                    <a:pt x="2596" y="2379"/>
                    <a:pt x="2686" y="2379"/>
                  </a:cubicBezTo>
                  <a:cubicBezTo>
                    <a:pt x="2834" y="2379"/>
                    <a:pt x="2979" y="2354"/>
                    <a:pt x="3097" y="2271"/>
                  </a:cubicBezTo>
                  <a:cubicBezTo>
                    <a:pt x="3266" y="2155"/>
                    <a:pt x="3337" y="1950"/>
                    <a:pt x="3400" y="1762"/>
                  </a:cubicBezTo>
                  <a:cubicBezTo>
                    <a:pt x="3525" y="1316"/>
                    <a:pt x="3587" y="861"/>
                    <a:pt x="3587" y="397"/>
                  </a:cubicBezTo>
                  <a:cubicBezTo>
                    <a:pt x="3587" y="335"/>
                    <a:pt x="3578" y="255"/>
                    <a:pt x="3534" y="201"/>
                  </a:cubicBezTo>
                  <a:cubicBezTo>
                    <a:pt x="3498" y="157"/>
                    <a:pt x="3436" y="130"/>
                    <a:pt x="3373" y="112"/>
                  </a:cubicBezTo>
                  <a:cubicBezTo>
                    <a:pt x="3105" y="35"/>
                    <a:pt x="2862" y="0"/>
                    <a:pt x="2635"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91" name="Google Shape;991;p20"/>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92" name="Google Shape;992;p20"/>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Tree>
    <p:extLst>
      <p:ext uri="{BB962C8B-B14F-4D97-AF65-F5344CB8AC3E}">
        <p14:creationId xmlns:p14="http://schemas.microsoft.com/office/powerpoint/2010/main" val="34986805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60000" y="575133"/>
            <a:ext cx="10272000" cy="6364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Clr>
                <a:schemeClr val="dk1"/>
              </a:buClr>
              <a:buSzPts val="3600"/>
              <a:buFont typeface="Cuprum"/>
              <a:buNone/>
              <a:defRPr sz="3600" b="1">
                <a:solidFill>
                  <a:schemeClr val="dk1"/>
                </a:solidFill>
                <a:latin typeface="Cuprum"/>
                <a:ea typeface="Cuprum"/>
                <a:cs typeface="Cuprum"/>
                <a:sym typeface="Cuprum"/>
              </a:defRPr>
            </a:lvl1pPr>
            <a:lvl2pPr lvl="1" algn="ctr" rtl="0">
              <a:spcBef>
                <a:spcPts val="0"/>
              </a:spcBef>
              <a:spcAft>
                <a:spcPts val="0"/>
              </a:spcAft>
              <a:buClr>
                <a:schemeClr val="dk1"/>
              </a:buClr>
              <a:buSzPts val="2800"/>
              <a:buNone/>
              <a:defRPr sz="2800">
                <a:solidFill>
                  <a:schemeClr val="dk1"/>
                </a:solidFill>
              </a:defRPr>
            </a:lvl2pPr>
            <a:lvl3pPr lvl="2" algn="ctr" rtl="0">
              <a:spcBef>
                <a:spcPts val="0"/>
              </a:spcBef>
              <a:spcAft>
                <a:spcPts val="0"/>
              </a:spcAft>
              <a:buClr>
                <a:schemeClr val="dk1"/>
              </a:buClr>
              <a:buSzPts val="2800"/>
              <a:buNone/>
              <a:defRPr sz="2800">
                <a:solidFill>
                  <a:schemeClr val="dk1"/>
                </a:solidFill>
              </a:defRPr>
            </a:lvl3pPr>
            <a:lvl4pPr lvl="3" algn="ctr" rtl="0">
              <a:spcBef>
                <a:spcPts val="0"/>
              </a:spcBef>
              <a:spcAft>
                <a:spcPts val="0"/>
              </a:spcAft>
              <a:buClr>
                <a:schemeClr val="dk1"/>
              </a:buClr>
              <a:buSzPts val="2800"/>
              <a:buNone/>
              <a:defRPr sz="2800">
                <a:solidFill>
                  <a:schemeClr val="dk1"/>
                </a:solidFill>
              </a:defRPr>
            </a:lvl4pPr>
            <a:lvl5pPr lvl="4" algn="ctr" rtl="0">
              <a:spcBef>
                <a:spcPts val="0"/>
              </a:spcBef>
              <a:spcAft>
                <a:spcPts val="0"/>
              </a:spcAft>
              <a:buClr>
                <a:schemeClr val="dk1"/>
              </a:buClr>
              <a:buSzPts val="2800"/>
              <a:buNone/>
              <a:defRPr sz="2800">
                <a:solidFill>
                  <a:schemeClr val="dk1"/>
                </a:solidFill>
              </a:defRPr>
            </a:lvl5pPr>
            <a:lvl6pPr lvl="5" algn="ctr" rtl="0">
              <a:spcBef>
                <a:spcPts val="0"/>
              </a:spcBef>
              <a:spcAft>
                <a:spcPts val="0"/>
              </a:spcAft>
              <a:buClr>
                <a:schemeClr val="dk1"/>
              </a:buClr>
              <a:buSzPts val="2800"/>
              <a:buNone/>
              <a:defRPr sz="2800">
                <a:solidFill>
                  <a:schemeClr val="dk1"/>
                </a:solidFill>
              </a:defRPr>
            </a:lvl6pPr>
            <a:lvl7pPr lvl="6" algn="ctr" rtl="0">
              <a:spcBef>
                <a:spcPts val="0"/>
              </a:spcBef>
              <a:spcAft>
                <a:spcPts val="0"/>
              </a:spcAft>
              <a:buClr>
                <a:schemeClr val="dk1"/>
              </a:buClr>
              <a:buSzPts val="2800"/>
              <a:buNone/>
              <a:defRPr sz="2800">
                <a:solidFill>
                  <a:schemeClr val="dk1"/>
                </a:solidFill>
              </a:defRPr>
            </a:lvl7pPr>
            <a:lvl8pPr lvl="7" algn="ctr" rtl="0">
              <a:spcBef>
                <a:spcPts val="0"/>
              </a:spcBef>
              <a:spcAft>
                <a:spcPts val="0"/>
              </a:spcAft>
              <a:buClr>
                <a:schemeClr val="dk1"/>
              </a:buClr>
              <a:buSzPts val="2800"/>
              <a:buNone/>
              <a:defRPr sz="2800">
                <a:solidFill>
                  <a:schemeClr val="dk1"/>
                </a:solidFill>
              </a:defRPr>
            </a:lvl8pPr>
            <a:lvl9pPr lvl="8" algn="ctr"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960000" y="1536633"/>
            <a:ext cx="10272000" cy="4601200"/>
          </a:xfrm>
          <a:prstGeom prst="rect">
            <a:avLst/>
          </a:prstGeom>
          <a:noFill/>
          <a:ln>
            <a:noFill/>
          </a:ln>
        </p:spPr>
        <p:txBody>
          <a:bodyPr spcFirstLastPara="1" wrap="square" lIns="0" tIns="0" rIns="0" bIns="0" anchor="t" anchorCtr="0">
            <a:noAutofit/>
          </a:bodyPr>
          <a:lstStyle>
            <a:lvl1pPr marL="457200" lvl="0" indent="-330200" rtl="0">
              <a:lnSpc>
                <a:spcPct val="115000"/>
              </a:lnSpc>
              <a:spcBef>
                <a:spcPts val="0"/>
              </a:spcBef>
              <a:spcAft>
                <a:spcPts val="0"/>
              </a:spcAft>
              <a:buClr>
                <a:schemeClr val="dk1"/>
              </a:buClr>
              <a:buSzPts val="1600"/>
              <a:buFont typeface="Karla"/>
              <a:buChar char="●"/>
              <a:defRPr sz="1600">
                <a:solidFill>
                  <a:schemeClr val="dk1"/>
                </a:solidFill>
                <a:latin typeface="Karla"/>
                <a:ea typeface="Karla"/>
                <a:cs typeface="Karla"/>
                <a:sym typeface="Karla"/>
              </a:defRPr>
            </a:lvl1pPr>
            <a:lvl2pPr marL="914400" lvl="1" indent="-330200" rtl="0">
              <a:lnSpc>
                <a:spcPct val="115000"/>
              </a:lnSpc>
              <a:spcBef>
                <a:spcPts val="1600"/>
              </a:spcBef>
              <a:spcAft>
                <a:spcPts val="0"/>
              </a:spcAft>
              <a:buClr>
                <a:schemeClr val="dk1"/>
              </a:buClr>
              <a:buSzPts val="1600"/>
              <a:buFont typeface="Karla"/>
              <a:buChar char="○"/>
              <a:defRPr sz="1600">
                <a:solidFill>
                  <a:schemeClr val="dk1"/>
                </a:solidFill>
                <a:latin typeface="Karla"/>
                <a:ea typeface="Karla"/>
                <a:cs typeface="Karla"/>
                <a:sym typeface="Karla"/>
              </a:defRPr>
            </a:lvl2pPr>
            <a:lvl3pPr marL="1371600" lvl="2" indent="-330200" rtl="0">
              <a:lnSpc>
                <a:spcPct val="115000"/>
              </a:lnSpc>
              <a:spcBef>
                <a:spcPts val="1600"/>
              </a:spcBef>
              <a:spcAft>
                <a:spcPts val="0"/>
              </a:spcAft>
              <a:buClr>
                <a:schemeClr val="dk1"/>
              </a:buClr>
              <a:buSzPts val="1600"/>
              <a:buFont typeface="Karla"/>
              <a:buChar char="■"/>
              <a:defRPr sz="1600">
                <a:solidFill>
                  <a:schemeClr val="dk1"/>
                </a:solidFill>
                <a:latin typeface="Karla"/>
                <a:ea typeface="Karla"/>
                <a:cs typeface="Karla"/>
                <a:sym typeface="Karla"/>
              </a:defRPr>
            </a:lvl3pPr>
            <a:lvl4pPr marL="1828800" lvl="3" indent="-330200" rtl="0">
              <a:lnSpc>
                <a:spcPct val="115000"/>
              </a:lnSpc>
              <a:spcBef>
                <a:spcPts val="1600"/>
              </a:spcBef>
              <a:spcAft>
                <a:spcPts val="0"/>
              </a:spcAft>
              <a:buClr>
                <a:schemeClr val="dk1"/>
              </a:buClr>
              <a:buSzPts val="1600"/>
              <a:buFont typeface="Karla"/>
              <a:buChar char="●"/>
              <a:defRPr sz="1600">
                <a:solidFill>
                  <a:schemeClr val="dk1"/>
                </a:solidFill>
                <a:latin typeface="Karla"/>
                <a:ea typeface="Karla"/>
                <a:cs typeface="Karla"/>
                <a:sym typeface="Karla"/>
              </a:defRPr>
            </a:lvl4pPr>
            <a:lvl5pPr marL="2286000" lvl="4" indent="-330200" rtl="0">
              <a:lnSpc>
                <a:spcPct val="115000"/>
              </a:lnSpc>
              <a:spcBef>
                <a:spcPts val="1600"/>
              </a:spcBef>
              <a:spcAft>
                <a:spcPts val="0"/>
              </a:spcAft>
              <a:buClr>
                <a:schemeClr val="dk1"/>
              </a:buClr>
              <a:buSzPts val="1600"/>
              <a:buFont typeface="Karla"/>
              <a:buChar char="○"/>
              <a:defRPr sz="1600">
                <a:solidFill>
                  <a:schemeClr val="dk1"/>
                </a:solidFill>
                <a:latin typeface="Karla"/>
                <a:ea typeface="Karla"/>
                <a:cs typeface="Karla"/>
                <a:sym typeface="Karla"/>
              </a:defRPr>
            </a:lvl5pPr>
            <a:lvl6pPr marL="2743200" lvl="5" indent="-330200" rtl="0">
              <a:lnSpc>
                <a:spcPct val="115000"/>
              </a:lnSpc>
              <a:spcBef>
                <a:spcPts val="1600"/>
              </a:spcBef>
              <a:spcAft>
                <a:spcPts val="0"/>
              </a:spcAft>
              <a:buClr>
                <a:schemeClr val="dk1"/>
              </a:buClr>
              <a:buSzPts val="1600"/>
              <a:buFont typeface="Karla"/>
              <a:buChar char="■"/>
              <a:defRPr sz="1600">
                <a:solidFill>
                  <a:schemeClr val="dk1"/>
                </a:solidFill>
                <a:latin typeface="Karla"/>
                <a:ea typeface="Karla"/>
                <a:cs typeface="Karla"/>
                <a:sym typeface="Karla"/>
              </a:defRPr>
            </a:lvl6pPr>
            <a:lvl7pPr marL="3200400" lvl="6" indent="-330200" rtl="0">
              <a:lnSpc>
                <a:spcPct val="115000"/>
              </a:lnSpc>
              <a:spcBef>
                <a:spcPts val="1600"/>
              </a:spcBef>
              <a:spcAft>
                <a:spcPts val="0"/>
              </a:spcAft>
              <a:buClr>
                <a:schemeClr val="dk1"/>
              </a:buClr>
              <a:buSzPts val="1600"/>
              <a:buFont typeface="Karla"/>
              <a:buChar char="●"/>
              <a:defRPr sz="1600">
                <a:solidFill>
                  <a:schemeClr val="dk1"/>
                </a:solidFill>
                <a:latin typeface="Karla"/>
                <a:ea typeface="Karla"/>
                <a:cs typeface="Karla"/>
                <a:sym typeface="Karla"/>
              </a:defRPr>
            </a:lvl7pPr>
            <a:lvl8pPr marL="3657600" lvl="7" indent="-330200" rtl="0">
              <a:lnSpc>
                <a:spcPct val="115000"/>
              </a:lnSpc>
              <a:spcBef>
                <a:spcPts val="1600"/>
              </a:spcBef>
              <a:spcAft>
                <a:spcPts val="0"/>
              </a:spcAft>
              <a:buClr>
                <a:schemeClr val="dk1"/>
              </a:buClr>
              <a:buSzPts val="1600"/>
              <a:buFont typeface="Karla"/>
              <a:buChar char="○"/>
              <a:defRPr sz="1600">
                <a:solidFill>
                  <a:schemeClr val="dk1"/>
                </a:solidFill>
                <a:latin typeface="Karla"/>
                <a:ea typeface="Karla"/>
                <a:cs typeface="Karla"/>
                <a:sym typeface="Karla"/>
              </a:defRPr>
            </a:lvl8pPr>
            <a:lvl9pPr marL="4114800" lvl="8" indent="-330200" rtl="0">
              <a:lnSpc>
                <a:spcPct val="115000"/>
              </a:lnSpc>
              <a:spcBef>
                <a:spcPts val="1600"/>
              </a:spcBef>
              <a:spcAft>
                <a:spcPts val="1600"/>
              </a:spcAft>
              <a:buClr>
                <a:schemeClr val="dk1"/>
              </a:buClr>
              <a:buSzPts val="1600"/>
              <a:buFont typeface="Karla"/>
              <a:buChar char="■"/>
              <a:defRPr sz="1600">
                <a:solidFill>
                  <a:schemeClr val="dk1"/>
                </a:solidFill>
                <a:latin typeface="Karla"/>
                <a:ea typeface="Karla"/>
                <a:cs typeface="Karla"/>
                <a:sym typeface="Karla"/>
              </a:defRPr>
            </a:lvl9pPr>
          </a:lstStyle>
          <a:p>
            <a:endParaRPr/>
          </a:p>
        </p:txBody>
      </p:sp>
    </p:spTree>
    <p:extLst>
      <p:ext uri="{BB962C8B-B14F-4D97-AF65-F5344CB8AC3E}">
        <p14:creationId xmlns:p14="http://schemas.microsoft.com/office/powerpoint/2010/main" val="3487062703"/>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00FF00"/>
          </p15:clr>
        </p15:guide>
        <p15:guide id="2" pos="2880">
          <p15:clr>
            <a:srgbClr val="00FF00"/>
          </p15:clr>
        </p15:guide>
        <p15:guide id="3" pos="454">
          <p15:clr>
            <a:srgbClr val="00FF00"/>
          </p15:clr>
        </p15:guide>
        <p15:guide id="4" pos="5306">
          <p15:clr>
            <a:srgbClr val="00FF00"/>
          </p15:clr>
        </p15:guide>
        <p15:guide id="5" orient="horz" pos="340">
          <p15:clr>
            <a:srgbClr val="00FF00"/>
          </p15:clr>
        </p15:guide>
        <p15:guide id="6" orient="horz" pos="2900">
          <p15:clr>
            <a:srgbClr val="00FF0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9"/>
        <p:cNvGrpSpPr/>
        <p:nvPr/>
      </p:nvGrpSpPr>
      <p:grpSpPr>
        <a:xfrm>
          <a:off x="0" y="0"/>
          <a:ext cx="0" cy="0"/>
          <a:chOff x="0" y="0"/>
          <a:chExt cx="0" cy="0"/>
        </a:xfrm>
      </p:grpSpPr>
      <p:sp>
        <p:nvSpPr>
          <p:cNvPr id="1440" name="Google Shape;1440;p35"/>
          <p:cNvSpPr txBox="1">
            <a:spLocks noGrp="1"/>
          </p:cNvSpPr>
          <p:nvPr>
            <p:ph type="ctrTitle"/>
          </p:nvPr>
        </p:nvSpPr>
        <p:spPr>
          <a:xfrm>
            <a:off x="2088410" y="2369750"/>
            <a:ext cx="8015180" cy="1318400"/>
          </a:xfrm>
          <a:prstGeom prst="rect">
            <a:avLst/>
          </a:prstGeom>
        </p:spPr>
        <p:txBody>
          <a:bodyPr spcFirstLastPara="1" vert="horz" wrap="square" lIns="0" tIns="0" rIns="0" bIns="0" rtlCol="0" anchor="ctr" anchorCtr="0">
            <a:noAutofit/>
          </a:bodyPr>
          <a:lstStyle/>
          <a:p>
            <a:pPr>
              <a:spcBef>
                <a:spcPts val="0"/>
              </a:spcBef>
            </a:pPr>
            <a:r>
              <a:rPr lang="en" dirty="0"/>
              <a:t>BREAKOUT</a:t>
            </a:r>
            <a:endParaRPr dirty="0"/>
          </a:p>
        </p:txBody>
      </p:sp>
      <p:sp>
        <p:nvSpPr>
          <p:cNvPr id="3" name="Google Shape;1440;p35">
            <a:extLst>
              <a:ext uri="{FF2B5EF4-FFF2-40B4-BE49-F238E27FC236}">
                <a16:creationId xmlns:a16="http://schemas.microsoft.com/office/drawing/2014/main" id="{E4F06095-9F83-4723-86F7-9804BB30E093}"/>
              </a:ext>
            </a:extLst>
          </p:cNvPr>
          <p:cNvSpPr txBox="1">
            <a:spLocks/>
          </p:cNvSpPr>
          <p:nvPr/>
        </p:nvSpPr>
        <p:spPr>
          <a:xfrm>
            <a:off x="2088410" y="4122350"/>
            <a:ext cx="8015181" cy="1318400"/>
          </a:xfrm>
          <a:prstGeom prst="rect">
            <a:avLst/>
          </a:prstGeom>
          <a:noFill/>
          <a:ln>
            <a:noFill/>
          </a:ln>
        </p:spPr>
        <p:txBody>
          <a:bodyPr spcFirstLastPara="1" vert="horz" wrap="square" lIns="0" tIns="0" rIns="0" bIns="0" rtlCol="0" anchor="ctr" anchorCtr="0">
            <a:noAutofit/>
          </a:bodyPr>
          <a:lstStyle>
            <a:defPPr marR="0" lvl="0" algn="l" rtl="0">
              <a:lnSpc>
                <a:spcPct val="100000"/>
              </a:lnSpc>
              <a:spcBef>
                <a:spcPts val="0"/>
              </a:spcBef>
              <a:spcAft>
                <a:spcPts val="0"/>
              </a:spcAft>
            </a:defPPr>
            <a:lvl1pPr marR="0" lvl="0" algn="ctr" rtl="0" eaLnBrk="1" hangingPunct="1">
              <a:lnSpc>
                <a:spcPct val="100000"/>
              </a:lnSpc>
              <a:spcBef>
                <a:spcPts val="0"/>
              </a:spcBef>
              <a:spcAft>
                <a:spcPts val="0"/>
              </a:spcAft>
              <a:buClr>
                <a:schemeClr val="dk1"/>
              </a:buClr>
              <a:buSzPts val="5200"/>
              <a:buFont typeface="Cuprum"/>
              <a:buNone/>
              <a:defRPr sz="10666" b="1" i="0" u="none" strike="noStrike" cap="none">
                <a:solidFill>
                  <a:schemeClr val="dk1"/>
                </a:solidFill>
                <a:latin typeface="Cuprum"/>
                <a:ea typeface="Cuprum"/>
                <a:cs typeface="Cuprum"/>
                <a:sym typeface="Cuprum"/>
              </a:defRPr>
            </a:lvl1pPr>
            <a:lvl2pPr marR="0" lvl="1"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2pPr>
            <a:lvl3pPr marR="0" lvl="2"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3pPr>
            <a:lvl4pPr marR="0" lvl="3"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4pPr>
            <a:lvl5pPr marR="0" lvl="4"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5pPr>
            <a:lvl6pPr marR="0" lvl="5"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6pPr>
            <a:lvl7pPr marR="0" lvl="6"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7pPr>
            <a:lvl8pPr marR="0" lvl="7"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8pPr>
            <a:lvl9pPr marR="0" lvl="8"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9pPr>
          </a:lstStyle>
          <a:p>
            <a:pPr algn="just" defTabSz="914400"/>
            <a:r>
              <a:rPr lang="es-DO" sz="2800" kern="0" dirty="0"/>
              <a:t>Alberto de Jesús García Peña 		           2-17-1097</a:t>
            </a:r>
          </a:p>
          <a:p>
            <a:pPr algn="just" defTabSz="914400"/>
            <a:r>
              <a:rPr lang="es-DO" sz="2800" kern="0" dirty="0"/>
              <a:t>Jonathan Daniel Rodríguez Valenzuela 	1-18-0622</a:t>
            </a:r>
          </a:p>
          <a:p>
            <a:pPr algn="just" defTabSz="914400"/>
            <a:r>
              <a:rPr lang="es-DO" sz="2800" kern="0" dirty="0"/>
              <a:t>Luis Arturo Rodríguez </a:t>
            </a:r>
            <a:r>
              <a:rPr lang="es-DO" sz="2800" kern="0" dirty="0" err="1"/>
              <a:t>Rodríguez</a:t>
            </a:r>
            <a:r>
              <a:rPr lang="es-DO" sz="2800" kern="0" dirty="0"/>
              <a:t>		1-18-0858</a:t>
            </a:r>
          </a:p>
          <a:p>
            <a:pPr defTabSz="914400"/>
            <a:endParaRPr lang="es-DO" sz="1200" kern="0" dirty="0"/>
          </a:p>
        </p:txBody>
      </p:sp>
    </p:spTree>
    <p:extLst>
      <p:ext uri="{BB962C8B-B14F-4D97-AF65-F5344CB8AC3E}">
        <p14:creationId xmlns:p14="http://schemas.microsoft.com/office/powerpoint/2010/main" val="35789422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DO" dirty="0"/>
              <a:t>Requisitos de instalación</a:t>
            </a:r>
            <a:endParaRPr lang="en-US" dirty="0"/>
          </a:p>
        </p:txBody>
      </p:sp>
      <p:sp>
        <p:nvSpPr>
          <p:cNvPr id="3" name="Marcador de texto 2"/>
          <p:cNvSpPr>
            <a:spLocks noGrp="1"/>
          </p:cNvSpPr>
          <p:nvPr>
            <p:ph type="body" idx="1"/>
          </p:nvPr>
        </p:nvSpPr>
        <p:spPr/>
        <p:txBody>
          <a:bodyPr/>
          <a:lstStyle/>
          <a:p>
            <a:pPr marL="135464" indent="0">
              <a:buNone/>
            </a:pPr>
            <a:r>
              <a:rPr lang="es-ES" sz="1800" b="1" dirty="0">
                <a:latin typeface="Cuprum"/>
              </a:rPr>
              <a:t>El videojuego no requiere de instalación, ya que cuenta con un ejecutable que se encuentra en la carpeta principal del mismo. El usuario solo debe hacer doble </a:t>
            </a:r>
            <a:r>
              <a:rPr lang="es-ES" sz="1800" b="1" dirty="0" err="1">
                <a:latin typeface="Cuprum"/>
              </a:rPr>
              <a:t>click</a:t>
            </a:r>
            <a:r>
              <a:rPr lang="es-ES" sz="1800" b="1" dirty="0">
                <a:latin typeface="Cuprum"/>
              </a:rPr>
              <a:t> en el ejecutable con extensión ".</a:t>
            </a:r>
            <a:r>
              <a:rPr lang="es-ES" sz="1800" b="1" dirty="0" err="1">
                <a:latin typeface="Cuprum"/>
              </a:rPr>
              <a:t>exe</a:t>
            </a:r>
            <a:r>
              <a:rPr lang="es-ES" sz="1800" b="1" dirty="0">
                <a:latin typeface="Cuprum"/>
              </a:rPr>
              <a:t>" para poder jugarlo. Este también debe tomar en cuenta las siguientes especificaciones para su correcto uso: </a:t>
            </a:r>
          </a:p>
          <a:p>
            <a:pPr marL="135464" indent="0">
              <a:buNone/>
            </a:pPr>
            <a:endParaRPr lang="es-ES" sz="1800" b="1" dirty="0">
              <a:latin typeface="Cuprum"/>
            </a:endParaRPr>
          </a:p>
          <a:p>
            <a:pPr marL="135464" indent="0">
              <a:buNone/>
            </a:pPr>
            <a:r>
              <a:rPr lang="es-ES" sz="1800" b="1" dirty="0">
                <a:latin typeface="Cuprum"/>
              </a:rPr>
              <a:t>Versión de escritorio:</a:t>
            </a:r>
          </a:p>
          <a:p>
            <a:pPr marL="135464" indent="0">
              <a:buNone/>
            </a:pPr>
            <a:r>
              <a:rPr lang="es-ES" sz="1800" b="1" dirty="0">
                <a:latin typeface="Cuprum"/>
              </a:rPr>
              <a:t>● 1GB de RAM.</a:t>
            </a:r>
          </a:p>
          <a:p>
            <a:pPr marL="135464" indent="0">
              <a:buNone/>
            </a:pPr>
            <a:r>
              <a:rPr lang="es-ES" sz="1800" b="1" dirty="0">
                <a:latin typeface="Cuprum"/>
              </a:rPr>
              <a:t>● 100MB de espacio libre en disco.</a:t>
            </a:r>
          </a:p>
          <a:p>
            <a:pPr marL="135464" indent="0">
              <a:buNone/>
            </a:pPr>
            <a:r>
              <a:rPr lang="es-ES" sz="1800" b="1" dirty="0">
                <a:latin typeface="Cuprum"/>
              </a:rPr>
              <a:t>● 512 MB de video.</a:t>
            </a:r>
          </a:p>
          <a:p>
            <a:pPr marL="135464" indent="0">
              <a:buNone/>
            </a:pPr>
            <a:r>
              <a:rPr lang="es-ES" sz="1800" b="1" dirty="0">
                <a:latin typeface="Cuprum"/>
              </a:rPr>
              <a:t>● Procesador i3 de 3ra generación a 2.4 GHz.</a:t>
            </a:r>
          </a:p>
          <a:p>
            <a:pPr marL="135464" indent="0">
              <a:buNone/>
            </a:pPr>
            <a:endParaRPr lang="es-ES" sz="1800" b="1" dirty="0">
              <a:latin typeface="Cuprum"/>
            </a:endParaRPr>
          </a:p>
          <a:p>
            <a:pPr marL="135464" indent="0">
              <a:buNone/>
            </a:pPr>
            <a:r>
              <a:rPr lang="es-ES" sz="1800" b="1" dirty="0">
                <a:latin typeface="Cuprum"/>
              </a:rPr>
              <a:t>Versión web:</a:t>
            </a:r>
          </a:p>
          <a:p>
            <a:pPr marL="135464" indent="0">
              <a:buNone/>
            </a:pPr>
            <a:r>
              <a:rPr lang="es-ES" sz="1800" b="1" dirty="0">
                <a:latin typeface="Cuprum"/>
              </a:rPr>
              <a:t>● Navegador que admita flash </a:t>
            </a:r>
            <a:r>
              <a:rPr lang="es-ES" sz="1800" b="1" dirty="0" err="1">
                <a:latin typeface="Cuprum"/>
              </a:rPr>
              <a:t>player</a:t>
            </a:r>
            <a:r>
              <a:rPr lang="es-ES" sz="1800" b="1" dirty="0">
                <a:latin typeface="Cuprum"/>
              </a:rPr>
              <a:t>.</a:t>
            </a:r>
          </a:p>
          <a:p>
            <a:pPr marL="135464" indent="0">
              <a:buNone/>
            </a:pPr>
            <a:r>
              <a:rPr lang="es-ES" sz="1800" b="1" dirty="0">
                <a:latin typeface="Cuprum"/>
              </a:rPr>
              <a:t>● 1GB de RAM en adelante.</a:t>
            </a:r>
            <a:endParaRPr lang="en-US" sz="1800" b="1" dirty="0">
              <a:latin typeface="Cuprum"/>
            </a:endParaRPr>
          </a:p>
        </p:txBody>
      </p:sp>
    </p:spTree>
    <p:extLst>
      <p:ext uri="{BB962C8B-B14F-4D97-AF65-F5344CB8AC3E}">
        <p14:creationId xmlns:p14="http://schemas.microsoft.com/office/powerpoint/2010/main" val="12700322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DO" dirty="0"/>
              <a:t>Instrucciones de uso</a:t>
            </a:r>
            <a:endParaRPr lang="en-US" dirty="0"/>
          </a:p>
        </p:txBody>
      </p:sp>
      <p:sp>
        <p:nvSpPr>
          <p:cNvPr id="3" name="Marcador de texto 2"/>
          <p:cNvSpPr>
            <a:spLocks noGrp="1"/>
          </p:cNvSpPr>
          <p:nvPr>
            <p:ph type="body" idx="1"/>
          </p:nvPr>
        </p:nvSpPr>
        <p:spPr/>
        <p:txBody>
          <a:bodyPr/>
          <a:lstStyle/>
          <a:p>
            <a:pPr marL="135464" indent="0">
              <a:buNone/>
            </a:pPr>
            <a:r>
              <a:rPr lang="es-ES" sz="1800" b="1" dirty="0">
                <a:latin typeface="Cuprum"/>
              </a:rPr>
              <a:t>Para poder jugar el videojuego de forma satisfactoria es necesario tomar en cuenta las siguientes instrucciones:</a:t>
            </a:r>
          </a:p>
          <a:p>
            <a:pPr marL="135464" indent="0">
              <a:buNone/>
            </a:pPr>
            <a:r>
              <a:rPr lang="es-ES" sz="1800" b="1" dirty="0">
                <a:latin typeface="Cuprum"/>
              </a:rPr>
              <a:t> </a:t>
            </a:r>
          </a:p>
          <a:p>
            <a:pPr marL="135464" indent="0">
              <a:buNone/>
            </a:pPr>
            <a:r>
              <a:rPr lang="es-ES" sz="1800" b="1" dirty="0">
                <a:latin typeface="Cuprum"/>
              </a:rPr>
              <a:t>● Uso del mouse para poder mover la raqueta.</a:t>
            </a:r>
          </a:p>
          <a:p>
            <a:pPr marL="135464" indent="0">
              <a:buNone/>
            </a:pPr>
            <a:r>
              <a:rPr lang="es-ES" sz="1800" b="1" dirty="0">
                <a:latin typeface="Cuprum"/>
              </a:rPr>
              <a:t>● </a:t>
            </a:r>
            <a:r>
              <a:rPr lang="es-ES" sz="1800" b="1" dirty="0" err="1">
                <a:latin typeface="Cuprum"/>
              </a:rPr>
              <a:t>Click</a:t>
            </a:r>
            <a:r>
              <a:rPr lang="es-ES" sz="1800" b="1" dirty="0">
                <a:latin typeface="Cuprum"/>
              </a:rPr>
              <a:t> izquierdo para lanzar la bola.</a:t>
            </a:r>
          </a:p>
          <a:p>
            <a:pPr marL="135464" indent="0">
              <a:buNone/>
            </a:pPr>
            <a:r>
              <a:rPr lang="es-ES" sz="1800" b="1" dirty="0">
                <a:latin typeface="Cuprum"/>
              </a:rPr>
              <a:t>● El juego se pausa si dejan de enfocarlo.</a:t>
            </a:r>
            <a:endParaRPr lang="en-US" sz="1800" b="1" dirty="0">
              <a:latin typeface="Cuprum"/>
            </a:endParaRPr>
          </a:p>
        </p:txBody>
      </p:sp>
    </p:spTree>
    <p:extLst>
      <p:ext uri="{BB962C8B-B14F-4D97-AF65-F5344CB8AC3E}">
        <p14:creationId xmlns:p14="http://schemas.microsoft.com/office/powerpoint/2010/main" val="8995336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ítulo 1"/>
          <p:cNvSpPr>
            <a:spLocks noGrp="1"/>
          </p:cNvSpPr>
          <p:nvPr>
            <p:ph type="subTitle" idx="1"/>
          </p:nvPr>
        </p:nvSpPr>
        <p:spPr>
          <a:xfrm>
            <a:off x="777120" y="2455147"/>
            <a:ext cx="7646790" cy="2242583"/>
          </a:xfrm>
        </p:spPr>
        <p:txBody>
          <a:bodyPr/>
          <a:lstStyle/>
          <a:p>
            <a:pPr marL="127000" indent="0">
              <a:buNone/>
            </a:pPr>
            <a:r>
              <a:rPr lang="es-ES" sz="1800" b="1" dirty="0">
                <a:latin typeface="Cuprum"/>
              </a:rPr>
              <a:t>En un futuro se tiene planeado desarrollar una modo de juego PVP (jugador contra jugador) en el que gana el nivel aquel jugador que destruya sus bloques en el menor tiempo posible.</a:t>
            </a:r>
          </a:p>
          <a:p>
            <a:pPr marL="127000" indent="0">
              <a:buNone/>
            </a:pPr>
            <a:endParaRPr lang="es-ES" sz="1800" b="1" dirty="0">
              <a:latin typeface="Cuprum"/>
            </a:endParaRPr>
          </a:p>
          <a:p>
            <a:pPr marL="127000" indent="0">
              <a:buNone/>
            </a:pPr>
            <a:r>
              <a:rPr lang="es-ES" sz="1800" b="1" dirty="0">
                <a:latin typeface="Cuprum"/>
              </a:rPr>
              <a:t>También se piensa insertar un sistema de personalización, para la raqueta, la bola y los bloques del juego. Para esto en cada nivel al finalizarlo se le recompensará con una cierta de cantidad de monedas que podrá gastar en la tienda de personalizaciones.</a:t>
            </a:r>
            <a:endParaRPr lang="en-US" sz="1800" b="1" dirty="0">
              <a:latin typeface="Cuprum"/>
            </a:endParaRPr>
          </a:p>
        </p:txBody>
      </p:sp>
      <p:sp>
        <p:nvSpPr>
          <p:cNvPr id="3" name="Título 2"/>
          <p:cNvSpPr>
            <a:spLocks noGrp="1"/>
          </p:cNvSpPr>
          <p:nvPr>
            <p:ph type="title"/>
          </p:nvPr>
        </p:nvSpPr>
        <p:spPr/>
        <p:txBody>
          <a:bodyPr/>
          <a:lstStyle/>
          <a:p>
            <a:r>
              <a:rPr lang="es-DO" dirty="0"/>
              <a:t>Proyección a Futuro</a:t>
            </a:r>
            <a:endParaRPr lang="en-US" dirty="0"/>
          </a:p>
        </p:txBody>
      </p:sp>
      <p:grpSp>
        <p:nvGrpSpPr>
          <p:cNvPr id="4" name="Google Shape;1499;p42"/>
          <p:cNvGrpSpPr/>
          <p:nvPr/>
        </p:nvGrpSpPr>
        <p:grpSpPr>
          <a:xfrm rot="20012389">
            <a:off x="7459742" y="4311204"/>
            <a:ext cx="2367285" cy="2590854"/>
            <a:chOff x="-753515" y="1249097"/>
            <a:chExt cx="533694" cy="623621"/>
          </a:xfrm>
        </p:grpSpPr>
        <p:sp>
          <p:nvSpPr>
            <p:cNvPr id="9" name="Google Shape;1504;p42"/>
            <p:cNvSpPr/>
            <p:nvPr/>
          </p:nvSpPr>
          <p:spPr>
            <a:xfrm>
              <a:off x="-753515" y="1249097"/>
              <a:ext cx="533694" cy="623621"/>
            </a:xfrm>
            <a:custGeom>
              <a:avLst/>
              <a:gdLst/>
              <a:ahLst/>
              <a:cxnLst/>
              <a:rect l="l" t="t" r="r" b="b"/>
              <a:pathLst>
                <a:path w="78600" h="91844" extrusionOk="0">
                  <a:moveTo>
                    <a:pt x="5221" y="0"/>
                  </a:moveTo>
                  <a:lnTo>
                    <a:pt x="23039" y="33160"/>
                  </a:lnTo>
                  <a:lnTo>
                    <a:pt x="0" y="13823"/>
                  </a:lnTo>
                  <a:lnTo>
                    <a:pt x="0" y="13823"/>
                  </a:lnTo>
                  <a:cubicBezTo>
                    <a:pt x="1" y="13824"/>
                    <a:pt x="29166" y="73673"/>
                    <a:pt x="41298" y="85805"/>
                  </a:cubicBezTo>
                  <a:cubicBezTo>
                    <a:pt x="45324" y="89832"/>
                    <a:pt x="50601" y="91844"/>
                    <a:pt x="55880" y="91844"/>
                  </a:cubicBezTo>
                  <a:cubicBezTo>
                    <a:pt x="60818" y="91844"/>
                    <a:pt x="65758" y="90083"/>
                    <a:pt x="69679" y="86565"/>
                  </a:cubicBezTo>
                  <a:cubicBezTo>
                    <a:pt x="78477" y="78600"/>
                    <a:pt x="78600" y="64777"/>
                    <a:pt x="70218" y="56395"/>
                  </a:cubicBezTo>
                  <a:lnTo>
                    <a:pt x="19950" y="6152"/>
                  </a:lnTo>
                  <a:lnTo>
                    <a:pt x="26396" y="21176"/>
                  </a:lnTo>
                  <a:lnTo>
                    <a:pt x="5221" y="0"/>
                  </a:lnTo>
                  <a:close/>
                </a:path>
              </a:pathLst>
            </a:custGeom>
            <a:solidFill>
              <a:schemeClr val="accent5"/>
            </a:solidFill>
            <a:ln>
              <a:noFill/>
            </a:ln>
          </p:spPr>
          <p:txBody>
            <a:bodyPr spcFirstLastPara="1" wrap="square" lIns="121900" tIns="121900" rIns="121900" bIns="121900" anchor="ctr" anchorCtr="0">
              <a:noAutofit/>
            </a:bodyPr>
            <a:lstStyle/>
            <a:p>
              <a:endParaRPr sz="1800"/>
            </a:p>
          </p:txBody>
        </p:sp>
        <p:sp>
          <p:nvSpPr>
            <p:cNvPr id="10" name="Google Shape;1505;p42"/>
            <p:cNvSpPr/>
            <p:nvPr/>
          </p:nvSpPr>
          <p:spPr>
            <a:xfrm>
              <a:off x="-644013" y="1416008"/>
              <a:ext cx="392408" cy="439007"/>
            </a:xfrm>
            <a:custGeom>
              <a:avLst/>
              <a:gdLst/>
              <a:ahLst/>
              <a:cxnLst/>
              <a:rect l="l" t="t" r="r" b="b"/>
              <a:pathLst>
                <a:path w="57792" h="64655" extrusionOk="0">
                  <a:moveTo>
                    <a:pt x="16715" y="0"/>
                  </a:moveTo>
                  <a:lnTo>
                    <a:pt x="24068" y="17303"/>
                  </a:lnTo>
                  <a:lnTo>
                    <a:pt x="24068" y="17303"/>
                  </a:lnTo>
                  <a:lnTo>
                    <a:pt x="4853" y="736"/>
                  </a:lnTo>
                  <a:lnTo>
                    <a:pt x="24043" y="36445"/>
                  </a:lnTo>
                  <a:lnTo>
                    <a:pt x="0" y="9510"/>
                  </a:lnTo>
                  <a:lnTo>
                    <a:pt x="0" y="9510"/>
                  </a:lnTo>
                  <a:cubicBezTo>
                    <a:pt x="9019" y="27377"/>
                    <a:pt x="18504" y="50856"/>
                    <a:pt x="27009" y="59385"/>
                  </a:cubicBezTo>
                  <a:cubicBezTo>
                    <a:pt x="30415" y="62792"/>
                    <a:pt x="34950" y="64654"/>
                    <a:pt x="39753" y="64654"/>
                  </a:cubicBezTo>
                  <a:cubicBezTo>
                    <a:pt x="44214" y="64654"/>
                    <a:pt x="48478" y="63012"/>
                    <a:pt x="51787" y="60047"/>
                  </a:cubicBezTo>
                  <a:cubicBezTo>
                    <a:pt x="55439" y="56738"/>
                    <a:pt x="57522" y="52204"/>
                    <a:pt x="57645" y="47229"/>
                  </a:cubicBezTo>
                  <a:cubicBezTo>
                    <a:pt x="57792" y="42180"/>
                    <a:pt x="55807" y="37229"/>
                    <a:pt x="52228" y="33651"/>
                  </a:cubicBezTo>
                  <a:lnTo>
                    <a:pt x="16715" y="0"/>
                  </a:lnTo>
                  <a:close/>
                </a:path>
              </a:pathLst>
            </a:custGeom>
            <a:solidFill>
              <a:srgbClr val="CB5568"/>
            </a:solidFill>
            <a:ln>
              <a:noFill/>
            </a:ln>
          </p:spPr>
          <p:txBody>
            <a:bodyPr spcFirstLastPara="1" wrap="square" lIns="121900" tIns="121900" rIns="121900" bIns="121900" anchor="ctr" anchorCtr="0">
              <a:noAutofit/>
            </a:bodyPr>
            <a:lstStyle/>
            <a:p>
              <a:endParaRPr sz="1800"/>
            </a:p>
          </p:txBody>
        </p:sp>
        <p:sp>
          <p:nvSpPr>
            <p:cNvPr id="11" name="Google Shape;1506;p42"/>
            <p:cNvSpPr/>
            <p:nvPr/>
          </p:nvSpPr>
          <p:spPr>
            <a:xfrm>
              <a:off x="-488916" y="1628026"/>
              <a:ext cx="228660" cy="209309"/>
            </a:xfrm>
            <a:custGeom>
              <a:avLst/>
              <a:gdLst/>
              <a:ahLst/>
              <a:cxnLst/>
              <a:rect l="l" t="t" r="r" b="b"/>
              <a:pathLst>
                <a:path w="33676" h="30826" extrusionOk="0">
                  <a:moveTo>
                    <a:pt x="16912" y="1"/>
                  </a:moveTo>
                  <a:cubicBezTo>
                    <a:pt x="14161" y="1"/>
                    <a:pt x="11409" y="734"/>
                    <a:pt x="8970" y="2205"/>
                  </a:cubicBezTo>
                  <a:cubicBezTo>
                    <a:pt x="7917" y="2842"/>
                    <a:pt x="6912" y="3602"/>
                    <a:pt x="6005" y="4509"/>
                  </a:cubicBezTo>
                  <a:cubicBezTo>
                    <a:pt x="0" y="10538"/>
                    <a:pt x="0" y="20293"/>
                    <a:pt x="6005" y="26322"/>
                  </a:cubicBezTo>
                  <a:cubicBezTo>
                    <a:pt x="9019" y="29324"/>
                    <a:pt x="12965" y="30825"/>
                    <a:pt x="16908" y="30825"/>
                  </a:cubicBezTo>
                  <a:cubicBezTo>
                    <a:pt x="20851" y="30825"/>
                    <a:pt x="24791" y="29324"/>
                    <a:pt x="27793" y="26322"/>
                  </a:cubicBezTo>
                  <a:cubicBezTo>
                    <a:pt x="28725" y="25415"/>
                    <a:pt x="29484" y="24410"/>
                    <a:pt x="30122" y="23356"/>
                  </a:cubicBezTo>
                  <a:cubicBezTo>
                    <a:pt x="33675" y="17425"/>
                    <a:pt x="32916" y="9631"/>
                    <a:pt x="27793" y="4509"/>
                  </a:cubicBezTo>
                  <a:cubicBezTo>
                    <a:pt x="24791" y="1507"/>
                    <a:pt x="20854" y="1"/>
                    <a:pt x="16912" y="1"/>
                  </a:cubicBezTo>
                  <a:close/>
                </a:path>
              </a:pathLst>
            </a:custGeom>
            <a:solidFill>
              <a:srgbClr val="F5C67D"/>
            </a:solidFill>
            <a:ln>
              <a:noFill/>
            </a:ln>
          </p:spPr>
          <p:txBody>
            <a:bodyPr spcFirstLastPara="1" wrap="square" lIns="121900" tIns="121900" rIns="121900" bIns="121900" anchor="ctr" anchorCtr="0">
              <a:noAutofit/>
            </a:bodyPr>
            <a:lstStyle/>
            <a:p>
              <a:endParaRPr sz="1800"/>
            </a:p>
          </p:txBody>
        </p:sp>
        <p:sp>
          <p:nvSpPr>
            <p:cNvPr id="12" name="Google Shape;1507;p42"/>
            <p:cNvSpPr/>
            <p:nvPr/>
          </p:nvSpPr>
          <p:spPr>
            <a:xfrm>
              <a:off x="-452304" y="1628026"/>
              <a:ext cx="192048" cy="173478"/>
            </a:xfrm>
            <a:custGeom>
              <a:avLst/>
              <a:gdLst/>
              <a:ahLst/>
              <a:cxnLst/>
              <a:rect l="l" t="t" r="r" b="b"/>
              <a:pathLst>
                <a:path w="28284" h="25549" extrusionOk="0">
                  <a:moveTo>
                    <a:pt x="11520" y="1"/>
                  </a:moveTo>
                  <a:cubicBezTo>
                    <a:pt x="8769" y="1"/>
                    <a:pt x="6017" y="734"/>
                    <a:pt x="3578" y="2205"/>
                  </a:cubicBezTo>
                  <a:cubicBezTo>
                    <a:pt x="0" y="8112"/>
                    <a:pt x="784" y="15930"/>
                    <a:pt x="5907" y="21028"/>
                  </a:cubicBezTo>
                  <a:cubicBezTo>
                    <a:pt x="8910" y="24045"/>
                    <a:pt x="12848" y="25549"/>
                    <a:pt x="16790" y="25549"/>
                  </a:cubicBezTo>
                  <a:cubicBezTo>
                    <a:pt x="19540" y="25549"/>
                    <a:pt x="22292" y="24817"/>
                    <a:pt x="24730" y="23356"/>
                  </a:cubicBezTo>
                  <a:cubicBezTo>
                    <a:pt x="28283" y="17425"/>
                    <a:pt x="27524" y="9631"/>
                    <a:pt x="22401" y="4509"/>
                  </a:cubicBezTo>
                  <a:cubicBezTo>
                    <a:pt x="19399" y="1507"/>
                    <a:pt x="15462" y="1"/>
                    <a:pt x="11520" y="1"/>
                  </a:cubicBezTo>
                  <a:close/>
                </a:path>
              </a:pathLst>
            </a:custGeom>
            <a:solidFill>
              <a:schemeClr val="accent6"/>
            </a:solidFill>
            <a:ln>
              <a:noFill/>
            </a:ln>
          </p:spPr>
          <p:txBody>
            <a:bodyPr spcFirstLastPara="1" wrap="square" lIns="121900" tIns="121900" rIns="121900" bIns="121900" anchor="ctr" anchorCtr="0">
              <a:noAutofit/>
            </a:bodyPr>
            <a:lstStyle/>
            <a:p>
              <a:endParaRPr sz="1800"/>
            </a:p>
          </p:txBody>
        </p:sp>
        <p:sp>
          <p:nvSpPr>
            <p:cNvPr id="13" name="Google Shape;1508;p42"/>
            <p:cNvSpPr/>
            <p:nvPr/>
          </p:nvSpPr>
          <p:spPr>
            <a:xfrm>
              <a:off x="-352294" y="1676065"/>
              <a:ext cx="55590" cy="48705"/>
            </a:xfrm>
            <a:custGeom>
              <a:avLst/>
              <a:gdLst/>
              <a:ahLst/>
              <a:cxnLst/>
              <a:rect l="l" t="t" r="r" b="b"/>
              <a:pathLst>
                <a:path w="8187" h="7173" extrusionOk="0">
                  <a:moveTo>
                    <a:pt x="2357" y="0"/>
                  </a:moveTo>
                  <a:cubicBezTo>
                    <a:pt x="1815" y="0"/>
                    <a:pt x="1343" y="161"/>
                    <a:pt x="1006" y="498"/>
                  </a:cubicBezTo>
                  <a:cubicBezTo>
                    <a:pt x="1" y="1527"/>
                    <a:pt x="565" y="3708"/>
                    <a:pt x="2256" y="5424"/>
                  </a:cubicBezTo>
                  <a:cubicBezTo>
                    <a:pt x="3395" y="6546"/>
                    <a:pt x="4739" y="7172"/>
                    <a:pt x="5807" y="7172"/>
                  </a:cubicBezTo>
                  <a:cubicBezTo>
                    <a:pt x="6349" y="7172"/>
                    <a:pt x="6820" y="7012"/>
                    <a:pt x="7158" y="6674"/>
                  </a:cubicBezTo>
                  <a:cubicBezTo>
                    <a:pt x="8187" y="5669"/>
                    <a:pt x="7623" y="3463"/>
                    <a:pt x="5908" y="1772"/>
                  </a:cubicBezTo>
                  <a:cubicBezTo>
                    <a:pt x="4783" y="632"/>
                    <a:pt x="3432" y="0"/>
                    <a:pt x="2357" y="0"/>
                  </a:cubicBezTo>
                  <a:close/>
                </a:path>
              </a:pathLst>
            </a:custGeom>
            <a:solidFill>
              <a:srgbClr val="F5C67D"/>
            </a:solidFill>
            <a:ln>
              <a:noFill/>
            </a:ln>
          </p:spPr>
          <p:txBody>
            <a:bodyPr spcFirstLastPara="1" wrap="square" lIns="121900" tIns="121900" rIns="121900" bIns="121900" anchor="ctr" anchorCtr="0">
              <a:noAutofit/>
            </a:bodyPr>
            <a:lstStyle/>
            <a:p>
              <a:endParaRPr sz="1800"/>
            </a:p>
          </p:txBody>
        </p:sp>
        <p:sp>
          <p:nvSpPr>
            <p:cNvPr id="22" name="Google Shape;1517;p42"/>
            <p:cNvSpPr/>
            <p:nvPr/>
          </p:nvSpPr>
          <p:spPr>
            <a:xfrm>
              <a:off x="-294043" y="1328641"/>
              <a:ext cx="21137" cy="21137"/>
            </a:xfrm>
            <a:custGeom>
              <a:avLst/>
              <a:gdLst/>
              <a:ahLst/>
              <a:cxnLst/>
              <a:rect l="l" t="t" r="r" b="b"/>
              <a:pathLst>
                <a:path w="3113" h="3113" extrusionOk="0">
                  <a:moveTo>
                    <a:pt x="1569" y="0"/>
                  </a:moveTo>
                  <a:lnTo>
                    <a:pt x="0" y="1544"/>
                  </a:lnTo>
                  <a:lnTo>
                    <a:pt x="1569" y="3113"/>
                  </a:lnTo>
                  <a:lnTo>
                    <a:pt x="3113" y="1544"/>
                  </a:lnTo>
                  <a:lnTo>
                    <a:pt x="1569" y="0"/>
                  </a:lnTo>
                  <a:close/>
                </a:path>
              </a:pathLst>
            </a:custGeom>
            <a:solidFill>
              <a:srgbClr val="FFFFFF"/>
            </a:solidFill>
            <a:ln>
              <a:noFill/>
            </a:ln>
          </p:spPr>
          <p:txBody>
            <a:bodyPr spcFirstLastPara="1" wrap="square" lIns="121900" tIns="121900" rIns="121900" bIns="121900" anchor="ctr" anchorCtr="0">
              <a:noAutofit/>
            </a:bodyPr>
            <a:lstStyle/>
            <a:p>
              <a:endParaRPr sz="1800"/>
            </a:p>
          </p:txBody>
        </p:sp>
      </p:grpSp>
    </p:spTree>
    <p:extLst>
      <p:ext uri="{BB962C8B-B14F-4D97-AF65-F5344CB8AC3E}">
        <p14:creationId xmlns:p14="http://schemas.microsoft.com/office/powerpoint/2010/main" val="41226742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DO" dirty="0"/>
              <a:t>Presupuesto</a:t>
            </a:r>
            <a:endParaRPr lang="en-US" dirty="0"/>
          </a:p>
        </p:txBody>
      </p:sp>
      <p:sp>
        <p:nvSpPr>
          <p:cNvPr id="3" name="Subtítulo 2"/>
          <p:cNvSpPr>
            <a:spLocks noGrp="1"/>
          </p:cNvSpPr>
          <p:nvPr>
            <p:ph type="subTitle" idx="1"/>
          </p:nvPr>
        </p:nvSpPr>
        <p:spPr/>
        <p:txBody>
          <a:bodyPr/>
          <a:lstStyle/>
          <a:p>
            <a:pPr marL="127000" indent="0"/>
            <a:r>
              <a:rPr lang="es-ES" b="1" dirty="0">
                <a:latin typeface="Cuprum"/>
              </a:rPr>
              <a:t>US$ 3,675 serán </a:t>
            </a:r>
            <a:r>
              <a:rPr lang="es-DO" b="1" dirty="0">
                <a:latin typeface="Cuprum"/>
              </a:rPr>
              <a:t>entregados al equipo de desarrolladores</a:t>
            </a:r>
            <a:endParaRPr lang="en-US" dirty="0"/>
          </a:p>
          <a:p>
            <a:endParaRPr lang="en-US" dirty="0"/>
          </a:p>
        </p:txBody>
      </p:sp>
      <p:sp>
        <p:nvSpPr>
          <p:cNvPr id="4" name="Título 3"/>
          <p:cNvSpPr>
            <a:spLocks noGrp="1"/>
          </p:cNvSpPr>
          <p:nvPr>
            <p:ph type="title" idx="2"/>
          </p:nvPr>
        </p:nvSpPr>
        <p:spPr/>
        <p:txBody>
          <a:bodyPr/>
          <a:lstStyle/>
          <a:p>
            <a:r>
              <a:rPr lang="es-DO" dirty="0"/>
              <a:t>35%</a:t>
            </a:r>
            <a:endParaRPr lang="en-US" dirty="0"/>
          </a:p>
        </p:txBody>
      </p:sp>
      <p:sp>
        <p:nvSpPr>
          <p:cNvPr id="5" name="Subtítulo 4"/>
          <p:cNvSpPr>
            <a:spLocks noGrp="1"/>
          </p:cNvSpPr>
          <p:nvPr>
            <p:ph type="subTitle" idx="3"/>
          </p:nvPr>
        </p:nvSpPr>
        <p:spPr/>
        <p:txBody>
          <a:bodyPr/>
          <a:lstStyle/>
          <a:p>
            <a:pPr algn="r"/>
            <a:r>
              <a:rPr lang="es-ES" b="1" dirty="0">
                <a:latin typeface="Cuprum"/>
              </a:rPr>
              <a:t>US$ 1,050 serán usados para el pago de intermediarios</a:t>
            </a:r>
            <a:endParaRPr lang="en-US" dirty="0"/>
          </a:p>
          <a:p>
            <a:endParaRPr lang="en-US" dirty="0"/>
          </a:p>
        </p:txBody>
      </p:sp>
      <p:sp>
        <p:nvSpPr>
          <p:cNvPr id="6" name="Título 5"/>
          <p:cNvSpPr>
            <a:spLocks noGrp="1"/>
          </p:cNvSpPr>
          <p:nvPr>
            <p:ph type="title" idx="4"/>
          </p:nvPr>
        </p:nvSpPr>
        <p:spPr/>
        <p:txBody>
          <a:bodyPr/>
          <a:lstStyle/>
          <a:p>
            <a:r>
              <a:rPr lang="es-DO" dirty="0"/>
              <a:t>10%</a:t>
            </a:r>
            <a:endParaRPr lang="en-US" dirty="0"/>
          </a:p>
        </p:txBody>
      </p:sp>
      <p:sp>
        <p:nvSpPr>
          <p:cNvPr id="7" name="Subtítulo 6"/>
          <p:cNvSpPr>
            <a:spLocks noGrp="1"/>
          </p:cNvSpPr>
          <p:nvPr>
            <p:ph type="subTitle" idx="5"/>
          </p:nvPr>
        </p:nvSpPr>
        <p:spPr/>
        <p:txBody>
          <a:bodyPr/>
          <a:lstStyle/>
          <a:p>
            <a:r>
              <a:rPr lang="es-ES" b="1" dirty="0">
                <a:latin typeface="Cuprum"/>
              </a:rPr>
              <a:t>US$ 1,260 serán entregados al equipo de soporte y atención al cliente</a:t>
            </a:r>
            <a:endParaRPr lang="en-US" dirty="0"/>
          </a:p>
        </p:txBody>
      </p:sp>
      <p:sp>
        <p:nvSpPr>
          <p:cNvPr id="8" name="Título 7"/>
          <p:cNvSpPr>
            <a:spLocks noGrp="1"/>
          </p:cNvSpPr>
          <p:nvPr>
            <p:ph type="title" idx="6"/>
          </p:nvPr>
        </p:nvSpPr>
        <p:spPr/>
        <p:txBody>
          <a:bodyPr/>
          <a:lstStyle/>
          <a:p>
            <a:r>
              <a:rPr lang="es-DO" dirty="0"/>
              <a:t>12%</a:t>
            </a:r>
            <a:endParaRPr lang="en-US" dirty="0"/>
          </a:p>
        </p:txBody>
      </p:sp>
      <p:sp>
        <p:nvSpPr>
          <p:cNvPr id="9" name="Subtítulo 8"/>
          <p:cNvSpPr>
            <a:spLocks noGrp="1"/>
          </p:cNvSpPr>
          <p:nvPr>
            <p:ph type="subTitle" idx="7"/>
          </p:nvPr>
        </p:nvSpPr>
        <p:spPr/>
        <p:txBody>
          <a:bodyPr/>
          <a:lstStyle/>
          <a:p>
            <a:pPr algn="r"/>
            <a:r>
              <a:rPr lang="es-ES" b="1" dirty="0">
                <a:latin typeface="Cuprum"/>
              </a:rPr>
              <a:t>US$ 1,890 serán </a:t>
            </a:r>
            <a:r>
              <a:rPr lang="es-DO" b="1" dirty="0">
                <a:latin typeface="Cuprum"/>
              </a:rPr>
              <a:t>entregados al equipo de diseñadores del juego</a:t>
            </a:r>
            <a:endParaRPr lang="en-US" dirty="0"/>
          </a:p>
          <a:p>
            <a:endParaRPr lang="en-US" dirty="0"/>
          </a:p>
        </p:txBody>
      </p:sp>
      <p:sp>
        <p:nvSpPr>
          <p:cNvPr id="10" name="Título 9"/>
          <p:cNvSpPr>
            <a:spLocks noGrp="1"/>
          </p:cNvSpPr>
          <p:nvPr>
            <p:ph type="title" idx="8"/>
          </p:nvPr>
        </p:nvSpPr>
        <p:spPr/>
        <p:txBody>
          <a:bodyPr/>
          <a:lstStyle/>
          <a:p>
            <a:r>
              <a:rPr lang="es-DO" dirty="0"/>
              <a:t>18%</a:t>
            </a:r>
            <a:endParaRPr lang="en-US" dirty="0"/>
          </a:p>
        </p:txBody>
      </p:sp>
      <p:sp>
        <p:nvSpPr>
          <p:cNvPr id="11" name="Subtítulo 10"/>
          <p:cNvSpPr>
            <a:spLocks noGrp="1"/>
          </p:cNvSpPr>
          <p:nvPr>
            <p:ph type="subTitle" idx="9"/>
          </p:nvPr>
        </p:nvSpPr>
        <p:spPr/>
        <p:txBody>
          <a:bodyPr/>
          <a:lstStyle/>
          <a:p>
            <a:pPr algn="l">
              <a:buFont typeface="Arial" panose="020B0604020202020204" pitchFamily="34" charset="0"/>
              <a:buChar char="•"/>
            </a:pPr>
            <a:r>
              <a:rPr lang="es-ES" b="1" dirty="0">
                <a:latin typeface="Cuprum"/>
              </a:rPr>
              <a:t>US$ 1,260 serán usados en publicidad</a:t>
            </a:r>
            <a:endParaRPr lang="en-US" dirty="0"/>
          </a:p>
        </p:txBody>
      </p:sp>
      <p:sp>
        <p:nvSpPr>
          <p:cNvPr id="12" name="Título 11"/>
          <p:cNvSpPr>
            <a:spLocks noGrp="1"/>
          </p:cNvSpPr>
          <p:nvPr>
            <p:ph type="title" idx="13"/>
          </p:nvPr>
        </p:nvSpPr>
        <p:spPr/>
        <p:txBody>
          <a:bodyPr/>
          <a:lstStyle/>
          <a:p>
            <a:r>
              <a:rPr lang="es-DO" dirty="0"/>
              <a:t>12%</a:t>
            </a:r>
            <a:endParaRPr lang="en-US" dirty="0"/>
          </a:p>
        </p:txBody>
      </p:sp>
      <p:sp>
        <p:nvSpPr>
          <p:cNvPr id="13" name="Subtítulo 12"/>
          <p:cNvSpPr>
            <a:spLocks noGrp="1"/>
          </p:cNvSpPr>
          <p:nvPr>
            <p:ph type="subTitle" idx="14"/>
          </p:nvPr>
        </p:nvSpPr>
        <p:spPr/>
        <p:txBody>
          <a:bodyPr/>
          <a:lstStyle/>
          <a:p>
            <a:pPr algn="l">
              <a:buFont typeface="Arial" panose="020B0604020202020204" pitchFamily="34" charset="0"/>
              <a:buChar char="•"/>
            </a:pPr>
            <a:r>
              <a:rPr lang="es-ES" b="1" dirty="0">
                <a:latin typeface="Cuprum"/>
              </a:rPr>
              <a:t>US$ 1,575 serán usados para el mantenimiento del juego en las páginas y tiendas de juego</a:t>
            </a:r>
            <a:endParaRPr lang="en-US" dirty="0"/>
          </a:p>
          <a:p>
            <a:endParaRPr lang="en-US" dirty="0"/>
          </a:p>
        </p:txBody>
      </p:sp>
      <p:sp>
        <p:nvSpPr>
          <p:cNvPr id="14" name="Título 13"/>
          <p:cNvSpPr>
            <a:spLocks noGrp="1"/>
          </p:cNvSpPr>
          <p:nvPr>
            <p:ph type="title" idx="15"/>
          </p:nvPr>
        </p:nvSpPr>
        <p:spPr/>
        <p:txBody>
          <a:bodyPr/>
          <a:lstStyle/>
          <a:p>
            <a:r>
              <a:rPr lang="es-DO" dirty="0"/>
              <a:t>15%</a:t>
            </a:r>
            <a:endParaRPr lang="en-US" dirty="0"/>
          </a:p>
        </p:txBody>
      </p:sp>
      <p:sp>
        <p:nvSpPr>
          <p:cNvPr id="15" name="CuadroTexto 14"/>
          <p:cNvSpPr txBox="1"/>
          <p:nvPr/>
        </p:nvSpPr>
        <p:spPr>
          <a:xfrm>
            <a:off x="2204208" y="1368593"/>
            <a:ext cx="7783551" cy="400110"/>
          </a:xfrm>
          <a:prstGeom prst="rect">
            <a:avLst/>
          </a:prstGeom>
          <a:noFill/>
        </p:spPr>
        <p:txBody>
          <a:bodyPr wrap="square" rtlCol="0">
            <a:spAutoFit/>
          </a:bodyPr>
          <a:lstStyle/>
          <a:p>
            <a:r>
              <a:rPr lang="es-ES" sz="2000" b="1" dirty="0">
                <a:latin typeface="Cuprum"/>
              </a:rPr>
              <a:t>El presupuesto del videojuego es de US$ 10,500 de los cuales:</a:t>
            </a:r>
            <a:endParaRPr lang="en-US" sz="2000" b="1" dirty="0">
              <a:latin typeface="Cuprum"/>
            </a:endParaRPr>
          </a:p>
        </p:txBody>
      </p:sp>
    </p:spTree>
    <p:extLst>
      <p:ext uri="{BB962C8B-B14F-4D97-AF65-F5344CB8AC3E}">
        <p14:creationId xmlns:p14="http://schemas.microsoft.com/office/powerpoint/2010/main" val="40107472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a:t>Análisis</a:t>
            </a:r>
            <a:r>
              <a:rPr lang="en-US" dirty="0"/>
              <a:t> de Mercado</a:t>
            </a:r>
          </a:p>
        </p:txBody>
      </p:sp>
      <p:sp>
        <p:nvSpPr>
          <p:cNvPr id="15" name="CuadroTexto 14"/>
          <p:cNvSpPr txBox="1"/>
          <p:nvPr/>
        </p:nvSpPr>
        <p:spPr>
          <a:xfrm>
            <a:off x="1170877" y="1438507"/>
            <a:ext cx="7382108" cy="2516073"/>
          </a:xfrm>
          <a:prstGeom prst="rect">
            <a:avLst/>
          </a:prstGeom>
          <a:noFill/>
        </p:spPr>
        <p:txBody>
          <a:bodyPr wrap="square" rtlCol="0">
            <a:spAutoFit/>
          </a:bodyPr>
          <a:lstStyle/>
          <a:p>
            <a:pPr algn="just"/>
            <a:r>
              <a:rPr lang="es-ES" sz="1600" b="1" dirty="0">
                <a:latin typeface="Cuprum"/>
              </a:rPr>
              <a:t>Aunque actualmente los jóvenes busquen una mayor acción a la hora de </a:t>
            </a:r>
            <a:r>
              <a:rPr lang="es-ES" sz="1600" b="1" dirty="0" err="1">
                <a:latin typeface="Cuprum"/>
              </a:rPr>
              <a:t>consguir</a:t>
            </a:r>
            <a:r>
              <a:rPr lang="es-ES" sz="1600" b="1" dirty="0">
                <a:latin typeface="Cuprum"/>
              </a:rPr>
              <a:t> un juego, esto no opaca a los juegos </a:t>
            </a:r>
            <a:r>
              <a:rPr lang="es-ES" sz="1600" b="1" dirty="0" err="1">
                <a:latin typeface="Cuprum"/>
              </a:rPr>
              <a:t>aecade</a:t>
            </a:r>
            <a:r>
              <a:rPr lang="es-ES" sz="1600" b="1" dirty="0">
                <a:latin typeface="Cuprum"/>
              </a:rPr>
              <a:t>. La </a:t>
            </a:r>
            <a:r>
              <a:rPr lang="es-ES" sz="1600" b="1" dirty="0" err="1">
                <a:latin typeface="Cuprum"/>
              </a:rPr>
              <a:t>nostálgia</a:t>
            </a:r>
            <a:r>
              <a:rPr lang="es-ES" sz="1600" b="1" dirty="0">
                <a:latin typeface="Cuprum"/>
              </a:rPr>
              <a:t> que gira entorno a este tipos de juegos nos provee un mercado solido de personas que ansían jugar sus juegos favoritos de antaño. Además, este tipo de juegos es de fácil movilidad en las plataformas móviles y de fácil entendimiento en las versiones web y de Pc, por lo que una gran cantidad de niños pueden optar por obtener nuestro juego o sus padres pueden prepararlo para que estos sean los juegos que tengan sus dispositivos inteligentes.</a:t>
            </a:r>
          </a:p>
          <a:p>
            <a:pPr algn="just"/>
            <a:endParaRPr lang="en-US" sz="1200" dirty="0"/>
          </a:p>
        </p:txBody>
      </p:sp>
      <p:sp>
        <p:nvSpPr>
          <p:cNvPr id="16" name="CuadroTexto 15"/>
          <p:cNvSpPr txBox="1"/>
          <p:nvPr/>
        </p:nvSpPr>
        <p:spPr>
          <a:xfrm>
            <a:off x="3676184" y="4601197"/>
            <a:ext cx="7382108" cy="1569660"/>
          </a:xfrm>
          <a:prstGeom prst="rect">
            <a:avLst/>
          </a:prstGeom>
          <a:noFill/>
        </p:spPr>
        <p:txBody>
          <a:bodyPr wrap="square" rtlCol="0">
            <a:spAutoFit/>
          </a:bodyPr>
          <a:lstStyle/>
          <a:p>
            <a:pPr algn="just"/>
            <a:r>
              <a:rPr lang="es-ES" sz="1600" b="1" dirty="0">
                <a:latin typeface="Cuprum"/>
              </a:rPr>
              <a:t>En un principio el juego será ofrecido al público de manera gratuita. Luego de la implementación de las personalización se implementará la opción de realizar </a:t>
            </a:r>
            <a:r>
              <a:rPr lang="es-ES" sz="1600" b="1" dirty="0" err="1">
                <a:latin typeface="Cuprum"/>
              </a:rPr>
              <a:t>microtransacciones</a:t>
            </a:r>
            <a:r>
              <a:rPr lang="es-ES" sz="1600" b="1" dirty="0">
                <a:latin typeface="Cuprum"/>
              </a:rPr>
              <a:t> para la obtención de monedas del juego, estos pagos serán pensados para un publico general por lo que los precios serán determinados a través de un análisis de la situación económica en ese momento.</a:t>
            </a:r>
            <a:endParaRPr lang="en-US" sz="1200" dirty="0"/>
          </a:p>
        </p:txBody>
      </p:sp>
      <p:grpSp>
        <p:nvGrpSpPr>
          <p:cNvPr id="17" name="Google Shape;1707;p47"/>
          <p:cNvGrpSpPr/>
          <p:nvPr/>
        </p:nvGrpSpPr>
        <p:grpSpPr>
          <a:xfrm>
            <a:off x="8784470" y="2320801"/>
            <a:ext cx="2146147" cy="2145434"/>
            <a:chOff x="133433" y="1365"/>
            <a:chExt cx="704214" cy="703980"/>
          </a:xfrm>
        </p:grpSpPr>
        <p:sp>
          <p:nvSpPr>
            <p:cNvPr id="18" name="Google Shape;1708;p47"/>
            <p:cNvSpPr/>
            <p:nvPr/>
          </p:nvSpPr>
          <p:spPr>
            <a:xfrm>
              <a:off x="133433" y="1365"/>
              <a:ext cx="704214" cy="703980"/>
            </a:xfrm>
            <a:custGeom>
              <a:avLst/>
              <a:gdLst/>
              <a:ahLst/>
              <a:cxnLst/>
              <a:rect l="l" t="t" r="r" b="b"/>
              <a:pathLst>
                <a:path w="75317" h="75292" extrusionOk="0">
                  <a:moveTo>
                    <a:pt x="37671" y="1"/>
                  </a:moveTo>
                  <a:cubicBezTo>
                    <a:pt x="16863" y="1"/>
                    <a:pt x="1" y="16863"/>
                    <a:pt x="1" y="37646"/>
                  </a:cubicBezTo>
                  <a:cubicBezTo>
                    <a:pt x="1" y="50709"/>
                    <a:pt x="6643" y="62204"/>
                    <a:pt x="16740" y="68944"/>
                  </a:cubicBezTo>
                  <a:cubicBezTo>
                    <a:pt x="20956" y="71787"/>
                    <a:pt x="25784" y="73772"/>
                    <a:pt x="30980" y="74704"/>
                  </a:cubicBezTo>
                  <a:cubicBezTo>
                    <a:pt x="33136" y="75096"/>
                    <a:pt x="35391" y="75292"/>
                    <a:pt x="37671" y="75292"/>
                  </a:cubicBezTo>
                  <a:cubicBezTo>
                    <a:pt x="45415" y="75292"/>
                    <a:pt x="52621" y="72963"/>
                    <a:pt x="58601" y="68944"/>
                  </a:cubicBezTo>
                  <a:cubicBezTo>
                    <a:pt x="68674" y="62204"/>
                    <a:pt x="75316" y="50709"/>
                    <a:pt x="75316" y="37646"/>
                  </a:cubicBezTo>
                  <a:cubicBezTo>
                    <a:pt x="75316" y="16863"/>
                    <a:pt x="58454" y="1"/>
                    <a:pt x="37671" y="1"/>
                  </a:cubicBezTo>
                  <a:close/>
                </a:path>
              </a:pathLst>
            </a:custGeom>
            <a:solidFill>
              <a:schemeClr val="accent4"/>
            </a:solidFill>
            <a:ln>
              <a:noFill/>
            </a:ln>
          </p:spPr>
          <p:txBody>
            <a:bodyPr spcFirstLastPara="1" wrap="square" lIns="121900" tIns="121900" rIns="121900" bIns="121900" anchor="ctr" anchorCtr="0">
              <a:noAutofit/>
            </a:bodyPr>
            <a:lstStyle/>
            <a:p>
              <a:endParaRPr sz="1800"/>
            </a:p>
          </p:txBody>
        </p:sp>
        <p:sp>
          <p:nvSpPr>
            <p:cNvPr id="19" name="Google Shape;1709;p47"/>
            <p:cNvSpPr/>
            <p:nvPr/>
          </p:nvSpPr>
          <p:spPr>
            <a:xfrm>
              <a:off x="337384" y="20617"/>
              <a:ext cx="147356" cy="147356"/>
            </a:xfrm>
            <a:custGeom>
              <a:avLst/>
              <a:gdLst/>
              <a:ahLst/>
              <a:cxnLst/>
              <a:rect l="l" t="t" r="r" b="b"/>
              <a:pathLst>
                <a:path w="15760" h="15760" extrusionOk="0">
                  <a:moveTo>
                    <a:pt x="7892" y="1"/>
                  </a:moveTo>
                  <a:lnTo>
                    <a:pt x="7108" y="7108"/>
                  </a:lnTo>
                  <a:lnTo>
                    <a:pt x="0" y="7868"/>
                  </a:lnTo>
                  <a:lnTo>
                    <a:pt x="7108" y="8652"/>
                  </a:lnTo>
                  <a:lnTo>
                    <a:pt x="7892" y="15760"/>
                  </a:lnTo>
                  <a:lnTo>
                    <a:pt x="8677" y="8652"/>
                  </a:lnTo>
                  <a:lnTo>
                    <a:pt x="15760" y="7868"/>
                  </a:lnTo>
                  <a:lnTo>
                    <a:pt x="8677" y="7108"/>
                  </a:lnTo>
                  <a:lnTo>
                    <a:pt x="7892" y="1"/>
                  </a:lnTo>
                  <a:close/>
                </a:path>
              </a:pathLst>
            </a:custGeom>
            <a:solidFill>
              <a:srgbClr val="FFFFFF"/>
            </a:solidFill>
            <a:ln>
              <a:noFill/>
            </a:ln>
          </p:spPr>
          <p:txBody>
            <a:bodyPr spcFirstLastPara="1" wrap="square" lIns="121900" tIns="121900" rIns="121900" bIns="121900" anchor="ctr" anchorCtr="0">
              <a:noAutofit/>
            </a:bodyPr>
            <a:lstStyle/>
            <a:p>
              <a:endParaRPr sz="1800"/>
            </a:p>
          </p:txBody>
        </p:sp>
        <p:sp>
          <p:nvSpPr>
            <p:cNvPr id="20" name="Google Shape;1710;p47"/>
            <p:cNvSpPr/>
            <p:nvPr/>
          </p:nvSpPr>
          <p:spPr>
            <a:xfrm>
              <a:off x="696471" y="331355"/>
              <a:ext cx="113219" cy="112985"/>
            </a:xfrm>
            <a:custGeom>
              <a:avLst/>
              <a:gdLst/>
              <a:ahLst/>
              <a:cxnLst/>
              <a:rect l="l" t="t" r="r" b="b"/>
              <a:pathLst>
                <a:path w="12109" h="12084" extrusionOk="0">
                  <a:moveTo>
                    <a:pt x="6054" y="0"/>
                  </a:moveTo>
                  <a:lnTo>
                    <a:pt x="5442" y="5441"/>
                  </a:lnTo>
                  <a:lnTo>
                    <a:pt x="1" y="6054"/>
                  </a:lnTo>
                  <a:lnTo>
                    <a:pt x="5442" y="6642"/>
                  </a:lnTo>
                  <a:lnTo>
                    <a:pt x="6054" y="12083"/>
                  </a:lnTo>
                  <a:lnTo>
                    <a:pt x="6667" y="6642"/>
                  </a:lnTo>
                  <a:lnTo>
                    <a:pt x="12108" y="6054"/>
                  </a:lnTo>
                  <a:lnTo>
                    <a:pt x="6667" y="5441"/>
                  </a:lnTo>
                  <a:lnTo>
                    <a:pt x="6054" y="0"/>
                  </a:lnTo>
                  <a:close/>
                </a:path>
              </a:pathLst>
            </a:custGeom>
            <a:solidFill>
              <a:srgbClr val="FFFFFF"/>
            </a:solidFill>
            <a:ln>
              <a:noFill/>
            </a:ln>
          </p:spPr>
          <p:txBody>
            <a:bodyPr spcFirstLastPara="1" wrap="square" lIns="121900" tIns="121900" rIns="121900" bIns="121900" anchor="ctr" anchorCtr="0">
              <a:noAutofit/>
            </a:bodyPr>
            <a:lstStyle/>
            <a:p>
              <a:endParaRPr sz="1800"/>
            </a:p>
          </p:txBody>
        </p:sp>
        <p:sp>
          <p:nvSpPr>
            <p:cNvPr id="21" name="Google Shape;1711;p47"/>
            <p:cNvSpPr/>
            <p:nvPr/>
          </p:nvSpPr>
          <p:spPr>
            <a:xfrm>
              <a:off x="242286" y="174378"/>
              <a:ext cx="87778" cy="87778"/>
            </a:xfrm>
            <a:custGeom>
              <a:avLst/>
              <a:gdLst/>
              <a:ahLst/>
              <a:cxnLst/>
              <a:rect l="l" t="t" r="r" b="b"/>
              <a:pathLst>
                <a:path w="9388" h="9388" extrusionOk="0">
                  <a:moveTo>
                    <a:pt x="4681" y="1"/>
                  </a:moveTo>
                  <a:lnTo>
                    <a:pt x="4216" y="4241"/>
                  </a:lnTo>
                  <a:lnTo>
                    <a:pt x="0" y="4707"/>
                  </a:lnTo>
                  <a:lnTo>
                    <a:pt x="4216" y="5172"/>
                  </a:lnTo>
                  <a:lnTo>
                    <a:pt x="4681" y="9388"/>
                  </a:lnTo>
                  <a:lnTo>
                    <a:pt x="5147" y="5172"/>
                  </a:lnTo>
                  <a:lnTo>
                    <a:pt x="9387" y="4707"/>
                  </a:lnTo>
                  <a:lnTo>
                    <a:pt x="5147" y="4241"/>
                  </a:lnTo>
                  <a:lnTo>
                    <a:pt x="4681" y="1"/>
                  </a:lnTo>
                  <a:close/>
                </a:path>
              </a:pathLst>
            </a:custGeom>
            <a:solidFill>
              <a:srgbClr val="FFFFFF"/>
            </a:solidFill>
            <a:ln>
              <a:noFill/>
            </a:ln>
          </p:spPr>
          <p:txBody>
            <a:bodyPr spcFirstLastPara="1" wrap="square" lIns="121900" tIns="121900" rIns="121900" bIns="121900" anchor="ctr" anchorCtr="0">
              <a:noAutofit/>
            </a:bodyPr>
            <a:lstStyle/>
            <a:p>
              <a:endParaRPr sz="1800"/>
            </a:p>
          </p:txBody>
        </p:sp>
        <p:sp>
          <p:nvSpPr>
            <p:cNvPr id="22" name="Google Shape;1712;p47"/>
            <p:cNvSpPr/>
            <p:nvPr/>
          </p:nvSpPr>
          <p:spPr>
            <a:xfrm>
              <a:off x="503066" y="125346"/>
              <a:ext cx="20177" cy="20168"/>
            </a:xfrm>
            <a:custGeom>
              <a:avLst/>
              <a:gdLst/>
              <a:ahLst/>
              <a:cxnLst/>
              <a:rect l="l" t="t" r="r" b="b"/>
              <a:pathLst>
                <a:path w="2158" h="2157" extrusionOk="0">
                  <a:moveTo>
                    <a:pt x="1079" y="0"/>
                  </a:moveTo>
                  <a:lnTo>
                    <a:pt x="0" y="1078"/>
                  </a:lnTo>
                  <a:lnTo>
                    <a:pt x="1079" y="2157"/>
                  </a:lnTo>
                  <a:lnTo>
                    <a:pt x="2157" y="1078"/>
                  </a:lnTo>
                  <a:lnTo>
                    <a:pt x="1079" y="0"/>
                  </a:lnTo>
                  <a:close/>
                </a:path>
              </a:pathLst>
            </a:custGeom>
            <a:solidFill>
              <a:srgbClr val="FFFFFF"/>
            </a:solidFill>
            <a:ln>
              <a:noFill/>
            </a:ln>
          </p:spPr>
          <p:txBody>
            <a:bodyPr spcFirstLastPara="1" wrap="square" lIns="121900" tIns="121900" rIns="121900" bIns="121900" anchor="ctr" anchorCtr="0">
              <a:noAutofit/>
            </a:bodyPr>
            <a:lstStyle/>
            <a:p>
              <a:endParaRPr sz="1800"/>
            </a:p>
          </p:txBody>
        </p:sp>
        <p:sp>
          <p:nvSpPr>
            <p:cNvPr id="23" name="Google Shape;1713;p47"/>
            <p:cNvSpPr/>
            <p:nvPr/>
          </p:nvSpPr>
          <p:spPr>
            <a:xfrm>
              <a:off x="696471" y="206925"/>
              <a:ext cx="20177" cy="20168"/>
            </a:xfrm>
            <a:custGeom>
              <a:avLst/>
              <a:gdLst/>
              <a:ahLst/>
              <a:cxnLst/>
              <a:rect l="l" t="t" r="r" b="b"/>
              <a:pathLst>
                <a:path w="2158" h="2157" extrusionOk="0">
                  <a:moveTo>
                    <a:pt x="1079" y="0"/>
                  </a:moveTo>
                  <a:lnTo>
                    <a:pt x="1" y="1079"/>
                  </a:lnTo>
                  <a:lnTo>
                    <a:pt x="1079" y="2157"/>
                  </a:lnTo>
                  <a:lnTo>
                    <a:pt x="2157" y="1079"/>
                  </a:lnTo>
                  <a:lnTo>
                    <a:pt x="1079" y="0"/>
                  </a:lnTo>
                  <a:close/>
                </a:path>
              </a:pathLst>
            </a:custGeom>
            <a:solidFill>
              <a:srgbClr val="FFFFFF"/>
            </a:solidFill>
            <a:ln>
              <a:noFill/>
            </a:ln>
          </p:spPr>
          <p:txBody>
            <a:bodyPr spcFirstLastPara="1" wrap="square" lIns="121900" tIns="121900" rIns="121900" bIns="121900" anchor="ctr" anchorCtr="0">
              <a:noAutofit/>
            </a:bodyPr>
            <a:lstStyle/>
            <a:p>
              <a:endParaRPr sz="1800"/>
            </a:p>
          </p:txBody>
        </p:sp>
        <p:sp>
          <p:nvSpPr>
            <p:cNvPr id="24" name="Google Shape;1714;p47"/>
            <p:cNvSpPr/>
            <p:nvPr/>
          </p:nvSpPr>
          <p:spPr>
            <a:xfrm>
              <a:off x="720304" y="480768"/>
              <a:ext cx="20177" cy="20168"/>
            </a:xfrm>
            <a:custGeom>
              <a:avLst/>
              <a:gdLst/>
              <a:ahLst/>
              <a:cxnLst/>
              <a:rect l="l" t="t" r="r" b="b"/>
              <a:pathLst>
                <a:path w="2158" h="2157" extrusionOk="0">
                  <a:moveTo>
                    <a:pt x="1079" y="0"/>
                  </a:moveTo>
                  <a:lnTo>
                    <a:pt x="1" y="1079"/>
                  </a:lnTo>
                  <a:lnTo>
                    <a:pt x="1079" y="2157"/>
                  </a:lnTo>
                  <a:lnTo>
                    <a:pt x="2157" y="1079"/>
                  </a:lnTo>
                  <a:lnTo>
                    <a:pt x="1079" y="0"/>
                  </a:lnTo>
                  <a:close/>
                </a:path>
              </a:pathLst>
            </a:custGeom>
            <a:solidFill>
              <a:srgbClr val="FFFFFF"/>
            </a:solidFill>
            <a:ln>
              <a:noFill/>
            </a:ln>
          </p:spPr>
          <p:txBody>
            <a:bodyPr spcFirstLastPara="1" wrap="square" lIns="121900" tIns="121900" rIns="121900" bIns="121900" anchor="ctr" anchorCtr="0">
              <a:noAutofit/>
            </a:bodyPr>
            <a:lstStyle/>
            <a:p>
              <a:endParaRPr sz="1800"/>
            </a:p>
          </p:txBody>
        </p:sp>
        <p:sp>
          <p:nvSpPr>
            <p:cNvPr id="25" name="Google Shape;1715;p47"/>
            <p:cNvSpPr/>
            <p:nvPr/>
          </p:nvSpPr>
          <p:spPr>
            <a:xfrm>
              <a:off x="283762" y="100597"/>
              <a:ext cx="20177" cy="20168"/>
            </a:xfrm>
            <a:custGeom>
              <a:avLst/>
              <a:gdLst/>
              <a:ahLst/>
              <a:cxnLst/>
              <a:rect l="l" t="t" r="r" b="b"/>
              <a:pathLst>
                <a:path w="2158" h="2157" extrusionOk="0">
                  <a:moveTo>
                    <a:pt x="1079" y="0"/>
                  </a:moveTo>
                  <a:lnTo>
                    <a:pt x="0" y="1079"/>
                  </a:lnTo>
                  <a:lnTo>
                    <a:pt x="1079" y="2157"/>
                  </a:lnTo>
                  <a:lnTo>
                    <a:pt x="2157" y="1079"/>
                  </a:lnTo>
                  <a:lnTo>
                    <a:pt x="1079" y="0"/>
                  </a:lnTo>
                  <a:close/>
                </a:path>
              </a:pathLst>
            </a:custGeom>
            <a:solidFill>
              <a:srgbClr val="FFFFFF"/>
            </a:solidFill>
            <a:ln>
              <a:noFill/>
            </a:ln>
          </p:spPr>
          <p:txBody>
            <a:bodyPr spcFirstLastPara="1" wrap="square" lIns="121900" tIns="121900" rIns="121900" bIns="121900" anchor="ctr" anchorCtr="0">
              <a:noAutofit/>
            </a:bodyPr>
            <a:lstStyle/>
            <a:p>
              <a:endParaRPr sz="1800"/>
            </a:p>
          </p:txBody>
        </p:sp>
        <p:sp>
          <p:nvSpPr>
            <p:cNvPr id="26" name="Google Shape;1716;p47"/>
            <p:cNvSpPr/>
            <p:nvPr/>
          </p:nvSpPr>
          <p:spPr>
            <a:xfrm>
              <a:off x="206073" y="429203"/>
              <a:ext cx="20177" cy="20177"/>
            </a:xfrm>
            <a:custGeom>
              <a:avLst/>
              <a:gdLst/>
              <a:ahLst/>
              <a:cxnLst/>
              <a:rect l="l" t="t" r="r" b="b"/>
              <a:pathLst>
                <a:path w="2158" h="2158" extrusionOk="0">
                  <a:moveTo>
                    <a:pt x="1079" y="1"/>
                  </a:moveTo>
                  <a:lnTo>
                    <a:pt x="1" y="1079"/>
                  </a:lnTo>
                  <a:lnTo>
                    <a:pt x="1079" y="2157"/>
                  </a:lnTo>
                  <a:lnTo>
                    <a:pt x="2158" y="1079"/>
                  </a:lnTo>
                  <a:lnTo>
                    <a:pt x="1079" y="1"/>
                  </a:lnTo>
                  <a:close/>
                </a:path>
              </a:pathLst>
            </a:custGeom>
            <a:solidFill>
              <a:srgbClr val="FFFFFF"/>
            </a:solidFill>
            <a:ln>
              <a:noFill/>
            </a:ln>
          </p:spPr>
          <p:txBody>
            <a:bodyPr spcFirstLastPara="1" wrap="square" lIns="121900" tIns="121900" rIns="121900" bIns="121900" anchor="ctr" anchorCtr="0">
              <a:noAutofit/>
            </a:bodyPr>
            <a:lstStyle/>
            <a:p>
              <a:endParaRPr sz="1800"/>
            </a:p>
          </p:txBody>
        </p:sp>
        <p:sp>
          <p:nvSpPr>
            <p:cNvPr id="27" name="Google Shape;1717;p47"/>
            <p:cNvSpPr/>
            <p:nvPr/>
          </p:nvSpPr>
          <p:spPr>
            <a:xfrm>
              <a:off x="172852" y="489931"/>
              <a:ext cx="20168" cy="20177"/>
            </a:xfrm>
            <a:custGeom>
              <a:avLst/>
              <a:gdLst/>
              <a:ahLst/>
              <a:cxnLst/>
              <a:rect l="l" t="t" r="r" b="b"/>
              <a:pathLst>
                <a:path w="2157" h="2158" extrusionOk="0">
                  <a:moveTo>
                    <a:pt x="1079" y="1"/>
                  </a:moveTo>
                  <a:lnTo>
                    <a:pt x="0" y="1079"/>
                  </a:lnTo>
                  <a:lnTo>
                    <a:pt x="1079" y="2157"/>
                  </a:lnTo>
                  <a:lnTo>
                    <a:pt x="2157" y="1079"/>
                  </a:lnTo>
                  <a:lnTo>
                    <a:pt x="1079" y="1"/>
                  </a:lnTo>
                  <a:close/>
                </a:path>
              </a:pathLst>
            </a:custGeom>
            <a:solidFill>
              <a:srgbClr val="FFFFFF"/>
            </a:solidFill>
            <a:ln>
              <a:noFill/>
            </a:ln>
          </p:spPr>
          <p:txBody>
            <a:bodyPr spcFirstLastPara="1" wrap="square" lIns="121900" tIns="121900" rIns="121900" bIns="121900" anchor="ctr" anchorCtr="0">
              <a:noAutofit/>
            </a:bodyPr>
            <a:lstStyle/>
            <a:p>
              <a:endParaRPr sz="1800"/>
            </a:p>
          </p:txBody>
        </p:sp>
        <p:sp>
          <p:nvSpPr>
            <p:cNvPr id="28" name="Google Shape;1718;p47"/>
            <p:cNvSpPr/>
            <p:nvPr/>
          </p:nvSpPr>
          <p:spPr>
            <a:xfrm>
              <a:off x="613518" y="76764"/>
              <a:ext cx="20177" cy="20168"/>
            </a:xfrm>
            <a:custGeom>
              <a:avLst/>
              <a:gdLst/>
              <a:ahLst/>
              <a:cxnLst/>
              <a:rect l="l" t="t" r="r" b="b"/>
              <a:pathLst>
                <a:path w="2158" h="2157" extrusionOk="0">
                  <a:moveTo>
                    <a:pt x="1079" y="0"/>
                  </a:moveTo>
                  <a:lnTo>
                    <a:pt x="1" y="1079"/>
                  </a:lnTo>
                  <a:lnTo>
                    <a:pt x="1079" y="2157"/>
                  </a:lnTo>
                  <a:lnTo>
                    <a:pt x="2157" y="1079"/>
                  </a:lnTo>
                  <a:lnTo>
                    <a:pt x="1079" y="0"/>
                  </a:lnTo>
                  <a:close/>
                </a:path>
              </a:pathLst>
            </a:custGeom>
            <a:solidFill>
              <a:srgbClr val="FFFFFF"/>
            </a:solidFill>
            <a:ln>
              <a:noFill/>
            </a:ln>
          </p:spPr>
          <p:txBody>
            <a:bodyPr spcFirstLastPara="1" wrap="square" lIns="121900" tIns="121900" rIns="121900" bIns="121900" anchor="ctr" anchorCtr="0">
              <a:noAutofit/>
            </a:bodyPr>
            <a:lstStyle/>
            <a:p>
              <a:endParaRPr sz="1800"/>
            </a:p>
          </p:txBody>
        </p:sp>
        <p:sp>
          <p:nvSpPr>
            <p:cNvPr id="29" name="Google Shape;1719;p47"/>
            <p:cNvSpPr/>
            <p:nvPr/>
          </p:nvSpPr>
          <p:spPr>
            <a:xfrm>
              <a:off x="263828" y="185149"/>
              <a:ext cx="443658" cy="520197"/>
            </a:xfrm>
            <a:custGeom>
              <a:avLst/>
              <a:gdLst/>
              <a:ahLst/>
              <a:cxnLst/>
              <a:rect l="l" t="t" r="r" b="b"/>
              <a:pathLst>
                <a:path w="47450" h="55636" extrusionOk="0">
                  <a:moveTo>
                    <a:pt x="16666" y="1"/>
                  </a:moveTo>
                  <a:cubicBezTo>
                    <a:pt x="7010" y="2991"/>
                    <a:pt x="0" y="12010"/>
                    <a:pt x="0" y="22647"/>
                  </a:cubicBezTo>
                  <a:cubicBezTo>
                    <a:pt x="0" y="26691"/>
                    <a:pt x="1005" y="30490"/>
                    <a:pt x="2794" y="33823"/>
                  </a:cubicBezTo>
                  <a:cubicBezTo>
                    <a:pt x="2794" y="33823"/>
                    <a:pt x="2794" y="33847"/>
                    <a:pt x="2794" y="33847"/>
                  </a:cubicBezTo>
                  <a:lnTo>
                    <a:pt x="2794" y="49288"/>
                  </a:lnTo>
                  <a:cubicBezTo>
                    <a:pt x="8774" y="53307"/>
                    <a:pt x="15980" y="55636"/>
                    <a:pt x="23725" y="55636"/>
                  </a:cubicBezTo>
                  <a:cubicBezTo>
                    <a:pt x="31469" y="55636"/>
                    <a:pt x="38675" y="53307"/>
                    <a:pt x="44655" y="49288"/>
                  </a:cubicBezTo>
                  <a:lnTo>
                    <a:pt x="44655" y="33847"/>
                  </a:lnTo>
                  <a:cubicBezTo>
                    <a:pt x="44655" y="33847"/>
                    <a:pt x="44655" y="33823"/>
                    <a:pt x="44655" y="33823"/>
                  </a:cubicBezTo>
                  <a:cubicBezTo>
                    <a:pt x="46444" y="30490"/>
                    <a:pt x="47449" y="26691"/>
                    <a:pt x="47449" y="22647"/>
                  </a:cubicBezTo>
                  <a:cubicBezTo>
                    <a:pt x="47449" y="12010"/>
                    <a:pt x="40440" y="2991"/>
                    <a:pt x="30759" y="1"/>
                  </a:cubicBezTo>
                  <a:close/>
                </a:path>
              </a:pathLst>
            </a:custGeom>
            <a:solidFill>
              <a:srgbClr val="E6E6E6"/>
            </a:solidFill>
            <a:ln>
              <a:noFill/>
            </a:ln>
          </p:spPr>
          <p:txBody>
            <a:bodyPr spcFirstLastPara="1" wrap="square" lIns="121900" tIns="121900" rIns="121900" bIns="121900" anchor="ctr" anchorCtr="0">
              <a:noAutofit/>
            </a:bodyPr>
            <a:lstStyle/>
            <a:p>
              <a:endParaRPr sz="1800"/>
            </a:p>
          </p:txBody>
        </p:sp>
        <p:sp>
          <p:nvSpPr>
            <p:cNvPr id="30" name="Google Shape;1720;p47"/>
            <p:cNvSpPr/>
            <p:nvPr/>
          </p:nvSpPr>
          <p:spPr>
            <a:xfrm>
              <a:off x="263828" y="185149"/>
              <a:ext cx="178978" cy="333664"/>
            </a:xfrm>
            <a:custGeom>
              <a:avLst/>
              <a:gdLst/>
              <a:ahLst/>
              <a:cxnLst/>
              <a:rect l="l" t="t" r="r" b="b"/>
              <a:pathLst>
                <a:path w="19142" h="35686" extrusionOk="0">
                  <a:moveTo>
                    <a:pt x="16666" y="1"/>
                  </a:moveTo>
                  <a:lnTo>
                    <a:pt x="16666" y="1"/>
                  </a:lnTo>
                  <a:cubicBezTo>
                    <a:pt x="7010" y="2991"/>
                    <a:pt x="0" y="12010"/>
                    <a:pt x="0" y="22647"/>
                  </a:cubicBezTo>
                  <a:cubicBezTo>
                    <a:pt x="0" y="26691"/>
                    <a:pt x="1005" y="30490"/>
                    <a:pt x="2794" y="33823"/>
                  </a:cubicBezTo>
                  <a:cubicBezTo>
                    <a:pt x="2794" y="33823"/>
                    <a:pt x="2794" y="33847"/>
                    <a:pt x="2794" y="33847"/>
                  </a:cubicBezTo>
                  <a:lnTo>
                    <a:pt x="2794" y="35686"/>
                  </a:lnTo>
                  <a:lnTo>
                    <a:pt x="19141" y="35686"/>
                  </a:lnTo>
                  <a:cubicBezTo>
                    <a:pt x="19141" y="35686"/>
                    <a:pt x="10980" y="29142"/>
                    <a:pt x="10000" y="17549"/>
                  </a:cubicBezTo>
                  <a:cubicBezTo>
                    <a:pt x="9019" y="5957"/>
                    <a:pt x="16666" y="1"/>
                    <a:pt x="16666" y="1"/>
                  </a:cubicBezTo>
                  <a:close/>
                </a:path>
              </a:pathLst>
            </a:custGeom>
            <a:solidFill>
              <a:srgbClr val="CCCCCC"/>
            </a:solidFill>
            <a:ln>
              <a:noFill/>
            </a:ln>
          </p:spPr>
          <p:txBody>
            <a:bodyPr spcFirstLastPara="1" wrap="square" lIns="121900" tIns="121900" rIns="121900" bIns="121900" anchor="ctr" anchorCtr="0">
              <a:noAutofit/>
            </a:bodyPr>
            <a:lstStyle/>
            <a:p>
              <a:endParaRPr sz="1800"/>
            </a:p>
          </p:txBody>
        </p:sp>
        <p:sp>
          <p:nvSpPr>
            <p:cNvPr id="31" name="Google Shape;1721;p47"/>
            <p:cNvSpPr/>
            <p:nvPr/>
          </p:nvSpPr>
          <p:spPr>
            <a:xfrm>
              <a:off x="289952" y="526826"/>
              <a:ext cx="133144" cy="173022"/>
            </a:xfrm>
            <a:custGeom>
              <a:avLst/>
              <a:gdLst/>
              <a:ahLst/>
              <a:cxnLst/>
              <a:rect l="l" t="t" r="r" b="b"/>
              <a:pathLst>
                <a:path w="14240" h="18505" extrusionOk="0">
                  <a:moveTo>
                    <a:pt x="0" y="0"/>
                  </a:moveTo>
                  <a:lnTo>
                    <a:pt x="0" y="12745"/>
                  </a:lnTo>
                  <a:cubicBezTo>
                    <a:pt x="4216" y="15588"/>
                    <a:pt x="9044" y="17573"/>
                    <a:pt x="14240" y="18505"/>
                  </a:cubicBezTo>
                  <a:lnTo>
                    <a:pt x="14240" y="932"/>
                  </a:lnTo>
                  <a:lnTo>
                    <a:pt x="0" y="0"/>
                  </a:lnTo>
                  <a:close/>
                </a:path>
              </a:pathLst>
            </a:custGeom>
            <a:solidFill>
              <a:srgbClr val="CCCCCC"/>
            </a:solidFill>
            <a:ln>
              <a:noFill/>
            </a:ln>
          </p:spPr>
          <p:txBody>
            <a:bodyPr spcFirstLastPara="1" wrap="square" lIns="121900" tIns="121900" rIns="121900" bIns="121900" anchor="ctr" anchorCtr="0">
              <a:noAutofit/>
            </a:bodyPr>
            <a:lstStyle/>
            <a:p>
              <a:endParaRPr sz="1800"/>
            </a:p>
          </p:txBody>
        </p:sp>
        <p:sp>
          <p:nvSpPr>
            <p:cNvPr id="32" name="Google Shape;1722;p47"/>
            <p:cNvSpPr/>
            <p:nvPr/>
          </p:nvSpPr>
          <p:spPr>
            <a:xfrm>
              <a:off x="289952" y="501385"/>
              <a:ext cx="391410" cy="42178"/>
            </a:xfrm>
            <a:custGeom>
              <a:avLst/>
              <a:gdLst/>
              <a:ahLst/>
              <a:cxnLst/>
              <a:rect l="l" t="t" r="r" b="b"/>
              <a:pathLst>
                <a:path w="41862" h="4511" extrusionOk="0">
                  <a:moveTo>
                    <a:pt x="0" y="1"/>
                  </a:moveTo>
                  <a:cubicBezTo>
                    <a:pt x="0" y="1"/>
                    <a:pt x="0" y="25"/>
                    <a:pt x="0" y="25"/>
                  </a:cubicBezTo>
                  <a:lnTo>
                    <a:pt x="0" y="4511"/>
                  </a:lnTo>
                  <a:lnTo>
                    <a:pt x="41861" y="4511"/>
                  </a:lnTo>
                  <a:lnTo>
                    <a:pt x="41861" y="25"/>
                  </a:lnTo>
                  <a:cubicBezTo>
                    <a:pt x="41861" y="25"/>
                    <a:pt x="41861" y="1"/>
                    <a:pt x="41861" y="1"/>
                  </a:cubicBezTo>
                  <a:close/>
                </a:path>
              </a:pathLst>
            </a:custGeom>
            <a:solidFill>
              <a:srgbClr val="B3B3B3"/>
            </a:solidFill>
            <a:ln>
              <a:noFill/>
            </a:ln>
          </p:spPr>
          <p:txBody>
            <a:bodyPr spcFirstLastPara="1" wrap="square" lIns="121900" tIns="121900" rIns="121900" bIns="121900" anchor="ctr" anchorCtr="0">
              <a:noAutofit/>
            </a:bodyPr>
            <a:lstStyle/>
            <a:p>
              <a:endParaRPr sz="1800"/>
            </a:p>
          </p:txBody>
        </p:sp>
        <p:sp>
          <p:nvSpPr>
            <p:cNvPr id="33" name="Google Shape;1723;p47"/>
            <p:cNvSpPr/>
            <p:nvPr/>
          </p:nvSpPr>
          <p:spPr>
            <a:xfrm>
              <a:off x="325239" y="564404"/>
              <a:ext cx="25899" cy="65777"/>
            </a:xfrm>
            <a:custGeom>
              <a:avLst/>
              <a:gdLst/>
              <a:ahLst/>
              <a:cxnLst/>
              <a:rect l="l" t="t" r="r" b="b"/>
              <a:pathLst>
                <a:path w="2770" h="7035" extrusionOk="0">
                  <a:moveTo>
                    <a:pt x="1397" y="1"/>
                  </a:moveTo>
                  <a:cubicBezTo>
                    <a:pt x="638" y="1"/>
                    <a:pt x="0" y="638"/>
                    <a:pt x="0" y="1398"/>
                  </a:cubicBezTo>
                  <a:lnTo>
                    <a:pt x="0" y="7035"/>
                  </a:lnTo>
                  <a:lnTo>
                    <a:pt x="2770" y="7035"/>
                  </a:lnTo>
                  <a:lnTo>
                    <a:pt x="2770" y="1398"/>
                  </a:lnTo>
                  <a:cubicBezTo>
                    <a:pt x="2770" y="638"/>
                    <a:pt x="2157" y="1"/>
                    <a:pt x="1397" y="1"/>
                  </a:cubicBezTo>
                  <a:close/>
                </a:path>
              </a:pathLst>
            </a:custGeom>
            <a:solidFill>
              <a:srgbClr val="666666"/>
            </a:solidFill>
            <a:ln>
              <a:noFill/>
            </a:ln>
          </p:spPr>
          <p:txBody>
            <a:bodyPr spcFirstLastPara="1" wrap="square" lIns="121900" tIns="121900" rIns="121900" bIns="121900" anchor="ctr" anchorCtr="0">
              <a:noAutofit/>
            </a:bodyPr>
            <a:lstStyle/>
            <a:p>
              <a:endParaRPr sz="1800"/>
            </a:p>
          </p:txBody>
        </p:sp>
        <p:sp>
          <p:nvSpPr>
            <p:cNvPr id="34" name="Google Shape;1724;p47"/>
            <p:cNvSpPr/>
            <p:nvPr/>
          </p:nvSpPr>
          <p:spPr>
            <a:xfrm>
              <a:off x="443254" y="564404"/>
              <a:ext cx="25899" cy="65777"/>
            </a:xfrm>
            <a:custGeom>
              <a:avLst/>
              <a:gdLst/>
              <a:ahLst/>
              <a:cxnLst/>
              <a:rect l="l" t="t" r="r" b="b"/>
              <a:pathLst>
                <a:path w="2770" h="7035" extrusionOk="0">
                  <a:moveTo>
                    <a:pt x="1373" y="1"/>
                  </a:moveTo>
                  <a:cubicBezTo>
                    <a:pt x="613" y="1"/>
                    <a:pt x="0" y="638"/>
                    <a:pt x="0" y="1398"/>
                  </a:cubicBezTo>
                  <a:lnTo>
                    <a:pt x="0" y="7035"/>
                  </a:lnTo>
                  <a:lnTo>
                    <a:pt x="2770" y="7035"/>
                  </a:lnTo>
                  <a:lnTo>
                    <a:pt x="2770" y="1398"/>
                  </a:lnTo>
                  <a:cubicBezTo>
                    <a:pt x="2770" y="638"/>
                    <a:pt x="2157" y="1"/>
                    <a:pt x="1373" y="1"/>
                  </a:cubicBezTo>
                  <a:close/>
                </a:path>
              </a:pathLst>
            </a:custGeom>
            <a:solidFill>
              <a:srgbClr val="666666"/>
            </a:solidFill>
            <a:ln>
              <a:noFill/>
            </a:ln>
          </p:spPr>
          <p:txBody>
            <a:bodyPr spcFirstLastPara="1" wrap="square" lIns="121900" tIns="121900" rIns="121900" bIns="121900" anchor="ctr" anchorCtr="0">
              <a:noAutofit/>
            </a:bodyPr>
            <a:lstStyle/>
            <a:p>
              <a:endParaRPr sz="1800"/>
            </a:p>
          </p:txBody>
        </p:sp>
        <p:sp>
          <p:nvSpPr>
            <p:cNvPr id="35" name="Google Shape;1725;p47"/>
            <p:cNvSpPr/>
            <p:nvPr/>
          </p:nvSpPr>
          <p:spPr>
            <a:xfrm>
              <a:off x="619932" y="564404"/>
              <a:ext cx="26133" cy="65777"/>
            </a:xfrm>
            <a:custGeom>
              <a:avLst/>
              <a:gdLst/>
              <a:ahLst/>
              <a:cxnLst/>
              <a:rect l="l" t="t" r="r" b="b"/>
              <a:pathLst>
                <a:path w="2795" h="7035" extrusionOk="0">
                  <a:moveTo>
                    <a:pt x="1398" y="1"/>
                  </a:moveTo>
                  <a:cubicBezTo>
                    <a:pt x="638" y="1"/>
                    <a:pt x="1" y="638"/>
                    <a:pt x="1" y="1398"/>
                  </a:cubicBezTo>
                  <a:lnTo>
                    <a:pt x="1" y="7035"/>
                  </a:lnTo>
                  <a:lnTo>
                    <a:pt x="2795" y="7035"/>
                  </a:lnTo>
                  <a:lnTo>
                    <a:pt x="2795" y="1398"/>
                  </a:lnTo>
                  <a:cubicBezTo>
                    <a:pt x="2795" y="638"/>
                    <a:pt x="2158" y="1"/>
                    <a:pt x="1398" y="1"/>
                  </a:cubicBezTo>
                  <a:close/>
                </a:path>
              </a:pathLst>
            </a:custGeom>
            <a:solidFill>
              <a:srgbClr val="666666"/>
            </a:solidFill>
            <a:ln>
              <a:noFill/>
            </a:ln>
          </p:spPr>
          <p:txBody>
            <a:bodyPr spcFirstLastPara="1" wrap="square" lIns="121900" tIns="121900" rIns="121900" bIns="121900" anchor="ctr" anchorCtr="0">
              <a:noAutofit/>
            </a:bodyPr>
            <a:lstStyle/>
            <a:p>
              <a:endParaRPr sz="1800"/>
            </a:p>
          </p:txBody>
        </p:sp>
        <p:sp>
          <p:nvSpPr>
            <p:cNvPr id="36" name="Google Shape;1726;p47"/>
            <p:cNvSpPr/>
            <p:nvPr/>
          </p:nvSpPr>
          <p:spPr>
            <a:xfrm>
              <a:off x="384134" y="564404"/>
              <a:ext cx="26133" cy="65777"/>
            </a:xfrm>
            <a:custGeom>
              <a:avLst/>
              <a:gdLst/>
              <a:ahLst/>
              <a:cxnLst/>
              <a:rect l="l" t="t" r="r" b="b"/>
              <a:pathLst>
                <a:path w="2795" h="7035" extrusionOk="0">
                  <a:moveTo>
                    <a:pt x="1397" y="1"/>
                  </a:moveTo>
                  <a:cubicBezTo>
                    <a:pt x="637" y="1"/>
                    <a:pt x="0" y="638"/>
                    <a:pt x="0" y="1398"/>
                  </a:cubicBezTo>
                  <a:lnTo>
                    <a:pt x="0" y="7035"/>
                  </a:lnTo>
                  <a:lnTo>
                    <a:pt x="2794" y="7035"/>
                  </a:lnTo>
                  <a:lnTo>
                    <a:pt x="2794" y="1398"/>
                  </a:lnTo>
                  <a:cubicBezTo>
                    <a:pt x="2794" y="638"/>
                    <a:pt x="2157" y="1"/>
                    <a:pt x="1397" y="1"/>
                  </a:cubicBezTo>
                  <a:close/>
                </a:path>
              </a:pathLst>
            </a:custGeom>
            <a:solidFill>
              <a:srgbClr val="666666"/>
            </a:solidFill>
            <a:ln>
              <a:noFill/>
            </a:ln>
          </p:spPr>
          <p:txBody>
            <a:bodyPr spcFirstLastPara="1" wrap="square" lIns="121900" tIns="121900" rIns="121900" bIns="121900" anchor="ctr" anchorCtr="0">
              <a:noAutofit/>
            </a:bodyPr>
            <a:lstStyle/>
            <a:p>
              <a:endParaRPr sz="1800"/>
            </a:p>
          </p:txBody>
        </p:sp>
        <p:sp>
          <p:nvSpPr>
            <p:cNvPr id="37" name="Google Shape;1727;p47"/>
            <p:cNvSpPr/>
            <p:nvPr/>
          </p:nvSpPr>
          <p:spPr>
            <a:xfrm>
              <a:off x="561046" y="564404"/>
              <a:ext cx="25899" cy="65777"/>
            </a:xfrm>
            <a:custGeom>
              <a:avLst/>
              <a:gdLst/>
              <a:ahLst/>
              <a:cxnLst/>
              <a:rect l="l" t="t" r="r" b="b"/>
              <a:pathLst>
                <a:path w="2770" h="7035" extrusionOk="0">
                  <a:moveTo>
                    <a:pt x="1397" y="1"/>
                  </a:moveTo>
                  <a:cubicBezTo>
                    <a:pt x="613" y="1"/>
                    <a:pt x="0" y="638"/>
                    <a:pt x="0" y="1398"/>
                  </a:cubicBezTo>
                  <a:lnTo>
                    <a:pt x="0" y="7035"/>
                  </a:lnTo>
                  <a:lnTo>
                    <a:pt x="2769" y="7035"/>
                  </a:lnTo>
                  <a:lnTo>
                    <a:pt x="2769" y="1398"/>
                  </a:lnTo>
                  <a:cubicBezTo>
                    <a:pt x="2769" y="638"/>
                    <a:pt x="2157" y="1"/>
                    <a:pt x="1397" y="1"/>
                  </a:cubicBezTo>
                  <a:close/>
                </a:path>
              </a:pathLst>
            </a:custGeom>
            <a:solidFill>
              <a:srgbClr val="666666"/>
            </a:solidFill>
            <a:ln>
              <a:noFill/>
            </a:ln>
          </p:spPr>
          <p:txBody>
            <a:bodyPr spcFirstLastPara="1" wrap="square" lIns="121900" tIns="121900" rIns="121900" bIns="121900" anchor="ctr" anchorCtr="0">
              <a:noAutofit/>
            </a:bodyPr>
            <a:lstStyle/>
            <a:p>
              <a:endParaRPr sz="1800"/>
            </a:p>
          </p:txBody>
        </p:sp>
        <p:sp>
          <p:nvSpPr>
            <p:cNvPr id="38" name="Google Shape;1728;p47"/>
            <p:cNvSpPr/>
            <p:nvPr/>
          </p:nvSpPr>
          <p:spPr>
            <a:xfrm>
              <a:off x="502150" y="564404"/>
              <a:ext cx="25899" cy="65777"/>
            </a:xfrm>
            <a:custGeom>
              <a:avLst/>
              <a:gdLst/>
              <a:ahLst/>
              <a:cxnLst/>
              <a:rect l="l" t="t" r="r" b="b"/>
              <a:pathLst>
                <a:path w="2770" h="7035" extrusionOk="0">
                  <a:moveTo>
                    <a:pt x="1373" y="1"/>
                  </a:moveTo>
                  <a:cubicBezTo>
                    <a:pt x="613" y="1"/>
                    <a:pt x="0" y="638"/>
                    <a:pt x="0" y="1398"/>
                  </a:cubicBezTo>
                  <a:lnTo>
                    <a:pt x="0" y="7035"/>
                  </a:lnTo>
                  <a:lnTo>
                    <a:pt x="2770" y="7035"/>
                  </a:lnTo>
                  <a:lnTo>
                    <a:pt x="2770" y="1398"/>
                  </a:lnTo>
                  <a:cubicBezTo>
                    <a:pt x="2770" y="638"/>
                    <a:pt x="2157" y="1"/>
                    <a:pt x="1373" y="1"/>
                  </a:cubicBezTo>
                  <a:close/>
                </a:path>
              </a:pathLst>
            </a:custGeom>
            <a:solidFill>
              <a:srgbClr val="666666"/>
            </a:solidFill>
            <a:ln>
              <a:noFill/>
            </a:ln>
          </p:spPr>
          <p:txBody>
            <a:bodyPr spcFirstLastPara="1" wrap="square" lIns="121900" tIns="121900" rIns="121900" bIns="121900" anchor="ctr" anchorCtr="0">
              <a:noAutofit/>
            </a:bodyPr>
            <a:lstStyle/>
            <a:p>
              <a:endParaRPr sz="1800"/>
            </a:p>
          </p:txBody>
        </p:sp>
        <p:sp>
          <p:nvSpPr>
            <p:cNvPr id="39" name="Google Shape;1729;p47"/>
            <p:cNvSpPr/>
            <p:nvPr/>
          </p:nvSpPr>
          <p:spPr>
            <a:xfrm>
              <a:off x="478317" y="185149"/>
              <a:ext cx="228935" cy="200988"/>
            </a:xfrm>
            <a:custGeom>
              <a:avLst/>
              <a:gdLst/>
              <a:ahLst/>
              <a:cxnLst/>
              <a:rect l="l" t="t" r="r" b="b"/>
              <a:pathLst>
                <a:path w="24485" h="21496" extrusionOk="0">
                  <a:moveTo>
                    <a:pt x="0" y="1"/>
                  </a:moveTo>
                  <a:cubicBezTo>
                    <a:pt x="2819" y="859"/>
                    <a:pt x="5392" y="2256"/>
                    <a:pt x="7672" y="4045"/>
                  </a:cubicBezTo>
                  <a:cubicBezTo>
                    <a:pt x="10392" y="6202"/>
                    <a:pt x="12622" y="8947"/>
                    <a:pt x="14191" y="12059"/>
                  </a:cubicBezTo>
                  <a:cubicBezTo>
                    <a:pt x="15612" y="14927"/>
                    <a:pt x="16470" y="18113"/>
                    <a:pt x="16642" y="21495"/>
                  </a:cubicBezTo>
                  <a:lnTo>
                    <a:pt x="24485" y="21495"/>
                  </a:lnTo>
                  <a:cubicBezTo>
                    <a:pt x="24215" y="16103"/>
                    <a:pt x="22181" y="11201"/>
                    <a:pt x="18921" y="7353"/>
                  </a:cubicBezTo>
                  <a:cubicBezTo>
                    <a:pt x="16666" y="4682"/>
                    <a:pt x="13848" y="2525"/>
                    <a:pt x="10637" y="1079"/>
                  </a:cubicBezTo>
                  <a:cubicBezTo>
                    <a:pt x="9730" y="663"/>
                    <a:pt x="8799" y="295"/>
                    <a:pt x="7819" y="1"/>
                  </a:cubicBezTo>
                  <a:close/>
                </a:path>
              </a:pathLst>
            </a:custGeom>
            <a:solidFill>
              <a:srgbClr val="E6E6E6"/>
            </a:solidFill>
            <a:ln>
              <a:noFill/>
            </a:ln>
          </p:spPr>
          <p:txBody>
            <a:bodyPr spcFirstLastPara="1" wrap="square" lIns="121900" tIns="121900" rIns="121900" bIns="121900" anchor="ctr" anchorCtr="0">
              <a:noAutofit/>
            </a:bodyPr>
            <a:lstStyle/>
            <a:p>
              <a:endParaRPr sz="1800"/>
            </a:p>
          </p:txBody>
        </p:sp>
        <p:sp>
          <p:nvSpPr>
            <p:cNvPr id="40" name="Google Shape;1730;p47"/>
            <p:cNvSpPr/>
            <p:nvPr/>
          </p:nvSpPr>
          <p:spPr>
            <a:xfrm>
              <a:off x="478317" y="185149"/>
              <a:ext cx="218622" cy="200988"/>
            </a:xfrm>
            <a:custGeom>
              <a:avLst/>
              <a:gdLst/>
              <a:ahLst/>
              <a:cxnLst/>
              <a:rect l="l" t="t" r="r" b="b"/>
              <a:pathLst>
                <a:path w="23382" h="21496" extrusionOk="0">
                  <a:moveTo>
                    <a:pt x="0" y="1"/>
                  </a:moveTo>
                  <a:cubicBezTo>
                    <a:pt x="2819" y="859"/>
                    <a:pt x="5392" y="2256"/>
                    <a:pt x="7672" y="4045"/>
                  </a:cubicBezTo>
                  <a:cubicBezTo>
                    <a:pt x="10392" y="6202"/>
                    <a:pt x="12622" y="8947"/>
                    <a:pt x="14191" y="12059"/>
                  </a:cubicBezTo>
                  <a:cubicBezTo>
                    <a:pt x="15612" y="14927"/>
                    <a:pt x="16470" y="18113"/>
                    <a:pt x="16642" y="21495"/>
                  </a:cubicBezTo>
                  <a:lnTo>
                    <a:pt x="23382" y="21495"/>
                  </a:lnTo>
                  <a:cubicBezTo>
                    <a:pt x="23137" y="16103"/>
                    <a:pt x="21078" y="11201"/>
                    <a:pt x="17818" y="7353"/>
                  </a:cubicBezTo>
                  <a:cubicBezTo>
                    <a:pt x="15563" y="4682"/>
                    <a:pt x="12745" y="2525"/>
                    <a:pt x="9559" y="1079"/>
                  </a:cubicBezTo>
                  <a:cubicBezTo>
                    <a:pt x="8652" y="663"/>
                    <a:pt x="7696" y="295"/>
                    <a:pt x="6740" y="1"/>
                  </a:cubicBezTo>
                  <a:close/>
                </a:path>
              </a:pathLst>
            </a:custGeom>
            <a:solidFill>
              <a:srgbClr val="666666"/>
            </a:solidFill>
            <a:ln>
              <a:noFill/>
            </a:ln>
          </p:spPr>
          <p:txBody>
            <a:bodyPr spcFirstLastPara="1" wrap="square" lIns="121900" tIns="121900" rIns="121900" bIns="121900" anchor="ctr" anchorCtr="0">
              <a:noAutofit/>
            </a:bodyPr>
            <a:lstStyle/>
            <a:p>
              <a:endParaRPr sz="1800"/>
            </a:p>
          </p:txBody>
        </p:sp>
        <p:sp>
          <p:nvSpPr>
            <p:cNvPr id="41" name="Google Shape;1731;p47"/>
            <p:cNvSpPr/>
            <p:nvPr/>
          </p:nvSpPr>
          <p:spPr>
            <a:xfrm>
              <a:off x="550041" y="136576"/>
              <a:ext cx="154228" cy="161334"/>
            </a:xfrm>
            <a:custGeom>
              <a:avLst/>
              <a:gdLst/>
              <a:ahLst/>
              <a:cxnLst/>
              <a:rect l="l" t="t" r="r" b="b"/>
              <a:pathLst>
                <a:path w="16495" h="17255" extrusionOk="0">
                  <a:moveTo>
                    <a:pt x="9240" y="0"/>
                  </a:moveTo>
                  <a:lnTo>
                    <a:pt x="2966" y="6274"/>
                  </a:lnTo>
                  <a:lnTo>
                    <a:pt x="1" y="9240"/>
                  </a:lnTo>
                  <a:cubicBezTo>
                    <a:pt x="1618" y="10514"/>
                    <a:pt x="3064" y="12009"/>
                    <a:pt x="4290" y="13676"/>
                  </a:cubicBezTo>
                  <a:cubicBezTo>
                    <a:pt x="5147" y="14803"/>
                    <a:pt x="5883" y="16004"/>
                    <a:pt x="6520" y="17254"/>
                  </a:cubicBezTo>
                  <a:lnTo>
                    <a:pt x="16495" y="7279"/>
                  </a:lnTo>
                  <a:lnTo>
                    <a:pt x="13603" y="4363"/>
                  </a:lnTo>
                  <a:lnTo>
                    <a:pt x="9240" y="0"/>
                  </a:lnTo>
                  <a:close/>
                </a:path>
              </a:pathLst>
            </a:custGeom>
            <a:solidFill>
              <a:srgbClr val="999999"/>
            </a:solidFill>
            <a:ln>
              <a:noFill/>
            </a:ln>
          </p:spPr>
          <p:txBody>
            <a:bodyPr spcFirstLastPara="1" wrap="square" lIns="121900" tIns="121900" rIns="121900" bIns="121900" anchor="ctr" anchorCtr="0">
              <a:noAutofit/>
            </a:bodyPr>
            <a:lstStyle/>
            <a:p>
              <a:endParaRPr sz="1800"/>
            </a:p>
          </p:txBody>
        </p:sp>
        <p:sp>
          <p:nvSpPr>
            <p:cNvPr id="42" name="Google Shape;1732;p47"/>
            <p:cNvSpPr/>
            <p:nvPr/>
          </p:nvSpPr>
          <p:spPr>
            <a:xfrm>
              <a:off x="590143" y="177360"/>
              <a:ext cx="114126" cy="120550"/>
            </a:xfrm>
            <a:custGeom>
              <a:avLst/>
              <a:gdLst/>
              <a:ahLst/>
              <a:cxnLst/>
              <a:rect l="l" t="t" r="r" b="b"/>
              <a:pathLst>
                <a:path w="12206" h="12893" extrusionOk="0">
                  <a:moveTo>
                    <a:pt x="9314" y="1"/>
                  </a:moveTo>
                  <a:lnTo>
                    <a:pt x="1" y="9314"/>
                  </a:lnTo>
                  <a:cubicBezTo>
                    <a:pt x="858" y="10441"/>
                    <a:pt x="1594" y="11642"/>
                    <a:pt x="2231" y="12892"/>
                  </a:cubicBezTo>
                  <a:lnTo>
                    <a:pt x="12206" y="2917"/>
                  </a:lnTo>
                  <a:lnTo>
                    <a:pt x="9314" y="1"/>
                  </a:lnTo>
                  <a:close/>
                </a:path>
              </a:pathLst>
            </a:custGeom>
            <a:solidFill>
              <a:srgbClr val="808080"/>
            </a:solidFill>
            <a:ln>
              <a:noFill/>
            </a:ln>
          </p:spPr>
          <p:txBody>
            <a:bodyPr spcFirstLastPara="1" wrap="square" lIns="121900" tIns="121900" rIns="121900" bIns="121900" anchor="ctr" anchorCtr="0">
              <a:noAutofit/>
            </a:bodyPr>
            <a:lstStyle/>
            <a:p>
              <a:endParaRPr sz="1800"/>
            </a:p>
          </p:txBody>
        </p:sp>
        <p:sp>
          <p:nvSpPr>
            <p:cNvPr id="43" name="Google Shape;1733;p47"/>
            <p:cNvSpPr/>
            <p:nvPr/>
          </p:nvSpPr>
          <p:spPr>
            <a:xfrm>
              <a:off x="626814" y="131134"/>
              <a:ext cx="88685" cy="78895"/>
            </a:xfrm>
            <a:custGeom>
              <a:avLst/>
              <a:gdLst/>
              <a:ahLst/>
              <a:cxnLst/>
              <a:rect l="l" t="t" r="r" b="b"/>
              <a:pathLst>
                <a:path w="9485" h="8438" extrusionOk="0">
                  <a:moveTo>
                    <a:pt x="2608" y="0"/>
                  </a:moveTo>
                  <a:cubicBezTo>
                    <a:pt x="1974" y="0"/>
                    <a:pt x="1423" y="188"/>
                    <a:pt x="1029" y="582"/>
                  </a:cubicBezTo>
                  <a:cubicBezTo>
                    <a:pt x="907" y="705"/>
                    <a:pt x="809" y="827"/>
                    <a:pt x="735" y="974"/>
                  </a:cubicBezTo>
                  <a:cubicBezTo>
                    <a:pt x="0" y="2273"/>
                    <a:pt x="711" y="4552"/>
                    <a:pt x="2524" y="6342"/>
                  </a:cubicBezTo>
                  <a:cubicBezTo>
                    <a:pt x="3868" y="7686"/>
                    <a:pt x="5455" y="8437"/>
                    <a:pt x="6715" y="8437"/>
                  </a:cubicBezTo>
                  <a:cubicBezTo>
                    <a:pt x="7155" y="8437"/>
                    <a:pt x="7555" y="8346"/>
                    <a:pt x="7892" y="8155"/>
                  </a:cubicBezTo>
                  <a:cubicBezTo>
                    <a:pt x="8039" y="8082"/>
                    <a:pt x="8186" y="7984"/>
                    <a:pt x="8284" y="7861"/>
                  </a:cubicBezTo>
                  <a:cubicBezTo>
                    <a:pt x="9485" y="6685"/>
                    <a:pt x="8799" y="4087"/>
                    <a:pt x="6789" y="2077"/>
                  </a:cubicBezTo>
                  <a:cubicBezTo>
                    <a:pt x="5452" y="740"/>
                    <a:pt x="3867" y="0"/>
                    <a:pt x="2608" y="0"/>
                  </a:cubicBezTo>
                  <a:close/>
                </a:path>
              </a:pathLst>
            </a:custGeom>
            <a:solidFill>
              <a:srgbClr val="808080"/>
            </a:solidFill>
            <a:ln>
              <a:noFill/>
            </a:ln>
          </p:spPr>
          <p:txBody>
            <a:bodyPr spcFirstLastPara="1" wrap="square" lIns="121900" tIns="121900" rIns="121900" bIns="121900" anchor="ctr" anchorCtr="0">
              <a:noAutofit/>
            </a:bodyPr>
            <a:lstStyle/>
            <a:p>
              <a:endParaRPr sz="1800"/>
            </a:p>
          </p:txBody>
        </p:sp>
        <p:sp>
          <p:nvSpPr>
            <p:cNvPr id="44" name="Google Shape;1734;p47"/>
            <p:cNvSpPr/>
            <p:nvPr/>
          </p:nvSpPr>
          <p:spPr>
            <a:xfrm>
              <a:off x="626814" y="137595"/>
              <a:ext cx="80672" cy="72434"/>
            </a:xfrm>
            <a:custGeom>
              <a:avLst/>
              <a:gdLst/>
              <a:ahLst/>
              <a:cxnLst/>
              <a:rect l="l" t="t" r="r" b="b"/>
              <a:pathLst>
                <a:path w="8628" h="7747" extrusionOk="0">
                  <a:moveTo>
                    <a:pt x="1905" y="1"/>
                  </a:moveTo>
                  <a:cubicBezTo>
                    <a:pt x="1465" y="1"/>
                    <a:pt x="1066" y="92"/>
                    <a:pt x="735" y="283"/>
                  </a:cubicBezTo>
                  <a:cubicBezTo>
                    <a:pt x="0" y="1582"/>
                    <a:pt x="711" y="3861"/>
                    <a:pt x="2524" y="5651"/>
                  </a:cubicBezTo>
                  <a:cubicBezTo>
                    <a:pt x="3868" y="6995"/>
                    <a:pt x="5455" y="7746"/>
                    <a:pt x="6715" y="7746"/>
                  </a:cubicBezTo>
                  <a:cubicBezTo>
                    <a:pt x="7155" y="7746"/>
                    <a:pt x="7555" y="7655"/>
                    <a:pt x="7892" y="7464"/>
                  </a:cubicBezTo>
                  <a:cubicBezTo>
                    <a:pt x="8627" y="6165"/>
                    <a:pt x="7916" y="3886"/>
                    <a:pt x="6103" y="2072"/>
                  </a:cubicBezTo>
                  <a:cubicBezTo>
                    <a:pt x="4760" y="748"/>
                    <a:pt x="3162" y="1"/>
                    <a:pt x="1905" y="1"/>
                  </a:cubicBezTo>
                  <a:close/>
                </a:path>
              </a:pathLst>
            </a:custGeom>
            <a:solidFill>
              <a:schemeClr val="accent2"/>
            </a:solidFill>
            <a:ln>
              <a:noFill/>
            </a:ln>
          </p:spPr>
          <p:txBody>
            <a:bodyPr spcFirstLastPara="1" wrap="square" lIns="121900" tIns="121900" rIns="121900" bIns="121900" anchor="ctr" anchorCtr="0">
              <a:noAutofit/>
            </a:bodyPr>
            <a:lstStyle/>
            <a:p>
              <a:endParaRPr sz="1800"/>
            </a:p>
          </p:txBody>
        </p:sp>
        <p:sp>
          <p:nvSpPr>
            <p:cNvPr id="45" name="Google Shape;1735;p47"/>
            <p:cNvSpPr/>
            <p:nvPr/>
          </p:nvSpPr>
          <p:spPr>
            <a:xfrm>
              <a:off x="649263" y="145683"/>
              <a:ext cx="25451" cy="22337"/>
            </a:xfrm>
            <a:custGeom>
              <a:avLst/>
              <a:gdLst/>
              <a:ahLst/>
              <a:cxnLst/>
              <a:rect l="l" t="t" r="r" b="b"/>
              <a:pathLst>
                <a:path w="2722" h="2389" extrusionOk="0">
                  <a:moveTo>
                    <a:pt x="832" y="0"/>
                  </a:moveTo>
                  <a:cubicBezTo>
                    <a:pt x="636" y="0"/>
                    <a:pt x="464" y="58"/>
                    <a:pt x="344" y="178"/>
                  </a:cubicBezTo>
                  <a:cubicBezTo>
                    <a:pt x="1" y="521"/>
                    <a:pt x="172" y="1256"/>
                    <a:pt x="736" y="1820"/>
                  </a:cubicBezTo>
                  <a:cubicBezTo>
                    <a:pt x="1088" y="2188"/>
                    <a:pt x="1523" y="2389"/>
                    <a:pt x="1885" y="2389"/>
                  </a:cubicBezTo>
                  <a:cubicBezTo>
                    <a:pt x="2078" y="2389"/>
                    <a:pt x="2250" y="2331"/>
                    <a:pt x="2378" y="2212"/>
                  </a:cubicBezTo>
                  <a:cubicBezTo>
                    <a:pt x="2721" y="1845"/>
                    <a:pt x="2550" y="1109"/>
                    <a:pt x="1986" y="546"/>
                  </a:cubicBezTo>
                  <a:cubicBezTo>
                    <a:pt x="1636" y="196"/>
                    <a:pt x="1193" y="0"/>
                    <a:pt x="832" y="0"/>
                  </a:cubicBezTo>
                  <a:close/>
                </a:path>
              </a:pathLst>
            </a:custGeom>
            <a:solidFill>
              <a:srgbClr val="94DEF2"/>
            </a:solidFill>
            <a:ln>
              <a:noFill/>
            </a:ln>
          </p:spPr>
          <p:txBody>
            <a:bodyPr spcFirstLastPara="1" wrap="square" lIns="121900" tIns="121900" rIns="121900" bIns="121900" anchor="ctr" anchorCtr="0">
              <a:noAutofit/>
            </a:bodyPr>
            <a:lstStyle/>
            <a:p>
              <a:endParaRPr sz="1800"/>
            </a:p>
          </p:txBody>
        </p:sp>
      </p:grpSp>
      <p:grpSp>
        <p:nvGrpSpPr>
          <p:cNvPr id="46" name="Google Shape;1679;p47"/>
          <p:cNvGrpSpPr/>
          <p:nvPr/>
        </p:nvGrpSpPr>
        <p:grpSpPr>
          <a:xfrm>
            <a:off x="1299201" y="3856997"/>
            <a:ext cx="1956570" cy="1956173"/>
            <a:chOff x="-816191" y="836648"/>
            <a:chExt cx="704205" cy="703980"/>
          </a:xfrm>
        </p:grpSpPr>
        <p:sp>
          <p:nvSpPr>
            <p:cNvPr id="47" name="Google Shape;1680;p47"/>
            <p:cNvSpPr/>
            <p:nvPr/>
          </p:nvSpPr>
          <p:spPr>
            <a:xfrm>
              <a:off x="-816191" y="836648"/>
              <a:ext cx="704205" cy="703980"/>
            </a:xfrm>
            <a:custGeom>
              <a:avLst/>
              <a:gdLst/>
              <a:ahLst/>
              <a:cxnLst/>
              <a:rect l="l" t="t" r="r" b="b"/>
              <a:pathLst>
                <a:path w="75316" h="75292" extrusionOk="0">
                  <a:moveTo>
                    <a:pt x="37646" y="0"/>
                  </a:moveTo>
                  <a:cubicBezTo>
                    <a:pt x="16862" y="0"/>
                    <a:pt x="0" y="16838"/>
                    <a:pt x="0" y="37646"/>
                  </a:cubicBezTo>
                  <a:cubicBezTo>
                    <a:pt x="0" y="58429"/>
                    <a:pt x="16862" y="75291"/>
                    <a:pt x="37646" y="75291"/>
                  </a:cubicBezTo>
                  <a:cubicBezTo>
                    <a:pt x="58454" y="75291"/>
                    <a:pt x="75316" y="58429"/>
                    <a:pt x="75316" y="37646"/>
                  </a:cubicBezTo>
                  <a:cubicBezTo>
                    <a:pt x="75316" y="16838"/>
                    <a:pt x="58454" y="0"/>
                    <a:pt x="37646" y="0"/>
                  </a:cubicBezTo>
                  <a:close/>
                </a:path>
              </a:pathLst>
            </a:custGeom>
            <a:solidFill>
              <a:schemeClr val="accent4"/>
            </a:solidFill>
            <a:ln>
              <a:noFill/>
            </a:ln>
          </p:spPr>
          <p:txBody>
            <a:bodyPr spcFirstLastPara="1" wrap="square" lIns="121900" tIns="121900" rIns="121900" bIns="121900" anchor="ctr" anchorCtr="0">
              <a:noAutofit/>
            </a:bodyPr>
            <a:lstStyle/>
            <a:p>
              <a:endParaRPr sz="1800"/>
            </a:p>
          </p:txBody>
        </p:sp>
        <p:sp>
          <p:nvSpPr>
            <p:cNvPr id="48" name="Google Shape;1681;p47"/>
            <p:cNvSpPr/>
            <p:nvPr/>
          </p:nvSpPr>
          <p:spPr>
            <a:xfrm>
              <a:off x="-293946" y="1176717"/>
              <a:ext cx="120316" cy="120540"/>
            </a:xfrm>
            <a:custGeom>
              <a:avLst/>
              <a:gdLst/>
              <a:ahLst/>
              <a:cxnLst/>
              <a:rect l="l" t="t" r="r" b="b"/>
              <a:pathLst>
                <a:path w="12868" h="12892" extrusionOk="0">
                  <a:moveTo>
                    <a:pt x="6447" y="0"/>
                  </a:moveTo>
                  <a:lnTo>
                    <a:pt x="5785" y="5809"/>
                  </a:lnTo>
                  <a:lnTo>
                    <a:pt x="1" y="6446"/>
                  </a:lnTo>
                  <a:lnTo>
                    <a:pt x="5785" y="7083"/>
                  </a:lnTo>
                  <a:lnTo>
                    <a:pt x="6447" y="12892"/>
                  </a:lnTo>
                  <a:lnTo>
                    <a:pt x="7084" y="7083"/>
                  </a:lnTo>
                  <a:lnTo>
                    <a:pt x="12868" y="6446"/>
                  </a:lnTo>
                  <a:lnTo>
                    <a:pt x="7084" y="5809"/>
                  </a:lnTo>
                  <a:lnTo>
                    <a:pt x="6447" y="0"/>
                  </a:lnTo>
                  <a:close/>
                </a:path>
              </a:pathLst>
            </a:custGeom>
            <a:solidFill>
              <a:srgbClr val="FFFFFF"/>
            </a:solidFill>
            <a:ln>
              <a:noFill/>
            </a:ln>
          </p:spPr>
          <p:txBody>
            <a:bodyPr spcFirstLastPara="1" wrap="square" lIns="121900" tIns="121900" rIns="121900" bIns="121900" anchor="ctr" anchorCtr="0">
              <a:noAutofit/>
            </a:bodyPr>
            <a:lstStyle/>
            <a:p>
              <a:endParaRPr sz="1800"/>
            </a:p>
          </p:txBody>
        </p:sp>
        <p:sp>
          <p:nvSpPr>
            <p:cNvPr id="49" name="Google Shape;1682;p47"/>
            <p:cNvSpPr/>
            <p:nvPr/>
          </p:nvSpPr>
          <p:spPr>
            <a:xfrm>
              <a:off x="-726365" y="965435"/>
              <a:ext cx="145757" cy="145982"/>
            </a:xfrm>
            <a:custGeom>
              <a:avLst/>
              <a:gdLst/>
              <a:ahLst/>
              <a:cxnLst/>
              <a:rect l="l" t="t" r="r" b="b"/>
              <a:pathLst>
                <a:path w="15589" h="15613" extrusionOk="0">
                  <a:moveTo>
                    <a:pt x="7795" y="0"/>
                  </a:moveTo>
                  <a:lnTo>
                    <a:pt x="7010" y="7034"/>
                  </a:lnTo>
                  <a:lnTo>
                    <a:pt x="1" y="7819"/>
                  </a:lnTo>
                  <a:lnTo>
                    <a:pt x="7010" y="8578"/>
                  </a:lnTo>
                  <a:lnTo>
                    <a:pt x="7795" y="15612"/>
                  </a:lnTo>
                  <a:lnTo>
                    <a:pt x="8554" y="8578"/>
                  </a:lnTo>
                  <a:lnTo>
                    <a:pt x="15588" y="7819"/>
                  </a:lnTo>
                  <a:lnTo>
                    <a:pt x="8554" y="7034"/>
                  </a:lnTo>
                  <a:lnTo>
                    <a:pt x="7795" y="0"/>
                  </a:lnTo>
                  <a:close/>
                </a:path>
              </a:pathLst>
            </a:custGeom>
            <a:solidFill>
              <a:srgbClr val="FFFFFF"/>
            </a:solidFill>
            <a:ln>
              <a:noFill/>
            </a:ln>
          </p:spPr>
          <p:txBody>
            <a:bodyPr spcFirstLastPara="1" wrap="square" lIns="121900" tIns="121900" rIns="121900" bIns="121900" anchor="ctr" anchorCtr="0">
              <a:noAutofit/>
            </a:bodyPr>
            <a:lstStyle/>
            <a:p>
              <a:endParaRPr sz="1800"/>
            </a:p>
          </p:txBody>
        </p:sp>
        <p:sp>
          <p:nvSpPr>
            <p:cNvPr id="50" name="Google Shape;1683;p47"/>
            <p:cNvSpPr/>
            <p:nvPr/>
          </p:nvSpPr>
          <p:spPr>
            <a:xfrm>
              <a:off x="-494915" y="941601"/>
              <a:ext cx="20177" cy="20177"/>
            </a:xfrm>
            <a:custGeom>
              <a:avLst/>
              <a:gdLst/>
              <a:ahLst/>
              <a:cxnLst/>
              <a:rect l="l" t="t" r="r" b="b"/>
              <a:pathLst>
                <a:path w="2158" h="2158" extrusionOk="0">
                  <a:moveTo>
                    <a:pt x="1079" y="0"/>
                  </a:moveTo>
                  <a:lnTo>
                    <a:pt x="1" y="1079"/>
                  </a:lnTo>
                  <a:lnTo>
                    <a:pt x="1079" y="2157"/>
                  </a:lnTo>
                  <a:lnTo>
                    <a:pt x="2157" y="1079"/>
                  </a:lnTo>
                  <a:lnTo>
                    <a:pt x="1079" y="0"/>
                  </a:lnTo>
                  <a:close/>
                </a:path>
              </a:pathLst>
            </a:custGeom>
            <a:solidFill>
              <a:srgbClr val="FFFFFF"/>
            </a:solidFill>
            <a:ln>
              <a:noFill/>
            </a:ln>
          </p:spPr>
          <p:txBody>
            <a:bodyPr spcFirstLastPara="1" wrap="square" lIns="121900" tIns="121900" rIns="121900" bIns="121900" anchor="ctr" anchorCtr="0">
              <a:noAutofit/>
            </a:bodyPr>
            <a:lstStyle/>
            <a:p>
              <a:endParaRPr sz="1800"/>
            </a:p>
          </p:txBody>
        </p:sp>
        <p:sp>
          <p:nvSpPr>
            <p:cNvPr id="51" name="Google Shape;1684;p47"/>
            <p:cNvSpPr/>
            <p:nvPr/>
          </p:nvSpPr>
          <p:spPr>
            <a:xfrm>
              <a:off x="-196323" y="1098345"/>
              <a:ext cx="20177" cy="20177"/>
            </a:xfrm>
            <a:custGeom>
              <a:avLst/>
              <a:gdLst/>
              <a:ahLst/>
              <a:cxnLst/>
              <a:rect l="l" t="t" r="r" b="b"/>
              <a:pathLst>
                <a:path w="2158" h="2158" extrusionOk="0">
                  <a:moveTo>
                    <a:pt x="1079" y="0"/>
                  </a:moveTo>
                  <a:lnTo>
                    <a:pt x="1" y="1079"/>
                  </a:lnTo>
                  <a:lnTo>
                    <a:pt x="1079" y="2157"/>
                  </a:lnTo>
                  <a:lnTo>
                    <a:pt x="2157" y="1079"/>
                  </a:lnTo>
                  <a:lnTo>
                    <a:pt x="1079" y="0"/>
                  </a:lnTo>
                  <a:close/>
                </a:path>
              </a:pathLst>
            </a:custGeom>
            <a:solidFill>
              <a:srgbClr val="FFFFFF"/>
            </a:solidFill>
            <a:ln>
              <a:noFill/>
            </a:ln>
          </p:spPr>
          <p:txBody>
            <a:bodyPr spcFirstLastPara="1" wrap="square" lIns="121900" tIns="121900" rIns="121900" bIns="121900" anchor="ctr" anchorCtr="0">
              <a:noAutofit/>
            </a:bodyPr>
            <a:lstStyle/>
            <a:p>
              <a:endParaRPr sz="1800"/>
            </a:p>
          </p:txBody>
        </p:sp>
        <p:sp>
          <p:nvSpPr>
            <p:cNvPr id="52" name="Google Shape;1685;p47"/>
            <p:cNvSpPr/>
            <p:nvPr/>
          </p:nvSpPr>
          <p:spPr>
            <a:xfrm>
              <a:off x="-615455" y="1079093"/>
              <a:ext cx="20177" cy="20177"/>
            </a:xfrm>
            <a:custGeom>
              <a:avLst/>
              <a:gdLst/>
              <a:ahLst/>
              <a:cxnLst/>
              <a:rect l="l" t="t" r="r" b="b"/>
              <a:pathLst>
                <a:path w="2158" h="2158" extrusionOk="0">
                  <a:moveTo>
                    <a:pt x="1079" y="1"/>
                  </a:moveTo>
                  <a:lnTo>
                    <a:pt x="1" y="1079"/>
                  </a:lnTo>
                  <a:lnTo>
                    <a:pt x="1079" y="2157"/>
                  </a:lnTo>
                  <a:lnTo>
                    <a:pt x="2158" y="1079"/>
                  </a:lnTo>
                  <a:lnTo>
                    <a:pt x="1079" y="1"/>
                  </a:lnTo>
                  <a:close/>
                </a:path>
              </a:pathLst>
            </a:custGeom>
            <a:solidFill>
              <a:srgbClr val="FFFFFF"/>
            </a:solidFill>
            <a:ln>
              <a:noFill/>
            </a:ln>
          </p:spPr>
          <p:txBody>
            <a:bodyPr spcFirstLastPara="1" wrap="square" lIns="121900" tIns="121900" rIns="121900" bIns="121900" anchor="ctr" anchorCtr="0">
              <a:noAutofit/>
            </a:bodyPr>
            <a:lstStyle/>
            <a:p>
              <a:endParaRPr sz="1800"/>
            </a:p>
          </p:txBody>
        </p:sp>
        <p:sp>
          <p:nvSpPr>
            <p:cNvPr id="53" name="Google Shape;1686;p47"/>
            <p:cNvSpPr/>
            <p:nvPr/>
          </p:nvSpPr>
          <p:spPr>
            <a:xfrm>
              <a:off x="-769674" y="1276172"/>
              <a:ext cx="20177" cy="20168"/>
            </a:xfrm>
            <a:custGeom>
              <a:avLst/>
              <a:gdLst/>
              <a:ahLst/>
              <a:cxnLst/>
              <a:rect l="l" t="t" r="r" b="b"/>
              <a:pathLst>
                <a:path w="2158" h="2157" extrusionOk="0">
                  <a:moveTo>
                    <a:pt x="1079" y="0"/>
                  </a:moveTo>
                  <a:lnTo>
                    <a:pt x="1" y="1079"/>
                  </a:lnTo>
                  <a:lnTo>
                    <a:pt x="1079" y="2157"/>
                  </a:lnTo>
                  <a:lnTo>
                    <a:pt x="2157" y="1079"/>
                  </a:lnTo>
                  <a:lnTo>
                    <a:pt x="1079" y="0"/>
                  </a:lnTo>
                  <a:close/>
                </a:path>
              </a:pathLst>
            </a:custGeom>
            <a:solidFill>
              <a:srgbClr val="FFFFFF"/>
            </a:solidFill>
            <a:ln>
              <a:noFill/>
            </a:ln>
          </p:spPr>
          <p:txBody>
            <a:bodyPr spcFirstLastPara="1" wrap="square" lIns="121900" tIns="121900" rIns="121900" bIns="121900" anchor="ctr" anchorCtr="0">
              <a:noAutofit/>
            </a:bodyPr>
            <a:lstStyle/>
            <a:p>
              <a:endParaRPr sz="1800"/>
            </a:p>
          </p:txBody>
        </p:sp>
        <p:sp>
          <p:nvSpPr>
            <p:cNvPr id="54" name="Google Shape;1687;p47"/>
            <p:cNvSpPr/>
            <p:nvPr/>
          </p:nvSpPr>
          <p:spPr>
            <a:xfrm>
              <a:off x="-655782" y="1392814"/>
              <a:ext cx="20177" cy="20168"/>
            </a:xfrm>
            <a:custGeom>
              <a:avLst/>
              <a:gdLst/>
              <a:ahLst/>
              <a:cxnLst/>
              <a:rect l="l" t="t" r="r" b="b"/>
              <a:pathLst>
                <a:path w="2158" h="2157" extrusionOk="0">
                  <a:moveTo>
                    <a:pt x="1079" y="0"/>
                  </a:moveTo>
                  <a:lnTo>
                    <a:pt x="0" y="1078"/>
                  </a:lnTo>
                  <a:lnTo>
                    <a:pt x="1079" y="2157"/>
                  </a:lnTo>
                  <a:lnTo>
                    <a:pt x="2157" y="1078"/>
                  </a:lnTo>
                  <a:lnTo>
                    <a:pt x="1079" y="0"/>
                  </a:lnTo>
                  <a:close/>
                </a:path>
              </a:pathLst>
            </a:custGeom>
            <a:solidFill>
              <a:srgbClr val="FFFFFF"/>
            </a:solidFill>
            <a:ln>
              <a:noFill/>
            </a:ln>
          </p:spPr>
          <p:txBody>
            <a:bodyPr spcFirstLastPara="1" wrap="square" lIns="121900" tIns="121900" rIns="121900" bIns="121900" anchor="ctr" anchorCtr="0">
              <a:noAutofit/>
            </a:bodyPr>
            <a:lstStyle/>
            <a:p>
              <a:endParaRPr sz="1800"/>
            </a:p>
          </p:txBody>
        </p:sp>
        <p:sp>
          <p:nvSpPr>
            <p:cNvPr id="55" name="Google Shape;1688;p47"/>
            <p:cNvSpPr/>
            <p:nvPr/>
          </p:nvSpPr>
          <p:spPr>
            <a:xfrm>
              <a:off x="-299210" y="1389597"/>
              <a:ext cx="20168" cy="20177"/>
            </a:xfrm>
            <a:custGeom>
              <a:avLst/>
              <a:gdLst/>
              <a:ahLst/>
              <a:cxnLst/>
              <a:rect l="l" t="t" r="r" b="b"/>
              <a:pathLst>
                <a:path w="2157" h="2158" extrusionOk="0">
                  <a:moveTo>
                    <a:pt x="1078" y="1"/>
                  </a:moveTo>
                  <a:lnTo>
                    <a:pt x="0" y="1079"/>
                  </a:lnTo>
                  <a:lnTo>
                    <a:pt x="1078" y="2158"/>
                  </a:lnTo>
                  <a:lnTo>
                    <a:pt x="2157" y="1079"/>
                  </a:lnTo>
                  <a:lnTo>
                    <a:pt x="1078" y="1"/>
                  </a:lnTo>
                  <a:close/>
                </a:path>
              </a:pathLst>
            </a:custGeom>
            <a:solidFill>
              <a:srgbClr val="FFFFFF"/>
            </a:solidFill>
            <a:ln>
              <a:noFill/>
            </a:ln>
          </p:spPr>
          <p:txBody>
            <a:bodyPr spcFirstLastPara="1" wrap="square" lIns="121900" tIns="121900" rIns="121900" bIns="121900" anchor="ctr" anchorCtr="0">
              <a:noAutofit/>
            </a:bodyPr>
            <a:lstStyle/>
            <a:p>
              <a:endParaRPr sz="1800"/>
            </a:p>
          </p:txBody>
        </p:sp>
        <p:sp>
          <p:nvSpPr>
            <p:cNvPr id="56" name="Google Shape;1689;p47"/>
            <p:cNvSpPr/>
            <p:nvPr/>
          </p:nvSpPr>
          <p:spPr>
            <a:xfrm>
              <a:off x="-298528" y="939311"/>
              <a:ext cx="55698" cy="55689"/>
            </a:xfrm>
            <a:custGeom>
              <a:avLst/>
              <a:gdLst/>
              <a:ahLst/>
              <a:cxnLst/>
              <a:rect l="l" t="t" r="r" b="b"/>
              <a:pathLst>
                <a:path w="5957" h="5956" extrusionOk="0">
                  <a:moveTo>
                    <a:pt x="2991" y="0"/>
                  </a:moveTo>
                  <a:cubicBezTo>
                    <a:pt x="1324" y="0"/>
                    <a:pt x="1" y="1324"/>
                    <a:pt x="1" y="2966"/>
                  </a:cubicBezTo>
                  <a:cubicBezTo>
                    <a:pt x="1" y="4632"/>
                    <a:pt x="1324" y="5956"/>
                    <a:pt x="2991" y="5956"/>
                  </a:cubicBezTo>
                  <a:cubicBezTo>
                    <a:pt x="4633" y="5956"/>
                    <a:pt x="5956" y="4632"/>
                    <a:pt x="5956" y="2966"/>
                  </a:cubicBezTo>
                  <a:cubicBezTo>
                    <a:pt x="5956" y="1324"/>
                    <a:pt x="4633" y="0"/>
                    <a:pt x="2991" y="0"/>
                  </a:cubicBezTo>
                  <a:close/>
                </a:path>
              </a:pathLst>
            </a:custGeom>
            <a:solidFill>
              <a:schemeClr val="accent5"/>
            </a:solidFill>
            <a:ln>
              <a:noFill/>
            </a:ln>
          </p:spPr>
          <p:txBody>
            <a:bodyPr spcFirstLastPara="1" wrap="square" lIns="121900" tIns="121900" rIns="121900" bIns="121900" anchor="ctr" anchorCtr="0">
              <a:noAutofit/>
            </a:bodyPr>
            <a:lstStyle/>
            <a:p>
              <a:endParaRPr sz="1800"/>
            </a:p>
          </p:txBody>
        </p:sp>
        <p:sp>
          <p:nvSpPr>
            <p:cNvPr id="57" name="Google Shape;1690;p47"/>
            <p:cNvSpPr/>
            <p:nvPr/>
          </p:nvSpPr>
          <p:spPr>
            <a:xfrm>
              <a:off x="-296237" y="941368"/>
              <a:ext cx="56156" cy="53688"/>
            </a:xfrm>
            <a:custGeom>
              <a:avLst/>
              <a:gdLst/>
              <a:ahLst/>
              <a:cxnLst/>
              <a:rect l="l" t="t" r="r" b="b"/>
              <a:pathLst>
                <a:path w="6006" h="5742" extrusionOk="0">
                  <a:moveTo>
                    <a:pt x="3898" y="1"/>
                  </a:moveTo>
                  <a:lnTo>
                    <a:pt x="3898" y="1"/>
                  </a:lnTo>
                  <a:cubicBezTo>
                    <a:pt x="4363" y="1104"/>
                    <a:pt x="4167" y="2403"/>
                    <a:pt x="3285" y="3285"/>
                  </a:cubicBezTo>
                  <a:cubicBezTo>
                    <a:pt x="2688" y="3866"/>
                    <a:pt x="1920" y="4160"/>
                    <a:pt x="1158" y="4160"/>
                  </a:cubicBezTo>
                  <a:cubicBezTo>
                    <a:pt x="763" y="4160"/>
                    <a:pt x="369" y="4081"/>
                    <a:pt x="1" y="3922"/>
                  </a:cubicBezTo>
                  <a:lnTo>
                    <a:pt x="1" y="3922"/>
                  </a:lnTo>
                  <a:cubicBezTo>
                    <a:pt x="148" y="4265"/>
                    <a:pt x="344" y="4584"/>
                    <a:pt x="638" y="4878"/>
                  </a:cubicBezTo>
                  <a:cubicBezTo>
                    <a:pt x="1214" y="5454"/>
                    <a:pt x="1974" y="5742"/>
                    <a:pt x="2736" y="5742"/>
                  </a:cubicBezTo>
                  <a:cubicBezTo>
                    <a:pt x="3499" y="5742"/>
                    <a:pt x="4265" y="5454"/>
                    <a:pt x="4853" y="4878"/>
                  </a:cubicBezTo>
                  <a:cubicBezTo>
                    <a:pt x="6005" y="3702"/>
                    <a:pt x="6005" y="1814"/>
                    <a:pt x="4853" y="638"/>
                  </a:cubicBezTo>
                  <a:cubicBezTo>
                    <a:pt x="4559" y="368"/>
                    <a:pt x="4241" y="148"/>
                    <a:pt x="3898" y="1"/>
                  </a:cubicBezTo>
                  <a:close/>
                </a:path>
              </a:pathLst>
            </a:custGeom>
            <a:solidFill>
              <a:srgbClr val="9F2A56">
                <a:alpha val="86160"/>
              </a:srgbClr>
            </a:solidFill>
            <a:ln>
              <a:noFill/>
            </a:ln>
          </p:spPr>
          <p:txBody>
            <a:bodyPr spcFirstLastPara="1" wrap="square" lIns="121900" tIns="121900" rIns="121900" bIns="121900" anchor="ctr" anchorCtr="0">
              <a:noAutofit/>
            </a:bodyPr>
            <a:lstStyle/>
            <a:p>
              <a:endParaRPr sz="1800"/>
            </a:p>
          </p:txBody>
        </p:sp>
        <p:sp>
          <p:nvSpPr>
            <p:cNvPr id="58" name="Google Shape;1691;p47"/>
            <p:cNvSpPr/>
            <p:nvPr/>
          </p:nvSpPr>
          <p:spPr>
            <a:xfrm>
              <a:off x="-715136" y="1128134"/>
              <a:ext cx="108862" cy="111611"/>
            </a:xfrm>
            <a:custGeom>
              <a:avLst/>
              <a:gdLst/>
              <a:ahLst/>
              <a:cxnLst/>
              <a:rect l="l" t="t" r="r" b="b"/>
              <a:pathLst>
                <a:path w="11643" h="11937" extrusionOk="0">
                  <a:moveTo>
                    <a:pt x="11642" y="0"/>
                  </a:moveTo>
                  <a:cubicBezTo>
                    <a:pt x="11642" y="1"/>
                    <a:pt x="9804" y="858"/>
                    <a:pt x="7623" y="2133"/>
                  </a:cubicBezTo>
                  <a:cubicBezTo>
                    <a:pt x="4755" y="3799"/>
                    <a:pt x="1300" y="6152"/>
                    <a:pt x="638" y="8113"/>
                  </a:cubicBezTo>
                  <a:cubicBezTo>
                    <a:pt x="1" y="10025"/>
                    <a:pt x="2648" y="10980"/>
                    <a:pt x="5172" y="11471"/>
                  </a:cubicBezTo>
                  <a:cubicBezTo>
                    <a:pt x="7280" y="11863"/>
                    <a:pt x="9289" y="11936"/>
                    <a:pt x="9289" y="11936"/>
                  </a:cubicBezTo>
                  <a:lnTo>
                    <a:pt x="11642" y="0"/>
                  </a:lnTo>
                  <a:close/>
                </a:path>
              </a:pathLst>
            </a:custGeom>
            <a:solidFill>
              <a:schemeClr val="accent5"/>
            </a:solidFill>
            <a:ln>
              <a:noFill/>
            </a:ln>
          </p:spPr>
          <p:txBody>
            <a:bodyPr spcFirstLastPara="1" wrap="square" lIns="121900" tIns="121900" rIns="121900" bIns="121900" anchor="ctr" anchorCtr="0">
              <a:noAutofit/>
            </a:bodyPr>
            <a:lstStyle/>
            <a:p>
              <a:endParaRPr sz="1800"/>
            </a:p>
          </p:txBody>
        </p:sp>
        <p:sp>
          <p:nvSpPr>
            <p:cNvPr id="59" name="Google Shape;1692;p47"/>
            <p:cNvSpPr/>
            <p:nvPr/>
          </p:nvSpPr>
          <p:spPr>
            <a:xfrm>
              <a:off x="-558392" y="1101552"/>
              <a:ext cx="227560" cy="378432"/>
            </a:xfrm>
            <a:custGeom>
              <a:avLst/>
              <a:gdLst/>
              <a:ahLst/>
              <a:cxnLst/>
              <a:rect l="l" t="t" r="r" b="b"/>
              <a:pathLst>
                <a:path w="24338" h="40474" extrusionOk="0">
                  <a:moveTo>
                    <a:pt x="23161" y="0"/>
                  </a:moveTo>
                  <a:lnTo>
                    <a:pt x="9044" y="15147"/>
                  </a:lnTo>
                  <a:lnTo>
                    <a:pt x="1" y="24852"/>
                  </a:lnTo>
                  <a:cubicBezTo>
                    <a:pt x="50" y="24877"/>
                    <a:pt x="99" y="24877"/>
                    <a:pt x="123" y="24877"/>
                  </a:cubicBezTo>
                  <a:cubicBezTo>
                    <a:pt x="2819" y="25318"/>
                    <a:pt x="5098" y="27181"/>
                    <a:pt x="6030" y="29803"/>
                  </a:cubicBezTo>
                  <a:cubicBezTo>
                    <a:pt x="6790" y="32058"/>
                    <a:pt x="7745" y="34803"/>
                    <a:pt x="8628" y="37499"/>
                  </a:cubicBezTo>
                  <a:cubicBezTo>
                    <a:pt x="8971" y="38528"/>
                    <a:pt x="9657" y="39337"/>
                    <a:pt x="10515" y="39852"/>
                  </a:cubicBezTo>
                  <a:cubicBezTo>
                    <a:pt x="11182" y="40249"/>
                    <a:pt x="11955" y="40474"/>
                    <a:pt x="12750" y="40474"/>
                  </a:cubicBezTo>
                  <a:cubicBezTo>
                    <a:pt x="13328" y="40474"/>
                    <a:pt x="13918" y="40355"/>
                    <a:pt x="14485" y="40097"/>
                  </a:cubicBezTo>
                  <a:cubicBezTo>
                    <a:pt x="14828" y="39950"/>
                    <a:pt x="15172" y="39778"/>
                    <a:pt x="15515" y="39607"/>
                  </a:cubicBezTo>
                  <a:cubicBezTo>
                    <a:pt x="17549" y="38577"/>
                    <a:pt x="19436" y="37254"/>
                    <a:pt x="20980" y="36028"/>
                  </a:cubicBezTo>
                  <a:cubicBezTo>
                    <a:pt x="23088" y="34362"/>
                    <a:pt x="23161" y="31200"/>
                    <a:pt x="21152" y="29411"/>
                  </a:cubicBezTo>
                  <a:cubicBezTo>
                    <a:pt x="19706" y="28112"/>
                    <a:pt x="18015" y="26592"/>
                    <a:pt x="16373" y="25195"/>
                  </a:cubicBezTo>
                  <a:cubicBezTo>
                    <a:pt x="15784" y="24656"/>
                    <a:pt x="15221" y="24166"/>
                    <a:pt x="14657" y="23676"/>
                  </a:cubicBezTo>
                  <a:cubicBezTo>
                    <a:pt x="13701" y="22843"/>
                    <a:pt x="13137" y="21715"/>
                    <a:pt x="12990" y="20539"/>
                  </a:cubicBezTo>
                  <a:cubicBezTo>
                    <a:pt x="12941" y="20098"/>
                    <a:pt x="12941" y="19656"/>
                    <a:pt x="13015" y="19215"/>
                  </a:cubicBezTo>
                  <a:cubicBezTo>
                    <a:pt x="13088" y="18701"/>
                    <a:pt x="13260" y="18161"/>
                    <a:pt x="13505" y="17671"/>
                  </a:cubicBezTo>
                  <a:cubicBezTo>
                    <a:pt x="13677" y="17353"/>
                    <a:pt x="13873" y="17059"/>
                    <a:pt x="14118" y="16764"/>
                  </a:cubicBezTo>
                  <a:cubicBezTo>
                    <a:pt x="14142" y="16764"/>
                    <a:pt x="14142" y="16740"/>
                    <a:pt x="14167" y="16715"/>
                  </a:cubicBezTo>
                  <a:cubicBezTo>
                    <a:pt x="17917" y="12353"/>
                    <a:pt x="21985" y="7794"/>
                    <a:pt x="23603" y="4731"/>
                  </a:cubicBezTo>
                  <a:cubicBezTo>
                    <a:pt x="24338" y="3334"/>
                    <a:pt x="23872" y="1569"/>
                    <a:pt x="23161" y="0"/>
                  </a:cubicBezTo>
                  <a:close/>
                </a:path>
              </a:pathLst>
            </a:custGeom>
            <a:solidFill>
              <a:schemeClr val="accent5"/>
            </a:solidFill>
            <a:ln>
              <a:noFill/>
            </a:ln>
          </p:spPr>
          <p:txBody>
            <a:bodyPr spcFirstLastPara="1" wrap="square" lIns="121900" tIns="121900" rIns="121900" bIns="121900" anchor="ctr" anchorCtr="0">
              <a:noAutofit/>
            </a:bodyPr>
            <a:lstStyle/>
            <a:p>
              <a:endParaRPr sz="1800"/>
            </a:p>
          </p:txBody>
        </p:sp>
        <p:sp>
          <p:nvSpPr>
            <p:cNvPr id="60" name="Google Shape;1693;p47"/>
            <p:cNvSpPr/>
            <p:nvPr/>
          </p:nvSpPr>
          <p:spPr>
            <a:xfrm>
              <a:off x="-380340" y="965201"/>
              <a:ext cx="111611" cy="111611"/>
            </a:xfrm>
            <a:custGeom>
              <a:avLst/>
              <a:gdLst/>
              <a:ahLst/>
              <a:cxnLst/>
              <a:rect l="l" t="t" r="r" b="b"/>
              <a:pathLst>
                <a:path w="11937" h="11937" extrusionOk="0">
                  <a:moveTo>
                    <a:pt x="5981" y="1"/>
                  </a:moveTo>
                  <a:cubicBezTo>
                    <a:pt x="2672" y="1"/>
                    <a:pt x="1" y="2672"/>
                    <a:pt x="1" y="5956"/>
                  </a:cubicBezTo>
                  <a:cubicBezTo>
                    <a:pt x="1" y="9265"/>
                    <a:pt x="2672" y="11936"/>
                    <a:pt x="5981" y="11936"/>
                  </a:cubicBezTo>
                  <a:cubicBezTo>
                    <a:pt x="9265" y="11936"/>
                    <a:pt x="11937" y="9265"/>
                    <a:pt x="11937" y="5956"/>
                  </a:cubicBezTo>
                  <a:cubicBezTo>
                    <a:pt x="11937" y="2672"/>
                    <a:pt x="9265" y="1"/>
                    <a:pt x="5981" y="1"/>
                  </a:cubicBezTo>
                  <a:close/>
                </a:path>
              </a:pathLst>
            </a:custGeom>
            <a:solidFill>
              <a:schemeClr val="accent6"/>
            </a:solidFill>
            <a:ln>
              <a:noFill/>
            </a:ln>
          </p:spPr>
          <p:txBody>
            <a:bodyPr spcFirstLastPara="1" wrap="square" lIns="121900" tIns="121900" rIns="121900" bIns="121900" anchor="ctr" anchorCtr="0">
              <a:noAutofit/>
            </a:bodyPr>
            <a:lstStyle/>
            <a:p>
              <a:endParaRPr sz="1800"/>
            </a:p>
          </p:txBody>
        </p:sp>
        <p:sp>
          <p:nvSpPr>
            <p:cNvPr id="61" name="Google Shape;1694;p47"/>
            <p:cNvSpPr/>
            <p:nvPr/>
          </p:nvSpPr>
          <p:spPr>
            <a:xfrm>
              <a:off x="-372318" y="972999"/>
              <a:ext cx="109086" cy="103813"/>
            </a:xfrm>
            <a:custGeom>
              <a:avLst/>
              <a:gdLst/>
              <a:ahLst/>
              <a:cxnLst/>
              <a:rect l="l" t="t" r="r" b="b"/>
              <a:pathLst>
                <a:path w="11667" h="11103" extrusionOk="0">
                  <a:moveTo>
                    <a:pt x="8162" y="0"/>
                  </a:moveTo>
                  <a:lnTo>
                    <a:pt x="8162" y="0"/>
                  </a:lnTo>
                  <a:cubicBezTo>
                    <a:pt x="9535" y="2279"/>
                    <a:pt x="9241" y="5294"/>
                    <a:pt x="7255" y="7279"/>
                  </a:cubicBezTo>
                  <a:cubicBezTo>
                    <a:pt x="6097" y="8438"/>
                    <a:pt x="4571" y="9014"/>
                    <a:pt x="3046" y="9014"/>
                  </a:cubicBezTo>
                  <a:cubicBezTo>
                    <a:pt x="1989" y="9014"/>
                    <a:pt x="933" y="8738"/>
                    <a:pt x="1" y="8186"/>
                  </a:cubicBezTo>
                  <a:lnTo>
                    <a:pt x="1" y="8186"/>
                  </a:lnTo>
                  <a:cubicBezTo>
                    <a:pt x="246" y="8603"/>
                    <a:pt x="540" y="8995"/>
                    <a:pt x="908" y="9338"/>
                  </a:cubicBezTo>
                  <a:cubicBezTo>
                    <a:pt x="2072" y="10514"/>
                    <a:pt x="3597" y="11102"/>
                    <a:pt x="5123" y="11102"/>
                  </a:cubicBezTo>
                  <a:cubicBezTo>
                    <a:pt x="6649" y="11102"/>
                    <a:pt x="8174" y="10514"/>
                    <a:pt x="9339" y="9338"/>
                  </a:cubicBezTo>
                  <a:cubicBezTo>
                    <a:pt x="11667" y="7010"/>
                    <a:pt x="11667" y="3235"/>
                    <a:pt x="9339" y="907"/>
                  </a:cubicBezTo>
                  <a:cubicBezTo>
                    <a:pt x="8995" y="539"/>
                    <a:pt x="8579" y="245"/>
                    <a:pt x="8162" y="0"/>
                  </a:cubicBezTo>
                  <a:close/>
                </a:path>
              </a:pathLst>
            </a:custGeom>
            <a:solidFill>
              <a:schemeClr val="dk2"/>
            </a:solidFill>
            <a:ln>
              <a:noFill/>
            </a:ln>
          </p:spPr>
          <p:txBody>
            <a:bodyPr spcFirstLastPara="1" wrap="square" lIns="121900" tIns="121900" rIns="121900" bIns="121900" anchor="ctr" anchorCtr="0">
              <a:noAutofit/>
            </a:bodyPr>
            <a:lstStyle/>
            <a:p>
              <a:endParaRPr sz="1800"/>
            </a:p>
          </p:txBody>
        </p:sp>
        <p:sp>
          <p:nvSpPr>
            <p:cNvPr id="62" name="Google Shape;1695;p47"/>
            <p:cNvSpPr/>
            <p:nvPr/>
          </p:nvSpPr>
          <p:spPr>
            <a:xfrm>
              <a:off x="-558392" y="1243167"/>
              <a:ext cx="153088" cy="231001"/>
            </a:xfrm>
            <a:custGeom>
              <a:avLst/>
              <a:gdLst/>
              <a:ahLst/>
              <a:cxnLst/>
              <a:rect l="l" t="t" r="r" b="b"/>
              <a:pathLst>
                <a:path w="16373" h="24706" extrusionOk="0">
                  <a:moveTo>
                    <a:pt x="9044" y="1"/>
                  </a:moveTo>
                  <a:lnTo>
                    <a:pt x="1" y="9706"/>
                  </a:lnTo>
                  <a:cubicBezTo>
                    <a:pt x="50" y="9731"/>
                    <a:pt x="99" y="9731"/>
                    <a:pt x="123" y="9731"/>
                  </a:cubicBezTo>
                  <a:cubicBezTo>
                    <a:pt x="2819" y="10172"/>
                    <a:pt x="5098" y="12035"/>
                    <a:pt x="6030" y="14657"/>
                  </a:cubicBezTo>
                  <a:cubicBezTo>
                    <a:pt x="6790" y="16912"/>
                    <a:pt x="7745" y="19657"/>
                    <a:pt x="8628" y="22353"/>
                  </a:cubicBezTo>
                  <a:cubicBezTo>
                    <a:pt x="8971" y="23382"/>
                    <a:pt x="9657" y="24191"/>
                    <a:pt x="10515" y="24706"/>
                  </a:cubicBezTo>
                  <a:cubicBezTo>
                    <a:pt x="9338" y="21887"/>
                    <a:pt x="6986" y="16789"/>
                    <a:pt x="8579" y="13848"/>
                  </a:cubicBezTo>
                  <a:cubicBezTo>
                    <a:pt x="10544" y="10186"/>
                    <a:pt x="15398" y="10023"/>
                    <a:pt x="16245" y="10023"/>
                  </a:cubicBezTo>
                  <a:cubicBezTo>
                    <a:pt x="16328" y="10023"/>
                    <a:pt x="16373" y="10025"/>
                    <a:pt x="16373" y="10025"/>
                  </a:cubicBezTo>
                  <a:lnTo>
                    <a:pt x="12990" y="5393"/>
                  </a:lnTo>
                  <a:lnTo>
                    <a:pt x="9044" y="1"/>
                  </a:lnTo>
                  <a:close/>
                </a:path>
              </a:pathLst>
            </a:custGeom>
            <a:solidFill>
              <a:srgbClr val="9F2A56">
                <a:alpha val="86160"/>
              </a:srgbClr>
            </a:solidFill>
            <a:ln>
              <a:noFill/>
            </a:ln>
          </p:spPr>
          <p:txBody>
            <a:bodyPr spcFirstLastPara="1" wrap="square" lIns="121900" tIns="121900" rIns="121900" bIns="121900" anchor="ctr" anchorCtr="0">
              <a:noAutofit/>
            </a:bodyPr>
            <a:lstStyle/>
            <a:p>
              <a:endParaRPr sz="1800"/>
            </a:p>
          </p:txBody>
        </p:sp>
        <p:sp>
          <p:nvSpPr>
            <p:cNvPr id="63" name="Google Shape;1696;p47"/>
            <p:cNvSpPr/>
            <p:nvPr/>
          </p:nvSpPr>
          <p:spPr>
            <a:xfrm>
              <a:off x="-665861" y="1009398"/>
              <a:ext cx="375823" cy="330186"/>
            </a:xfrm>
            <a:custGeom>
              <a:avLst/>
              <a:gdLst/>
              <a:ahLst/>
              <a:cxnLst/>
              <a:rect l="l" t="t" r="r" b="b"/>
              <a:pathLst>
                <a:path w="40195" h="35314" extrusionOk="0">
                  <a:moveTo>
                    <a:pt x="26914" y="1"/>
                  </a:moveTo>
                  <a:cubicBezTo>
                    <a:pt x="21653" y="1"/>
                    <a:pt x="15423" y="2767"/>
                    <a:pt x="10318" y="7871"/>
                  </a:cubicBezTo>
                  <a:cubicBezTo>
                    <a:pt x="2181" y="15984"/>
                    <a:pt x="0" y="26939"/>
                    <a:pt x="5392" y="32355"/>
                  </a:cubicBezTo>
                  <a:cubicBezTo>
                    <a:pt x="7401" y="34355"/>
                    <a:pt x="10172" y="35313"/>
                    <a:pt x="13277" y="35313"/>
                  </a:cubicBezTo>
                  <a:cubicBezTo>
                    <a:pt x="18544" y="35313"/>
                    <a:pt x="24773" y="32557"/>
                    <a:pt x="29876" y="27454"/>
                  </a:cubicBezTo>
                  <a:cubicBezTo>
                    <a:pt x="37989" y="19341"/>
                    <a:pt x="40194" y="8361"/>
                    <a:pt x="34778" y="2969"/>
                  </a:cubicBezTo>
                  <a:cubicBezTo>
                    <a:pt x="32779" y="961"/>
                    <a:pt x="30015" y="1"/>
                    <a:pt x="26914" y="1"/>
                  </a:cubicBezTo>
                  <a:close/>
                </a:path>
              </a:pathLst>
            </a:custGeom>
            <a:solidFill>
              <a:srgbClr val="F9A52B"/>
            </a:solidFill>
            <a:ln>
              <a:noFill/>
            </a:ln>
          </p:spPr>
          <p:txBody>
            <a:bodyPr spcFirstLastPara="1" wrap="square" lIns="121900" tIns="121900" rIns="121900" bIns="121900" anchor="ctr" anchorCtr="0">
              <a:noAutofit/>
            </a:bodyPr>
            <a:lstStyle/>
            <a:p>
              <a:endParaRPr sz="1800"/>
            </a:p>
          </p:txBody>
        </p:sp>
        <p:sp>
          <p:nvSpPr>
            <p:cNvPr id="64" name="Google Shape;1697;p47"/>
            <p:cNvSpPr/>
            <p:nvPr/>
          </p:nvSpPr>
          <p:spPr>
            <a:xfrm>
              <a:off x="-667011" y="1128134"/>
              <a:ext cx="60738" cy="111611"/>
            </a:xfrm>
            <a:custGeom>
              <a:avLst/>
              <a:gdLst/>
              <a:ahLst/>
              <a:cxnLst/>
              <a:rect l="l" t="t" r="r" b="b"/>
              <a:pathLst>
                <a:path w="6496" h="11937" extrusionOk="0">
                  <a:moveTo>
                    <a:pt x="6495" y="0"/>
                  </a:moveTo>
                  <a:cubicBezTo>
                    <a:pt x="6495" y="1"/>
                    <a:pt x="4657" y="858"/>
                    <a:pt x="2476" y="2133"/>
                  </a:cubicBezTo>
                  <a:cubicBezTo>
                    <a:pt x="858" y="5294"/>
                    <a:pt x="0" y="8530"/>
                    <a:pt x="25" y="11471"/>
                  </a:cubicBezTo>
                  <a:cubicBezTo>
                    <a:pt x="2133" y="11863"/>
                    <a:pt x="4142" y="11936"/>
                    <a:pt x="4142" y="11936"/>
                  </a:cubicBezTo>
                  <a:lnTo>
                    <a:pt x="6495" y="0"/>
                  </a:lnTo>
                  <a:close/>
                </a:path>
              </a:pathLst>
            </a:custGeom>
            <a:solidFill>
              <a:srgbClr val="9F2A56">
                <a:alpha val="86160"/>
              </a:srgbClr>
            </a:solidFill>
            <a:ln>
              <a:noFill/>
            </a:ln>
          </p:spPr>
          <p:txBody>
            <a:bodyPr spcFirstLastPara="1" wrap="square" lIns="121900" tIns="121900" rIns="121900" bIns="121900" anchor="ctr" anchorCtr="0">
              <a:noAutofit/>
            </a:bodyPr>
            <a:lstStyle/>
            <a:p>
              <a:endParaRPr sz="1800"/>
            </a:p>
          </p:txBody>
        </p:sp>
        <p:sp>
          <p:nvSpPr>
            <p:cNvPr id="65" name="Google Shape;1698;p47"/>
            <p:cNvSpPr/>
            <p:nvPr/>
          </p:nvSpPr>
          <p:spPr>
            <a:xfrm>
              <a:off x="-665861" y="1009398"/>
              <a:ext cx="375823" cy="330186"/>
            </a:xfrm>
            <a:custGeom>
              <a:avLst/>
              <a:gdLst/>
              <a:ahLst/>
              <a:cxnLst/>
              <a:rect l="l" t="t" r="r" b="b"/>
              <a:pathLst>
                <a:path w="40195" h="35314" extrusionOk="0">
                  <a:moveTo>
                    <a:pt x="26914" y="1"/>
                  </a:moveTo>
                  <a:cubicBezTo>
                    <a:pt x="21653" y="1"/>
                    <a:pt x="15423" y="2767"/>
                    <a:pt x="10318" y="7871"/>
                  </a:cubicBezTo>
                  <a:cubicBezTo>
                    <a:pt x="2181" y="15984"/>
                    <a:pt x="0" y="26939"/>
                    <a:pt x="5392" y="32355"/>
                  </a:cubicBezTo>
                  <a:cubicBezTo>
                    <a:pt x="7401" y="34355"/>
                    <a:pt x="10172" y="35313"/>
                    <a:pt x="13277" y="35313"/>
                  </a:cubicBezTo>
                  <a:cubicBezTo>
                    <a:pt x="18544" y="35313"/>
                    <a:pt x="24773" y="32557"/>
                    <a:pt x="29876" y="27454"/>
                  </a:cubicBezTo>
                  <a:cubicBezTo>
                    <a:pt x="37989" y="19341"/>
                    <a:pt x="40194" y="8361"/>
                    <a:pt x="34778" y="2969"/>
                  </a:cubicBezTo>
                  <a:cubicBezTo>
                    <a:pt x="32779" y="961"/>
                    <a:pt x="30015" y="1"/>
                    <a:pt x="26914" y="1"/>
                  </a:cubicBezTo>
                  <a:close/>
                </a:path>
              </a:pathLst>
            </a:custGeom>
            <a:solidFill>
              <a:schemeClr val="accent6"/>
            </a:solidFill>
            <a:ln>
              <a:noFill/>
            </a:ln>
          </p:spPr>
          <p:txBody>
            <a:bodyPr spcFirstLastPara="1" wrap="square" lIns="121900" tIns="121900" rIns="121900" bIns="121900" anchor="ctr" anchorCtr="0">
              <a:noAutofit/>
            </a:bodyPr>
            <a:lstStyle/>
            <a:p>
              <a:endParaRPr sz="1800"/>
            </a:p>
          </p:txBody>
        </p:sp>
        <p:sp>
          <p:nvSpPr>
            <p:cNvPr id="66" name="Google Shape;1699;p47"/>
            <p:cNvSpPr/>
            <p:nvPr/>
          </p:nvSpPr>
          <p:spPr>
            <a:xfrm>
              <a:off x="-633099" y="1019281"/>
              <a:ext cx="343061" cy="320303"/>
            </a:xfrm>
            <a:custGeom>
              <a:avLst/>
              <a:gdLst/>
              <a:ahLst/>
              <a:cxnLst/>
              <a:rect l="l" t="t" r="r" b="b"/>
              <a:pathLst>
                <a:path w="36691" h="34257" extrusionOk="0">
                  <a:moveTo>
                    <a:pt x="28529" y="1"/>
                  </a:moveTo>
                  <a:lnTo>
                    <a:pt x="28529" y="1"/>
                  </a:lnTo>
                  <a:cubicBezTo>
                    <a:pt x="31249" y="5858"/>
                    <a:pt x="28627" y="14829"/>
                    <a:pt x="21716" y="21740"/>
                  </a:cubicBezTo>
                  <a:cubicBezTo>
                    <a:pt x="16602" y="26835"/>
                    <a:pt x="10362" y="29596"/>
                    <a:pt x="5099" y="29596"/>
                  </a:cubicBezTo>
                  <a:cubicBezTo>
                    <a:pt x="3248" y="29596"/>
                    <a:pt x="1518" y="29255"/>
                    <a:pt x="1" y="28554"/>
                  </a:cubicBezTo>
                  <a:lnTo>
                    <a:pt x="1" y="28554"/>
                  </a:lnTo>
                  <a:cubicBezTo>
                    <a:pt x="466" y="29558"/>
                    <a:pt x="1104" y="30490"/>
                    <a:pt x="1888" y="31298"/>
                  </a:cubicBezTo>
                  <a:cubicBezTo>
                    <a:pt x="3897" y="33298"/>
                    <a:pt x="6668" y="34256"/>
                    <a:pt x="9773" y="34256"/>
                  </a:cubicBezTo>
                  <a:cubicBezTo>
                    <a:pt x="15040" y="34256"/>
                    <a:pt x="21269" y="31500"/>
                    <a:pt x="26372" y="26397"/>
                  </a:cubicBezTo>
                  <a:cubicBezTo>
                    <a:pt x="34485" y="18284"/>
                    <a:pt x="36690" y="7304"/>
                    <a:pt x="31274" y="1912"/>
                  </a:cubicBezTo>
                  <a:cubicBezTo>
                    <a:pt x="30465" y="1104"/>
                    <a:pt x="29558" y="466"/>
                    <a:pt x="28529" y="1"/>
                  </a:cubicBezTo>
                  <a:close/>
                </a:path>
              </a:pathLst>
            </a:custGeom>
            <a:solidFill>
              <a:schemeClr val="dk2"/>
            </a:solidFill>
            <a:ln>
              <a:noFill/>
            </a:ln>
          </p:spPr>
          <p:txBody>
            <a:bodyPr spcFirstLastPara="1" wrap="square" lIns="121900" tIns="121900" rIns="121900" bIns="121900" anchor="ctr" anchorCtr="0">
              <a:noAutofit/>
            </a:bodyPr>
            <a:lstStyle/>
            <a:p>
              <a:endParaRPr sz="1800"/>
            </a:p>
          </p:txBody>
        </p:sp>
        <p:sp>
          <p:nvSpPr>
            <p:cNvPr id="67" name="Google Shape;1700;p47"/>
            <p:cNvSpPr/>
            <p:nvPr/>
          </p:nvSpPr>
          <p:spPr>
            <a:xfrm>
              <a:off x="-411046" y="936104"/>
              <a:ext cx="170731" cy="170731"/>
            </a:xfrm>
            <a:custGeom>
              <a:avLst/>
              <a:gdLst/>
              <a:ahLst/>
              <a:cxnLst/>
              <a:rect l="l" t="t" r="r" b="b"/>
              <a:pathLst>
                <a:path w="18260" h="18260" extrusionOk="0">
                  <a:moveTo>
                    <a:pt x="3653" y="0"/>
                  </a:moveTo>
                  <a:lnTo>
                    <a:pt x="1" y="7769"/>
                  </a:lnTo>
                  <a:lnTo>
                    <a:pt x="10491" y="18259"/>
                  </a:lnTo>
                  <a:lnTo>
                    <a:pt x="18260" y="14607"/>
                  </a:lnTo>
                  <a:lnTo>
                    <a:pt x="3653" y="0"/>
                  </a:lnTo>
                  <a:close/>
                </a:path>
              </a:pathLst>
            </a:custGeom>
            <a:solidFill>
              <a:schemeClr val="accent5"/>
            </a:solidFill>
            <a:ln>
              <a:noFill/>
            </a:ln>
          </p:spPr>
          <p:txBody>
            <a:bodyPr spcFirstLastPara="1" wrap="square" lIns="121900" tIns="121900" rIns="121900" bIns="121900" anchor="ctr" anchorCtr="0">
              <a:noAutofit/>
            </a:bodyPr>
            <a:lstStyle/>
            <a:p>
              <a:endParaRPr sz="1800"/>
            </a:p>
          </p:txBody>
        </p:sp>
        <p:sp>
          <p:nvSpPr>
            <p:cNvPr id="68" name="Google Shape;1701;p47"/>
            <p:cNvSpPr/>
            <p:nvPr/>
          </p:nvSpPr>
          <p:spPr>
            <a:xfrm>
              <a:off x="-501563" y="998487"/>
              <a:ext cx="199379" cy="197425"/>
            </a:xfrm>
            <a:custGeom>
              <a:avLst/>
              <a:gdLst/>
              <a:ahLst/>
              <a:cxnLst/>
              <a:rect l="l" t="t" r="r" b="b"/>
              <a:pathLst>
                <a:path w="21324" h="21115" extrusionOk="0">
                  <a:moveTo>
                    <a:pt x="2550" y="1"/>
                  </a:moveTo>
                  <a:cubicBezTo>
                    <a:pt x="1955" y="1"/>
                    <a:pt x="1361" y="227"/>
                    <a:pt x="908" y="681"/>
                  </a:cubicBezTo>
                  <a:cubicBezTo>
                    <a:pt x="1" y="1612"/>
                    <a:pt x="1" y="3083"/>
                    <a:pt x="908" y="3989"/>
                  </a:cubicBezTo>
                  <a:lnTo>
                    <a:pt x="17353" y="20435"/>
                  </a:lnTo>
                  <a:cubicBezTo>
                    <a:pt x="17806" y="20888"/>
                    <a:pt x="18407" y="21115"/>
                    <a:pt x="19007" y="21115"/>
                  </a:cubicBezTo>
                  <a:cubicBezTo>
                    <a:pt x="19608" y="21115"/>
                    <a:pt x="20208" y="20888"/>
                    <a:pt x="20662" y="20435"/>
                  </a:cubicBezTo>
                  <a:cubicBezTo>
                    <a:pt x="21103" y="19994"/>
                    <a:pt x="21323" y="19381"/>
                    <a:pt x="21323" y="18793"/>
                  </a:cubicBezTo>
                  <a:cubicBezTo>
                    <a:pt x="21323" y="18205"/>
                    <a:pt x="21103" y="17592"/>
                    <a:pt x="20662" y="17151"/>
                  </a:cubicBezTo>
                  <a:lnTo>
                    <a:pt x="4192" y="681"/>
                  </a:lnTo>
                  <a:cubicBezTo>
                    <a:pt x="3738" y="227"/>
                    <a:pt x="3144" y="1"/>
                    <a:pt x="2550" y="1"/>
                  </a:cubicBezTo>
                  <a:close/>
                </a:path>
              </a:pathLst>
            </a:custGeom>
            <a:solidFill>
              <a:srgbClr val="9F2A56">
                <a:alpha val="86160"/>
              </a:srgbClr>
            </a:solidFill>
            <a:ln>
              <a:noFill/>
            </a:ln>
          </p:spPr>
          <p:txBody>
            <a:bodyPr spcFirstLastPara="1" wrap="square" lIns="121900" tIns="121900" rIns="121900" bIns="121900" anchor="ctr" anchorCtr="0">
              <a:noAutofit/>
            </a:bodyPr>
            <a:lstStyle/>
            <a:p>
              <a:endParaRPr sz="1800"/>
            </a:p>
          </p:txBody>
        </p:sp>
        <p:sp>
          <p:nvSpPr>
            <p:cNvPr id="69" name="Google Shape;1702;p47"/>
            <p:cNvSpPr/>
            <p:nvPr/>
          </p:nvSpPr>
          <p:spPr>
            <a:xfrm>
              <a:off x="-501563" y="998487"/>
              <a:ext cx="154238" cy="152059"/>
            </a:xfrm>
            <a:custGeom>
              <a:avLst/>
              <a:gdLst/>
              <a:ahLst/>
              <a:cxnLst/>
              <a:rect l="l" t="t" r="r" b="b"/>
              <a:pathLst>
                <a:path w="16496" h="16263" extrusionOk="0">
                  <a:moveTo>
                    <a:pt x="2550" y="1"/>
                  </a:moveTo>
                  <a:cubicBezTo>
                    <a:pt x="1955" y="1"/>
                    <a:pt x="1361" y="227"/>
                    <a:pt x="908" y="681"/>
                  </a:cubicBezTo>
                  <a:cubicBezTo>
                    <a:pt x="1" y="1612"/>
                    <a:pt x="1" y="3083"/>
                    <a:pt x="908" y="3989"/>
                  </a:cubicBezTo>
                  <a:lnTo>
                    <a:pt x="12525" y="15582"/>
                  </a:lnTo>
                  <a:cubicBezTo>
                    <a:pt x="12978" y="16035"/>
                    <a:pt x="13573" y="16262"/>
                    <a:pt x="14167" y="16262"/>
                  </a:cubicBezTo>
                  <a:cubicBezTo>
                    <a:pt x="14761" y="16262"/>
                    <a:pt x="15356" y="16035"/>
                    <a:pt x="15809" y="15582"/>
                  </a:cubicBezTo>
                  <a:cubicBezTo>
                    <a:pt x="16250" y="15141"/>
                    <a:pt x="16495" y="14528"/>
                    <a:pt x="16495" y="13940"/>
                  </a:cubicBezTo>
                  <a:cubicBezTo>
                    <a:pt x="16495" y="13352"/>
                    <a:pt x="16250" y="12764"/>
                    <a:pt x="15809" y="12298"/>
                  </a:cubicBezTo>
                  <a:lnTo>
                    <a:pt x="4192" y="681"/>
                  </a:lnTo>
                  <a:cubicBezTo>
                    <a:pt x="3738" y="227"/>
                    <a:pt x="3144" y="1"/>
                    <a:pt x="2550" y="1"/>
                  </a:cubicBezTo>
                  <a:close/>
                </a:path>
              </a:pathLst>
            </a:custGeom>
            <a:solidFill>
              <a:schemeClr val="accent5"/>
            </a:solidFill>
            <a:ln>
              <a:noFill/>
            </a:ln>
          </p:spPr>
          <p:txBody>
            <a:bodyPr spcFirstLastPara="1" wrap="square" lIns="121900" tIns="121900" rIns="121900" bIns="121900" anchor="ctr" anchorCtr="0">
              <a:noAutofit/>
            </a:bodyPr>
            <a:lstStyle/>
            <a:p>
              <a:endParaRPr sz="1800"/>
            </a:p>
          </p:txBody>
        </p:sp>
        <p:sp>
          <p:nvSpPr>
            <p:cNvPr id="70" name="Google Shape;1703;p47"/>
            <p:cNvSpPr/>
            <p:nvPr/>
          </p:nvSpPr>
          <p:spPr>
            <a:xfrm>
              <a:off x="-578327" y="1048219"/>
              <a:ext cx="226644" cy="224465"/>
            </a:xfrm>
            <a:custGeom>
              <a:avLst/>
              <a:gdLst/>
              <a:ahLst/>
              <a:cxnLst/>
              <a:rect l="l" t="t" r="r" b="b"/>
              <a:pathLst>
                <a:path w="24240" h="24007" extrusionOk="0">
                  <a:moveTo>
                    <a:pt x="2549" y="0"/>
                  </a:moveTo>
                  <a:cubicBezTo>
                    <a:pt x="1955" y="0"/>
                    <a:pt x="1361" y="227"/>
                    <a:pt x="907" y="680"/>
                  </a:cubicBezTo>
                  <a:cubicBezTo>
                    <a:pt x="0" y="1587"/>
                    <a:pt x="0" y="3057"/>
                    <a:pt x="907" y="3964"/>
                  </a:cubicBezTo>
                  <a:lnTo>
                    <a:pt x="20269" y="23326"/>
                  </a:lnTo>
                  <a:cubicBezTo>
                    <a:pt x="20723" y="23780"/>
                    <a:pt x="21317" y="24006"/>
                    <a:pt x="21911" y="24006"/>
                  </a:cubicBezTo>
                  <a:cubicBezTo>
                    <a:pt x="22506" y="24006"/>
                    <a:pt x="23100" y="23780"/>
                    <a:pt x="23553" y="23326"/>
                  </a:cubicBezTo>
                  <a:cubicBezTo>
                    <a:pt x="24019" y="22885"/>
                    <a:pt x="24240" y="22272"/>
                    <a:pt x="24240" y="21684"/>
                  </a:cubicBezTo>
                  <a:cubicBezTo>
                    <a:pt x="24240" y="21096"/>
                    <a:pt x="24019" y="20483"/>
                    <a:pt x="23553" y="20042"/>
                  </a:cubicBezTo>
                  <a:lnTo>
                    <a:pt x="4191" y="680"/>
                  </a:lnTo>
                  <a:cubicBezTo>
                    <a:pt x="3738" y="227"/>
                    <a:pt x="3144" y="0"/>
                    <a:pt x="2549" y="0"/>
                  </a:cubicBezTo>
                  <a:close/>
                </a:path>
              </a:pathLst>
            </a:custGeom>
            <a:solidFill>
              <a:srgbClr val="9F2A56">
                <a:alpha val="86160"/>
              </a:srgbClr>
            </a:solidFill>
            <a:ln>
              <a:noFill/>
            </a:ln>
          </p:spPr>
          <p:txBody>
            <a:bodyPr spcFirstLastPara="1" wrap="square" lIns="121900" tIns="121900" rIns="121900" bIns="121900" anchor="ctr" anchorCtr="0">
              <a:noAutofit/>
            </a:bodyPr>
            <a:lstStyle/>
            <a:p>
              <a:endParaRPr sz="1800"/>
            </a:p>
          </p:txBody>
        </p:sp>
        <p:sp>
          <p:nvSpPr>
            <p:cNvPr id="71" name="Google Shape;1704;p47"/>
            <p:cNvSpPr/>
            <p:nvPr/>
          </p:nvSpPr>
          <p:spPr>
            <a:xfrm>
              <a:off x="-578327" y="1048219"/>
              <a:ext cx="176229" cy="174050"/>
            </a:xfrm>
            <a:custGeom>
              <a:avLst/>
              <a:gdLst/>
              <a:ahLst/>
              <a:cxnLst/>
              <a:rect l="l" t="t" r="r" b="b"/>
              <a:pathLst>
                <a:path w="18848" h="18615" extrusionOk="0">
                  <a:moveTo>
                    <a:pt x="2549" y="0"/>
                  </a:moveTo>
                  <a:cubicBezTo>
                    <a:pt x="1955" y="0"/>
                    <a:pt x="1361" y="227"/>
                    <a:pt x="907" y="680"/>
                  </a:cubicBezTo>
                  <a:cubicBezTo>
                    <a:pt x="0" y="1587"/>
                    <a:pt x="0" y="3057"/>
                    <a:pt x="907" y="3964"/>
                  </a:cubicBezTo>
                  <a:lnTo>
                    <a:pt x="14877" y="17934"/>
                  </a:lnTo>
                  <a:cubicBezTo>
                    <a:pt x="15331" y="18388"/>
                    <a:pt x="15925" y="18614"/>
                    <a:pt x="16519" y="18614"/>
                  </a:cubicBezTo>
                  <a:cubicBezTo>
                    <a:pt x="17114" y="18614"/>
                    <a:pt x="17708" y="18388"/>
                    <a:pt x="18161" y="17934"/>
                  </a:cubicBezTo>
                  <a:cubicBezTo>
                    <a:pt x="18627" y="17493"/>
                    <a:pt x="18848" y="16880"/>
                    <a:pt x="18848" y="16292"/>
                  </a:cubicBezTo>
                  <a:cubicBezTo>
                    <a:pt x="18848" y="15704"/>
                    <a:pt x="18627" y="15091"/>
                    <a:pt x="18161" y="14650"/>
                  </a:cubicBezTo>
                  <a:lnTo>
                    <a:pt x="4191" y="680"/>
                  </a:lnTo>
                  <a:cubicBezTo>
                    <a:pt x="3738" y="227"/>
                    <a:pt x="3144" y="0"/>
                    <a:pt x="2549" y="0"/>
                  </a:cubicBezTo>
                  <a:close/>
                </a:path>
              </a:pathLst>
            </a:custGeom>
            <a:solidFill>
              <a:schemeClr val="accent5"/>
            </a:solidFill>
            <a:ln>
              <a:noFill/>
            </a:ln>
          </p:spPr>
          <p:txBody>
            <a:bodyPr spcFirstLastPara="1" wrap="square" lIns="121900" tIns="121900" rIns="121900" bIns="121900" anchor="ctr" anchorCtr="0">
              <a:noAutofit/>
            </a:bodyPr>
            <a:lstStyle/>
            <a:p>
              <a:endParaRPr sz="1800"/>
            </a:p>
          </p:txBody>
        </p:sp>
        <p:sp>
          <p:nvSpPr>
            <p:cNvPr id="72" name="Google Shape;1705;p47"/>
            <p:cNvSpPr/>
            <p:nvPr/>
          </p:nvSpPr>
          <p:spPr>
            <a:xfrm>
              <a:off x="-600551" y="1211087"/>
              <a:ext cx="89377" cy="84739"/>
            </a:xfrm>
            <a:custGeom>
              <a:avLst/>
              <a:gdLst/>
              <a:ahLst/>
              <a:cxnLst/>
              <a:rect l="l" t="t" r="r" b="b"/>
              <a:pathLst>
                <a:path w="9559" h="9063" extrusionOk="0">
                  <a:moveTo>
                    <a:pt x="2059" y="1"/>
                  </a:moveTo>
                  <a:cubicBezTo>
                    <a:pt x="0" y="2084"/>
                    <a:pt x="0" y="5442"/>
                    <a:pt x="2059" y="7500"/>
                  </a:cubicBezTo>
                  <a:cubicBezTo>
                    <a:pt x="3100" y="8542"/>
                    <a:pt x="4461" y="9063"/>
                    <a:pt x="5818" y="9063"/>
                  </a:cubicBezTo>
                  <a:cubicBezTo>
                    <a:pt x="7175" y="9063"/>
                    <a:pt x="8529" y="8542"/>
                    <a:pt x="9558" y="7500"/>
                  </a:cubicBezTo>
                  <a:lnTo>
                    <a:pt x="2059" y="1"/>
                  </a:lnTo>
                  <a:close/>
                </a:path>
              </a:pathLst>
            </a:custGeom>
            <a:solidFill>
              <a:schemeClr val="accent5"/>
            </a:solidFill>
            <a:ln>
              <a:noFill/>
            </a:ln>
          </p:spPr>
          <p:txBody>
            <a:bodyPr spcFirstLastPara="1" wrap="square" lIns="121900" tIns="121900" rIns="121900" bIns="121900" anchor="ctr" anchorCtr="0">
              <a:noAutofit/>
            </a:bodyPr>
            <a:lstStyle/>
            <a:p>
              <a:endParaRPr sz="1800"/>
            </a:p>
          </p:txBody>
        </p:sp>
        <p:sp>
          <p:nvSpPr>
            <p:cNvPr id="73" name="Google Shape;1706;p47"/>
            <p:cNvSpPr/>
            <p:nvPr/>
          </p:nvSpPr>
          <p:spPr>
            <a:xfrm>
              <a:off x="-348709" y="1013783"/>
              <a:ext cx="108395" cy="93051"/>
            </a:xfrm>
            <a:custGeom>
              <a:avLst/>
              <a:gdLst/>
              <a:ahLst/>
              <a:cxnLst/>
              <a:rect l="l" t="t" r="r" b="b"/>
              <a:pathLst>
                <a:path w="11593" h="9952" extrusionOk="0">
                  <a:moveTo>
                    <a:pt x="5294" y="1"/>
                  </a:moveTo>
                  <a:lnTo>
                    <a:pt x="0" y="6152"/>
                  </a:lnTo>
                  <a:lnTo>
                    <a:pt x="3824" y="9951"/>
                  </a:lnTo>
                  <a:lnTo>
                    <a:pt x="11593" y="6299"/>
                  </a:lnTo>
                  <a:lnTo>
                    <a:pt x="5294" y="1"/>
                  </a:lnTo>
                  <a:close/>
                </a:path>
              </a:pathLst>
            </a:custGeom>
            <a:solidFill>
              <a:srgbClr val="9F2A56">
                <a:alpha val="86160"/>
              </a:srgbClr>
            </a:solidFill>
            <a:ln>
              <a:noFill/>
            </a:ln>
          </p:spPr>
          <p:txBody>
            <a:bodyPr spcFirstLastPara="1" wrap="square" lIns="121900" tIns="121900" rIns="121900" bIns="121900" anchor="ctr" anchorCtr="0">
              <a:noAutofit/>
            </a:bodyPr>
            <a:lstStyle/>
            <a:p>
              <a:endParaRPr sz="1800"/>
            </a:p>
          </p:txBody>
        </p:sp>
      </p:grpSp>
    </p:spTree>
    <p:extLst>
      <p:ext uri="{BB962C8B-B14F-4D97-AF65-F5344CB8AC3E}">
        <p14:creationId xmlns:p14="http://schemas.microsoft.com/office/powerpoint/2010/main" val="31963687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784465" y="1223283"/>
            <a:ext cx="6623070" cy="1007600"/>
          </a:xfrm>
        </p:spPr>
        <p:txBody>
          <a:bodyPr/>
          <a:lstStyle/>
          <a:p>
            <a:r>
              <a:rPr lang="es-DO" sz="8000" dirty="0"/>
              <a:t>Viabilidad</a:t>
            </a:r>
            <a:endParaRPr lang="en-US" sz="8000" dirty="0"/>
          </a:p>
        </p:txBody>
      </p:sp>
      <p:sp>
        <p:nvSpPr>
          <p:cNvPr id="3" name="Subtítulo 2"/>
          <p:cNvSpPr>
            <a:spLocks noGrp="1"/>
          </p:cNvSpPr>
          <p:nvPr>
            <p:ph type="subTitle" idx="1"/>
          </p:nvPr>
        </p:nvSpPr>
        <p:spPr>
          <a:xfrm>
            <a:off x="1843655" y="2578564"/>
            <a:ext cx="8504690" cy="1101600"/>
          </a:xfrm>
        </p:spPr>
        <p:txBody>
          <a:bodyPr/>
          <a:lstStyle/>
          <a:p>
            <a:r>
              <a:rPr lang="es-ES" sz="2200" b="1" dirty="0">
                <a:latin typeface="Cuprum"/>
              </a:rPr>
              <a:t>Este videojuego está desarrollado para ejecutarse en ordenador y plataformas web sin licencia de pagos, luego de analizada la aceptación del público del proyecto en estas plataformas, se dará luz verde para el desarrollo de una versión para móviles. Esta se podrá utilizar tanto en dispositivos Android como IOS</a:t>
            </a:r>
            <a:endParaRPr lang="en-US" sz="2200" b="1" dirty="0">
              <a:latin typeface="Cuprum"/>
            </a:endParaRPr>
          </a:p>
        </p:txBody>
      </p:sp>
    </p:spTree>
    <p:extLst>
      <p:ext uri="{BB962C8B-B14F-4D97-AF65-F5344CB8AC3E}">
        <p14:creationId xmlns:p14="http://schemas.microsoft.com/office/powerpoint/2010/main" val="19832965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784465" y="180295"/>
            <a:ext cx="6623070" cy="1007600"/>
          </a:xfrm>
        </p:spPr>
        <p:txBody>
          <a:bodyPr/>
          <a:lstStyle/>
          <a:p>
            <a:r>
              <a:rPr lang="es-DO" sz="8000" dirty="0"/>
              <a:t>ANEXOS</a:t>
            </a:r>
            <a:endParaRPr lang="en-US" sz="8000" dirty="0"/>
          </a:p>
        </p:txBody>
      </p:sp>
      <p:pic>
        <p:nvPicPr>
          <p:cNvPr id="6" name="Imagen 5">
            <a:extLst>
              <a:ext uri="{FF2B5EF4-FFF2-40B4-BE49-F238E27FC236}">
                <a16:creationId xmlns:a16="http://schemas.microsoft.com/office/drawing/2014/main" id="{A4253183-965C-46C4-906D-15D870C1F9D9}"/>
              </a:ext>
            </a:extLst>
          </p:cNvPr>
          <p:cNvPicPr>
            <a:picLocks noChangeAspect="1"/>
          </p:cNvPicPr>
          <p:nvPr/>
        </p:nvPicPr>
        <p:blipFill>
          <a:blip r:embed="rId2"/>
          <a:stretch>
            <a:fillRect/>
          </a:stretch>
        </p:blipFill>
        <p:spPr>
          <a:xfrm>
            <a:off x="3649463" y="1365345"/>
            <a:ext cx="4893073" cy="4992593"/>
          </a:xfrm>
          <a:prstGeom prst="rect">
            <a:avLst/>
          </a:prstGeom>
        </p:spPr>
      </p:pic>
    </p:spTree>
    <p:extLst>
      <p:ext uri="{BB962C8B-B14F-4D97-AF65-F5344CB8AC3E}">
        <p14:creationId xmlns:p14="http://schemas.microsoft.com/office/powerpoint/2010/main" val="21646812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A7249333-2B1D-49DF-AE20-FAD7C2D2FCA6}"/>
              </a:ext>
            </a:extLst>
          </p:cNvPr>
          <p:cNvPicPr>
            <a:picLocks noChangeAspect="1"/>
          </p:cNvPicPr>
          <p:nvPr/>
        </p:nvPicPr>
        <p:blipFill>
          <a:blip r:embed="rId2"/>
          <a:stretch>
            <a:fillRect/>
          </a:stretch>
        </p:blipFill>
        <p:spPr>
          <a:xfrm>
            <a:off x="2480325" y="247931"/>
            <a:ext cx="7231349" cy="6362137"/>
          </a:xfrm>
          <a:prstGeom prst="rect">
            <a:avLst/>
          </a:prstGeom>
        </p:spPr>
      </p:pic>
    </p:spTree>
    <p:extLst>
      <p:ext uri="{BB962C8B-B14F-4D97-AF65-F5344CB8AC3E}">
        <p14:creationId xmlns:p14="http://schemas.microsoft.com/office/powerpoint/2010/main" val="5074119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952F4956-E6BD-4977-9647-755C51614687}"/>
              </a:ext>
            </a:extLst>
          </p:cNvPr>
          <p:cNvPicPr>
            <a:picLocks noChangeAspect="1"/>
          </p:cNvPicPr>
          <p:nvPr/>
        </p:nvPicPr>
        <p:blipFill>
          <a:blip r:embed="rId2"/>
          <a:stretch>
            <a:fillRect/>
          </a:stretch>
        </p:blipFill>
        <p:spPr>
          <a:xfrm>
            <a:off x="2836939" y="128223"/>
            <a:ext cx="6518122" cy="6601553"/>
          </a:xfrm>
          <a:prstGeom prst="rect">
            <a:avLst/>
          </a:prstGeom>
        </p:spPr>
      </p:pic>
    </p:spTree>
    <p:extLst>
      <p:ext uri="{BB962C8B-B14F-4D97-AF65-F5344CB8AC3E}">
        <p14:creationId xmlns:p14="http://schemas.microsoft.com/office/powerpoint/2010/main" val="7442371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DO" dirty="0"/>
              <a:t>Muchas Gracias</a:t>
            </a:r>
            <a:endParaRPr lang="en-US" dirty="0"/>
          </a:p>
        </p:txBody>
      </p:sp>
      <p:sp>
        <p:nvSpPr>
          <p:cNvPr id="3" name="Subtítulo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3041192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45"/>
        <p:cNvGrpSpPr/>
        <p:nvPr/>
      </p:nvGrpSpPr>
      <p:grpSpPr>
        <a:xfrm>
          <a:off x="0" y="0"/>
          <a:ext cx="0" cy="0"/>
          <a:chOff x="0" y="0"/>
          <a:chExt cx="0" cy="0"/>
        </a:xfrm>
      </p:grpSpPr>
      <p:sp>
        <p:nvSpPr>
          <p:cNvPr id="1446" name="Google Shape;1446;p36"/>
          <p:cNvSpPr txBox="1">
            <a:spLocks noGrp="1"/>
          </p:cNvSpPr>
          <p:nvPr>
            <p:ph type="body" idx="1"/>
          </p:nvPr>
        </p:nvSpPr>
        <p:spPr>
          <a:xfrm>
            <a:off x="960000" y="2239973"/>
            <a:ext cx="10272000" cy="4446800"/>
          </a:xfrm>
          <a:prstGeom prst="rect">
            <a:avLst/>
          </a:prstGeom>
        </p:spPr>
        <p:txBody>
          <a:bodyPr spcFirstLastPara="1" wrap="square" lIns="0" tIns="0" rIns="0" bIns="0" anchor="t" anchorCtr="0">
            <a:noAutofit/>
          </a:bodyPr>
          <a:lstStyle/>
          <a:p>
            <a:pPr marL="0" indent="0" algn="just">
              <a:buNone/>
            </a:pPr>
            <a:r>
              <a:rPr lang="es-ES" sz="2400" dirty="0"/>
              <a:t>Este juego es una versión moderna de </a:t>
            </a:r>
            <a:r>
              <a:rPr lang="es-ES" sz="2400" dirty="0" err="1">
                <a:solidFill>
                  <a:schemeClr val="accent1"/>
                </a:solidFill>
              </a:rPr>
              <a:t>Breakout</a:t>
            </a:r>
            <a:r>
              <a:rPr lang="es-ES" sz="2400" dirty="0"/>
              <a:t>, un juego de arcade lanzado por </a:t>
            </a:r>
            <a:r>
              <a:rPr lang="es-ES" sz="2400" dirty="0">
                <a:solidFill>
                  <a:schemeClr val="accent1"/>
                </a:solidFill>
              </a:rPr>
              <a:t>Atari</a:t>
            </a:r>
            <a:r>
              <a:rPr lang="es-ES" sz="2400" dirty="0"/>
              <a:t> en 1976. Tiene como objetivo romper bloques con el uso de una raqueta y una bola, además, no se debe dejar caer la bola porque es la forma en la que se puede perder el juego. En el desarrollo del juego, el jugador tiene la oportunidad de obtener </a:t>
            </a:r>
            <a:r>
              <a:rPr lang="es-ES" sz="2400" dirty="0" err="1"/>
              <a:t>power</a:t>
            </a:r>
            <a:r>
              <a:rPr lang="es-ES" sz="2400" dirty="0"/>
              <a:t>-ups que le dan ventajas como hacer más grande la raqueta o tener muchas bolas al mismo tiempo y desventajas como hacer la raqueta más corta. También cuenta con distintos niveles que se vuelven más complejos a medida que avanza el juego, poniendo a prueba las habilidades del jugador.</a:t>
            </a:r>
          </a:p>
        </p:txBody>
      </p:sp>
      <p:sp>
        <p:nvSpPr>
          <p:cNvPr id="1447" name="Google Shape;1447;p36"/>
          <p:cNvSpPr txBox="1">
            <a:spLocks noGrp="1"/>
          </p:cNvSpPr>
          <p:nvPr>
            <p:ph type="title"/>
          </p:nvPr>
        </p:nvSpPr>
        <p:spPr>
          <a:xfrm>
            <a:off x="960000" y="575133"/>
            <a:ext cx="10272000" cy="636400"/>
          </a:xfrm>
          <a:prstGeom prst="rect">
            <a:avLst/>
          </a:prstGeom>
        </p:spPr>
        <p:txBody>
          <a:bodyPr spcFirstLastPara="1" wrap="square" lIns="0" tIns="0" rIns="0" bIns="0" anchor="t" anchorCtr="0">
            <a:noAutofit/>
          </a:bodyPr>
          <a:lstStyle/>
          <a:p>
            <a:r>
              <a:rPr lang="en" dirty="0"/>
              <a:t>DESCRIPCIÓN DEL VIDEOJUEGO</a:t>
            </a:r>
            <a:endParaRPr dirty="0"/>
          </a:p>
        </p:txBody>
      </p:sp>
    </p:spTree>
    <p:extLst>
      <p:ext uri="{BB962C8B-B14F-4D97-AF65-F5344CB8AC3E}">
        <p14:creationId xmlns:p14="http://schemas.microsoft.com/office/powerpoint/2010/main" val="16324810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45"/>
        <p:cNvGrpSpPr/>
        <p:nvPr/>
      </p:nvGrpSpPr>
      <p:grpSpPr>
        <a:xfrm>
          <a:off x="0" y="0"/>
          <a:ext cx="0" cy="0"/>
          <a:chOff x="0" y="0"/>
          <a:chExt cx="0" cy="0"/>
        </a:xfrm>
      </p:grpSpPr>
      <p:sp>
        <p:nvSpPr>
          <p:cNvPr id="1446" name="Google Shape;1446;p36"/>
          <p:cNvSpPr txBox="1">
            <a:spLocks noGrp="1"/>
          </p:cNvSpPr>
          <p:nvPr>
            <p:ph type="body" idx="1"/>
          </p:nvPr>
        </p:nvSpPr>
        <p:spPr>
          <a:xfrm>
            <a:off x="960000" y="1691333"/>
            <a:ext cx="10272000" cy="4446800"/>
          </a:xfrm>
          <a:prstGeom prst="rect">
            <a:avLst/>
          </a:prstGeom>
        </p:spPr>
        <p:txBody>
          <a:bodyPr spcFirstLastPara="1" wrap="square" lIns="0" tIns="0" rIns="0" bIns="0" anchor="t" anchorCtr="0">
            <a:noAutofit/>
          </a:bodyPr>
          <a:lstStyle/>
          <a:p>
            <a:pPr marL="0" indent="0" algn="just">
              <a:buNone/>
            </a:pPr>
            <a:r>
              <a:rPr lang="es-ES" sz="2000" dirty="0"/>
              <a:t>Todos los integrantes del grupo hemos tenido alguna vez la oportunidad de jugar algún juego al estilo de </a:t>
            </a:r>
            <a:r>
              <a:rPr lang="es-ES" sz="2000" dirty="0" err="1"/>
              <a:t>breakout</a:t>
            </a:r>
            <a:r>
              <a:rPr lang="es-ES" sz="2000" dirty="0"/>
              <a:t>, ya sea desde uno de los teléfonos móviles, PC o incluso desde alguna consola portátil que llegamos a utilizar cuando éramos pequeños.</a:t>
            </a:r>
          </a:p>
          <a:p>
            <a:pPr marL="0" indent="0" algn="just">
              <a:buNone/>
            </a:pPr>
            <a:endParaRPr lang="es-US" sz="2000" dirty="0"/>
          </a:p>
          <a:p>
            <a:pPr marL="0" indent="0" algn="just">
              <a:buNone/>
            </a:pPr>
            <a:r>
              <a:rPr lang="es-ES" sz="2000" dirty="0"/>
              <a:t>Mientras decidíamos cuál de los juegos tomar para el desarrollo del proyecto final estuvimos recordando cuando fue que jugamos un videojuego por primera vez, y la mayoría </a:t>
            </a:r>
            <a:r>
              <a:rPr lang="es-ES" sz="2000" dirty="0" err="1"/>
              <a:t>concidimos</a:t>
            </a:r>
            <a:r>
              <a:rPr lang="es-ES" sz="2000" dirty="0"/>
              <a:t> en que nuestro primer videojuego vino de la mano de un teléfono móvil. Snake, Tetris, Soccer e incluso </a:t>
            </a:r>
            <a:r>
              <a:rPr lang="es-ES" sz="2000" dirty="0" err="1"/>
              <a:t>Daimond</a:t>
            </a:r>
            <a:r>
              <a:rPr lang="es-ES" sz="2000" dirty="0"/>
              <a:t> Rush fueron de aquellos juegos que alegraron nuestra niñez, pero el que sin duda ha quedado en nuestra mente con más fuerza ha sido aquellos juegos al estilo </a:t>
            </a:r>
            <a:r>
              <a:rPr lang="es-ES" sz="2000" dirty="0" err="1"/>
              <a:t>breakout</a:t>
            </a:r>
            <a:r>
              <a:rPr lang="es-ES" sz="2000" dirty="0"/>
              <a:t>. Pasan los años y aun podemos tener la oportunidad de poder jugar este juego, por lo que podríamos decir que nuestra motivación aparte de que disfrutamos este juego es la nostalgia que nos trae poder crear un juego de este tipo.</a:t>
            </a:r>
            <a:endParaRPr lang="es-US" sz="2000" dirty="0"/>
          </a:p>
          <a:p>
            <a:pPr marL="0" indent="0">
              <a:buNone/>
            </a:pPr>
            <a:endParaRPr dirty="0"/>
          </a:p>
        </p:txBody>
      </p:sp>
      <p:sp>
        <p:nvSpPr>
          <p:cNvPr id="1447" name="Google Shape;1447;p36"/>
          <p:cNvSpPr txBox="1">
            <a:spLocks noGrp="1"/>
          </p:cNvSpPr>
          <p:nvPr>
            <p:ph type="title"/>
          </p:nvPr>
        </p:nvSpPr>
        <p:spPr>
          <a:xfrm>
            <a:off x="960000" y="575133"/>
            <a:ext cx="10272000" cy="636400"/>
          </a:xfrm>
          <a:prstGeom prst="rect">
            <a:avLst/>
          </a:prstGeom>
        </p:spPr>
        <p:txBody>
          <a:bodyPr spcFirstLastPara="1" wrap="square" lIns="0" tIns="0" rIns="0" bIns="0" anchor="t" anchorCtr="0">
            <a:noAutofit/>
          </a:bodyPr>
          <a:lstStyle/>
          <a:p>
            <a:r>
              <a:rPr lang="en" dirty="0"/>
              <a:t>MOTIVACIÓN</a:t>
            </a:r>
            <a:endParaRPr dirty="0"/>
          </a:p>
        </p:txBody>
      </p:sp>
    </p:spTree>
    <p:extLst>
      <p:ext uri="{BB962C8B-B14F-4D97-AF65-F5344CB8AC3E}">
        <p14:creationId xmlns:p14="http://schemas.microsoft.com/office/powerpoint/2010/main" val="37652202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93"/>
        <p:cNvGrpSpPr/>
        <p:nvPr/>
      </p:nvGrpSpPr>
      <p:grpSpPr>
        <a:xfrm>
          <a:off x="0" y="0"/>
          <a:ext cx="0" cy="0"/>
          <a:chOff x="0" y="0"/>
          <a:chExt cx="0" cy="0"/>
        </a:xfrm>
      </p:grpSpPr>
      <p:sp>
        <p:nvSpPr>
          <p:cNvPr id="1494" name="Google Shape;1494;p42"/>
          <p:cNvSpPr txBox="1">
            <a:spLocks noGrp="1"/>
          </p:cNvSpPr>
          <p:nvPr>
            <p:ph type="title"/>
          </p:nvPr>
        </p:nvSpPr>
        <p:spPr>
          <a:xfrm>
            <a:off x="960000" y="1006385"/>
            <a:ext cx="10272000" cy="950370"/>
          </a:xfrm>
          <a:prstGeom prst="rect">
            <a:avLst/>
          </a:prstGeom>
        </p:spPr>
        <p:txBody>
          <a:bodyPr spcFirstLastPara="1" wrap="square" lIns="0" tIns="0" rIns="0" bIns="0" anchor="t" anchorCtr="0">
            <a:noAutofit/>
          </a:bodyPr>
          <a:lstStyle/>
          <a:p>
            <a:r>
              <a:rPr lang="en" sz="4400" dirty="0"/>
              <a:t>OBJETIVO GENERAL</a:t>
            </a:r>
            <a:endParaRPr sz="4400" dirty="0"/>
          </a:p>
        </p:txBody>
      </p:sp>
      <p:sp>
        <p:nvSpPr>
          <p:cNvPr id="1497" name="Google Shape;1497;p42"/>
          <p:cNvSpPr txBox="1">
            <a:spLocks noGrp="1"/>
          </p:cNvSpPr>
          <p:nvPr>
            <p:ph type="title" idx="3"/>
          </p:nvPr>
        </p:nvSpPr>
        <p:spPr>
          <a:xfrm>
            <a:off x="1521872" y="4359789"/>
            <a:ext cx="3806800" cy="456000"/>
          </a:xfrm>
          <a:prstGeom prst="rect">
            <a:avLst/>
          </a:prstGeom>
        </p:spPr>
        <p:txBody>
          <a:bodyPr spcFirstLastPara="1" wrap="square" lIns="0" tIns="0" rIns="0" bIns="0" anchor="ctr" anchorCtr="0">
            <a:noAutofit/>
          </a:bodyPr>
          <a:lstStyle/>
          <a:p>
            <a:r>
              <a:rPr lang="en" dirty="0"/>
              <a:t>Completar el Nivel</a:t>
            </a:r>
            <a:endParaRPr dirty="0"/>
          </a:p>
        </p:txBody>
      </p:sp>
      <p:sp>
        <p:nvSpPr>
          <p:cNvPr id="1498" name="Google Shape;1498;p42"/>
          <p:cNvSpPr txBox="1">
            <a:spLocks noGrp="1"/>
          </p:cNvSpPr>
          <p:nvPr>
            <p:ph type="title" idx="4"/>
          </p:nvPr>
        </p:nvSpPr>
        <p:spPr>
          <a:xfrm>
            <a:off x="6756372" y="4496132"/>
            <a:ext cx="3806800" cy="456000"/>
          </a:xfrm>
          <a:prstGeom prst="rect">
            <a:avLst/>
          </a:prstGeom>
        </p:spPr>
        <p:txBody>
          <a:bodyPr spcFirstLastPara="1" wrap="square" lIns="0" tIns="0" rIns="0" bIns="0" anchor="ctr" anchorCtr="0">
            <a:noAutofit/>
          </a:bodyPr>
          <a:lstStyle/>
          <a:p>
            <a:r>
              <a:rPr lang="en" dirty="0"/>
              <a:t>Evitar ser destruido</a:t>
            </a:r>
            <a:endParaRPr dirty="0"/>
          </a:p>
        </p:txBody>
      </p:sp>
      <p:grpSp>
        <p:nvGrpSpPr>
          <p:cNvPr id="1499" name="Google Shape;1499;p42"/>
          <p:cNvGrpSpPr/>
          <p:nvPr/>
        </p:nvGrpSpPr>
        <p:grpSpPr>
          <a:xfrm>
            <a:off x="7859515" y="2284006"/>
            <a:ext cx="1814430" cy="1867248"/>
            <a:chOff x="-816418" y="1249097"/>
            <a:chExt cx="742548" cy="742548"/>
          </a:xfrm>
        </p:grpSpPr>
        <p:sp>
          <p:nvSpPr>
            <p:cNvPr id="1500" name="Google Shape;1500;p42"/>
            <p:cNvSpPr/>
            <p:nvPr/>
          </p:nvSpPr>
          <p:spPr>
            <a:xfrm>
              <a:off x="-816418" y="1249097"/>
              <a:ext cx="742548" cy="742548"/>
            </a:xfrm>
            <a:custGeom>
              <a:avLst/>
              <a:gdLst/>
              <a:ahLst/>
              <a:cxnLst/>
              <a:rect l="l" t="t" r="r" b="b"/>
              <a:pathLst>
                <a:path w="109359" h="109359" extrusionOk="0">
                  <a:moveTo>
                    <a:pt x="54679" y="0"/>
                  </a:moveTo>
                  <a:cubicBezTo>
                    <a:pt x="24484" y="0"/>
                    <a:pt x="0" y="24484"/>
                    <a:pt x="0" y="54679"/>
                  </a:cubicBezTo>
                  <a:cubicBezTo>
                    <a:pt x="0" y="84874"/>
                    <a:pt x="24484" y="109358"/>
                    <a:pt x="54679" y="109358"/>
                  </a:cubicBezTo>
                  <a:cubicBezTo>
                    <a:pt x="84874" y="109358"/>
                    <a:pt x="109358" y="84874"/>
                    <a:pt x="109358" y="54679"/>
                  </a:cubicBezTo>
                  <a:cubicBezTo>
                    <a:pt x="109358" y="24484"/>
                    <a:pt x="84874" y="0"/>
                    <a:pt x="54679" y="0"/>
                  </a:cubicBezTo>
                  <a:close/>
                </a:path>
              </a:pathLst>
            </a:custGeom>
            <a:solidFill>
              <a:schemeClr val="accent4"/>
            </a:solidFill>
            <a:ln>
              <a:noFill/>
            </a:ln>
          </p:spPr>
          <p:txBody>
            <a:bodyPr spcFirstLastPara="1" wrap="square" lIns="121900" tIns="121900" rIns="121900" bIns="121900" anchor="ctr" anchorCtr="0">
              <a:noAutofit/>
            </a:bodyPr>
            <a:lstStyle/>
            <a:p>
              <a:endParaRPr sz="1800"/>
            </a:p>
          </p:txBody>
        </p:sp>
        <p:sp>
          <p:nvSpPr>
            <p:cNvPr id="1501" name="Google Shape;1501;p42"/>
            <p:cNvSpPr/>
            <p:nvPr/>
          </p:nvSpPr>
          <p:spPr>
            <a:xfrm>
              <a:off x="-331653" y="1369246"/>
              <a:ext cx="155267" cy="155274"/>
            </a:xfrm>
            <a:custGeom>
              <a:avLst/>
              <a:gdLst/>
              <a:ahLst/>
              <a:cxnLst/>
              <a:rect l="l" t="t" r="r" b="b"/>
              <a:pathLst>
                <a:path w="22867" h="22868" extrusionOk="0">
                  <a:moveTo>
                    <a:pt x="11446" y="0"/>
                  </a:moveTo>
                  <a:lnTo>
                    <a:pt x="10294" y="10294"/>
                  </a:lnTo>
                  <a:lnTo>
                    <a:pt x="0" y="11446"/>
                  </a:lnTo>
                  <a:lnTo>
                    <a:pt x="10294" y="12573"/>
                  </a:lnTo>
                  <a:lnTo>
                    <a:pt x="11446" y="22867"/>
                  </a:lnTo>
                  <a:lnTo>
                    <a:pt x="12573" y="12573"/>
                  </a:lnTo>
                  <a:lnTo>
                    <a:pt x="22867" y="11446"/>
                  </a:lnTo>
                  <a:lnTo>
                    <a:pt x="12573" y="10294"/>
                  </a:lnTo>
                  <a:lnTo>
                    <a:pt x="11446" y="0"/>
                  </a:lnTo>
                  <a:close/>
                </a:path>
              </a:pathLst>
            </a:custGeom>
            <a:solidFill>
              <a:srgbClr val="FFFFFF"/>
            </a:solidFill>
            <a:ln>
              <a:noFill/>
            </a:ln>
          </p:spPr>
          <p:txBody>
            <a:bodyPr spcFirstLastPara="1" wrap="square" lIns="121900" tIns="121900" rIns="121900" bIns="121900" anchor="ctr" anchorCtr="0">
              <a:noAutofit/>
            </a:bodyPr>
            <a:lstStyle/>
            <a:p>
              <a:endParaRPr sz="1800"/>
            </a:p>
          </p:txBody>
        </p:sp>
        <p:sp>
          <p:nvSpPr>
            <p:cNvPr id="1502" name="Google Shape;1502;p42"/>
            <p:cNvSpPr/>
            <p:nvPr/>
          </p:nvSpPr>
          <p:spPr>
            <a:xfrm>
              <a:off x="-626040" y="1769801"/>
              <a:ext cx="119158" cy="119165"/>
            </a:xfrm>
            <a:custGeom>
              <a:avLst/>
              <a:gdLst/>
              <a:ahLst/>
              <a:cxnLst/>
              <a:rect l="l" t="t" r="r" b="b"/>
              <a:pathLst>
                <a:path w="17549" h="17550" extrusionOk="0">
                  <a:moveTo>
                    <a:pt x="8774" y="1"/>
                  </a:moveTo>
                  <a:lnTo>
                    <a:pt x="7892" y="7893"/>
                  </a:lnTo>
                  <a:lnTo>
                    <a:pt x="0" y="8775"/>
                  </a:lnTo>
                  <a:lnTo>
                    <a:pt x="7892" y="9657"/>
                  </a:lnTo>
                  <a:lnTo>
                    <a:pt x="8774" y="17549"/>
                  </a:lnTo>
                  <a:lnTo>
                    <a:pt x="9656" y="9657"/>
                  </a:lnTo>
                  <a:lnTo>
                    <a:pt x="17548" y="8775"/>
                  </a:lnTo>
                  <a:lnTo>
                    <a:pt x="9656" y="7893"/>
                  </a:lnTo>
                  <a:lnTo>
                    <a:pt x="8774" y="1"/>
                  </a:lnTo>
                  <a:close/>
                </a:path>
              </a:pathLst>
            </a:custGeom>
            <a:solidFill>
              <a:srgbClr val="FFFFFF"/>
            </a:solidFill>
            <a:ln>
              <a:noFill/>
            </a:ln>
          </p:spPr>
          <p:txBody>
            <a:bodyPr spcFirstLastPara="1" wrap="square" lIns="121900" tIns="121900" rIns="121900" bIns="121900" anchor="ctr" anchorCtr="0">
              <a:noAutofit/>
            </a:bodyPr>
            <a:lstStyle/>
            <a:p>
              <a:endParaRPr sz="1800"/>
            </a:p>
          </p:txBody>
        </p:sp>
        <p:sp>
          <p:nvSpPr>
            <p:cNvPr id="1503" name="Google Shape;1503;p42"/>
            <p:cNvSpPr/>
            <p:nvPr/>
          </p:nvSpPr>
          <p:spPr>
            <a:xfrm>
              <a:off x="-749353" y="1532830"/>
              <a:ext cx="92697" cy="92534"/>
            </a:xfrm>
            <a:custGeom>
              <a:avLst/>
              <a:gdLst/>
              <a:ahLst/>
              <a:cxnLst/>
              <a:rect l="l" t="t" r="r" b="b"/>
              <a:pathLst>
                <a:path w="13652" h="13628" extrusionOk="0">
                  <a:moveTo>
                    <a:pt x="6813" y="0"/>
                  </a:moveTo>
                  <a:lnTo>
                    <a:pt x="6152" y="6152"/>
                  </a:lnTo>
                  <a:lnTo>
                    <a:pt x="0" y="6814"/>
                  </a:lnTo>
                  <a:lnTo>
                    <a:pt x="6152" y="7500"/>
                  </a:lnTo>
                  <a:lnTo>
                    <a:pt x="6813" y="13627"/>
                  </a:lnTo>
                  <a:lnTo>
                    <a:pt x="7500" y="7500"/>
                  </a:lnTo>
                  <a:lnTo>
                    <a:pt x="13651" y="6814"/>
                  </a:lnTo>
                  <a:lnTo>
                    <a:pt x="7500" y="6152"/>
                  </a:lnTo>
                  <a:lnTo>
                    <a:pt x="6813" y="0"/>
                  </a:lnTo>
                  <a:close/>
                </a:path>
              </a:pathLst>
            </a:custGeom>
            <a:solidFill>
              <a:srgbClr val="FFFFFF"/>
            </a:solidFill>
            <a:ln>
              <a:noFill/>
            </a:ln>
          </p:spPr>
          <p:txBody>
            <a:bodyPr spcFirstLastPara="1" wrap="square" lIns="121900" tIns="121900" rIns="121900" bIns="121900" anchor="ctr" anchorCtr="0">
              <a:noAutofit/>
            </a:bodyPr>
            <a:lstStyle/>
            <a:p>
              <a:endParaRPr sz="1800"/>
            </a:p>
          </p:txBody>
        </p:sp>
        <p:sp>
          <p:nvSpPr>
            <p:cNvPr id="1504" name="Google Shape;1504;p42"/>
            <p:cNvSpPr/>
            <p:nvPr/>
          </p:nvSpPr>
          <p:spPr>
            <a:xfrm>
              <a:off x="-753515" y="1249097"/>
              <a:ext cx="533694" cy="623621"/>
            </a:xfrm>
            <a:custGeom>
              <a:avLst/>
              <a:gdLst/>
              <a:ahLst/>
              <a:cxnLst/>
              <a:rect l="l" t="t" r="r" b="b"/>
              <a:pathLst>
                <a:path w="78600" h="91844" extrusionOk="0">
                  <a:moveTo>
                    <a:pt x="5221" y="0"/>
                  </a:moveTo>
                  <a:lnTo>
                    <a:pt x="23039" y="33160"/>
                  </a:lnTo>
                  <a:lnTo>
                    <a:pt x="0" y="13823"/>
                  </a:lnTo>
                  <a:lnTo>
                    <a:pt x="0" y="13823"/>
                  </a:lnTo>
                  <a:cubicBezTo>
                    <a:pt x="1" y="13824"/>
                    <a:pt x="29166" y="73673"/>
                    <a:pt x="41298" y="85805"/>
                  </a:cubicBezTo>
                  <a:cubicBezTo>
                    <a:pt x="45324" y="89832"/>
                    <a:pt x="50601" y="91844"/>
                    <a:pt x="55880" y="91844"/>
                  </a:cubicBezTo>
                  <a:cubicBezTo>
                    <a:pt x="60818" y="91844"/>
                    <a:pt x="65758" y="90083"/>
                    <a:pt x="69679" y="86565"/>
                  </a:cubicBezTo>
                  <a:cubicBezTo>
                    <a:pt x="78477" y="78600"/>
                    <a:pt x="78600" y="64777"/>
                    <a:pt x="70218" y="56395"/>
                  </a:cubicBezTo>
                  <a:lnTo>
                    <a:pt x="19950" y="6152"/>
                  </a:lnTo>
                  <a:lnTo>
                    <a:pt x="26396" y="21176"/>
                  </a:lnTo>
                  <a:lnTo>
                    <a:pt x="5221" y="0"/>
                  </a:lnTo>
                  <a:close/>
                </a:path>
              </a:pathLst>
            </a:custGeom>
            <a:solidFill>
              <a:schemeClr val="accent5"/>
            </a:solidFill>
            <a:ln>
              <a:noFill/>
            </a:ln>
          </p:spPr>
          <p:txBody>
            <a:bodyPr spcFirstLastPara="1" wrap="square" lIns="121900" tIns="121900" rIns="121900" bIns="121900" anchor="ctr" anchorCtr="0">
              <a:noAutofit/>
            </a:bodyPr>
            <a:lstStyle/>
            <a:p>
              <a:endParaRPr sz="1800"/>
            </a:p>
          </p:txBody>
        </p:sp>
        <p:sp>
          <p:nvSpPr>
            <p:cNvPr id="1505" name="Google Shape;1505;p42"/>
            <p:cNvSpPr/>
            <p:nvPr/>
          </p:nvSpPr>
          <p:spPr>
            <a:xfrm>
              <a:off x="-644013" y="1416008"/>
              <a:ext cx="392408" cy="439007"/>
            </a:xfrm>
            <a:custGeom>
              <a:avLst/>
              <a:gdLst/>
              <a:ahLst/>
              <a:cxnLst/>
              <a:rect l="l" t="t" r="r" b="b"/>
              <a:pathLst>
                <a:path w="57792" h="64655" extrusionOk="0">
                  <a:moveTo>
                    <a:pt x="16715" y="0"/>
                  </a:moveTo>
                  <a:lnTo>
                    <a:pt x="24068" y="17303"/>
                  </a:lnTo>
                  <a:lnTo>
                    <a:pt x="24068" y="17303"/>
                  </a:lnTo>
                  <a:lnTo>
                    <a:pt x="4853" y="736"/>
                  </a:lnTo>
                  <a:lnTo>
                    <a:pt x="24043" y="36445"/>
                  </a:lnTo>
                  <a:lnTo>
                    <a:pt x="0" y="9510"/>
                  </a:lnTo>
                  <a:lnTo>
                    <a:pt x="0" y="9510"/>
                  </a:lnTo>
                  <a:cubicBezTo>
                    <a:pt x="9019" y="27377"/>
                    <a:pt x="18504" y="50856"/>
                    <a:pt x="27009" y="59385"/>
                  </a:cubicBezTo>
                  <a:cubicBezTo>
                    <a:pt x="30415" y="62792"/>
                    <a:pt x="34950" y="64654"/>
                    <a:pt x="39753" y="64654"/>
                  </a:cubicBezTo>
                  <a:cubicBezTo>
                    <a:pt x="44214" y="64654"/>
                    <a:pt x="48478" y="63012"/>
                    <a:pt x="51787" y="60047"/>
                  </a:cubicBezTo>
                  <a:cubicBezTo>
                    <a:pt x="55439" y="56738"/>
                    <a:pt x="57522" y="52204"/>
                    <a:pt x="57645" y="47229"/>
                  </a:cubicBezTo>
                  <a:cubicBezTo>
                    <a:pt x="57792" y="42180"/>
                    <a:pt x="55807" y="37229"/>
                    <a:pt x="52228" y="33651"/>
                  </a:cubicBezTo>
                  <a:lnTo>
                    <a:pt x="16715" y="0"/>
                  </a:lnTo>
                  <a:close/>
                </a:path>
              </a:pathLst>
            </a:custGeom>
            <a:solidFill>
              <a:srgbClr val="CB5568"/>
            </a:solidFill>
            <a:ln>
              <a:noFill/>
            </a:ln>
          </p:spPr>
          <p:txBody>
            <a:bodyPr spcFirstLastPara="1" wrap="square" lIns="121900" tIns="121900" rIns="121900" bIns="121900" anchor="ctr" anchorCtr="0">
              <a:noAutofit/>
            </a:bodyPr>
            <a:lstStyle/>
            <a:p>
              <a:endParaRPr sz="1800"/>
            </a:p>
          </p:txBody>
        </p:sp>
        <p:sp>
          <p:nvSpPr>
            <p:cNvPr id="1506" name="Google Shape;1506;p42"/>
            <p:cNvSpPr/>
            <p:nvPr/>
          </p:nvSpPr>
          <p:spPr>
            <a:xfrm>
              <a:off x="-488916" y="1628026"/>
              <a:ext cx="228660" cy="209309"/>
            </a:xfrm>
            <a:custGeom>
              <a:avLst/>
              <a:gdLst/>
              <a:ahLst/>
              <a:cxnLst/>
              <a:rect l="l" t="t" r="r" b="b"/>
              <a:pathLst>
                <a:path w="33676" h="30826" extrusionOk="0">
                  <a:moveTo>
                    <a:pt x="16912" y="1"/>
                  </a:moveTo>
                  <a:cubicBezTo>
                    <a:pt x="14161" y="1"/>
                    <a:pt x="11409" y="734"/>
                    <a:pt x="8970" y="2205"/>
                  </a:cubicBezTo>
                  <a:cubicBezTo>
                    <a:pt x="7917" y="2842"/>
                    <a:pt x="6912" y="3602"/>
                    <a:pt x="6005" y="4509"/>
                  </a:cubicBezTo>
                  <a:cubicBezTo>
                    <a:pt x="0" y="10538"/>
                    <a:pt x="0" y="20293"/>
                    <a:pt x="6005" y="26322"/>
                  </a:cubicBezTo>
                  <a:cubicBezTo>
                    <a:pt x="9019" y="29324"/>
                    <a:pt x="12965" y="30825"/>
                    <a:pt x="16908" y="30825"/>
                  </a:cubicBezTo>
                  <a:cubicBezTo>
                    <a:pt x="20851" y="30825"/>
                    <a:pt x="24791" y="29324"/>
                    <a:pt x="27793" y="26322"/>
                  </a:cubicBezTo>
                  <a:cubicBezTo>
                    <a:pt x="28725" y="25415"/>
                    <a:pt x="29484" y="24410"/>
                    <a:pt x="30122" y="23356"/>
                  </a:cubicBezTo>
                  <a:cubicBezTo>
                    <a:pt x="33675" y="17425"/>
                    <a:pt x="32916" y="9631"/>
                    <a:pt x="27793" y="4509"/>
                  </a:cubicBezTo>
                  <a:cubicBezTo>
                    <a:pt x="24791" y="1507"/>
                    <a:pt x="20854" y="1"/>
                    <a:pt x="16912" y="1"/>
                  </a:cubicBezTo>
                  <a:close/>
                </a:path>
              </a:pathLst>
            </a:custGeom>
            <a:solidFill>
              <a:srgbClr val="F5C67D"/>
            </a:solidFill>
            <a:ln>
              <a:noFill/>
            </a:ln>
          </p:spPr>
          <p:txBody>
            <a:bodyPr spcFirstLastPara="1" wrap="square" lIns="121900" tIns="121900" rIns="121900" bIns="121900" anchor="ctr" anchorCtr="0">
              <a:noAutofit/>
            </a:bodyPr>
            <a:lstStyle/>
            <a:p>
              <a:endParaRPr sz="1800"/>
            </a:p>
          </p:txBody>
        </p:sp>
        <p:sp>
          <p:nvSpPr>
            <p:cNvPr id="1507" name="Google Shape;1507;p42"/>
            <p:cNvSpPr/>
            <p:nvPr/>
          </p:nvSpPr>
          <p:spPr>
            <a:xfrm>
              <a:off x="-452304" y="1628026"/>
              <a:ext cx="192048" cy="173478"/>
            </a:xfrm>
            <a:custGeom>
              <a:avLst/>
              <a:gdLst/>
              <a:ahLst/>
              <a:cxnLst/>
              <a:rect l="l" t="t" r="r" b="b"/>
              <a:pathLst>
                <a:path w="28284" h="25549" extrusionOk="0">
                  <a:moveTo>
                    <a:pt x="11520" y="1"/>
                  </a:moveTo>
                  <a:cubicBezTo>
                    <a:pt x="8769" y="1"/>
                    <a:pt x="6017" y="734"/>
                    <a:pt x="3578" y="2205"/>
                  </a:cubicBezTo>
                  <a:cubicBezTo>
                    <a:pt x="0" y="8112"/>
                    <a:pt x="784" y="15930"/>
                    <a:pt x="5907" y="21028"/>
                  </a:cubicBezTo>
                  <a:cubicBezTo>
                    <a:pt x="8910" y="24045"/>
                    <a:pt x="12848" y="25549"/>
                    <a:pt x="16790" y="25549"/>
                  </a:cubicBezTo>
                  <a:cubicBezTo>
                    <a:pt x="19540" y="25549"/>
                    <a:pt x="22292" y="24817"/>
                    <a:pt x="24730" y="23356"/>
                  </a:cubicBezTo>
                  <a:cubicBezTo>
                    <a:pt x="28283" y="17425"/>
                    <a:pt x="27524" y="9631"/>
                    <a:pt x="22401" y="4509"/>
                  </a:cubicBezTo>
                  <a:cubicBezTo>
                    <a:pt x="19399" y="1507"/>
                    <a:pt x="15462" y="1"/>
                    <a:pt x="11520" y="1"/>
                  </a:cubicBezTo>
                  <a:close/>
                </a:path>
              </a:pathLst>
            </a:custGeom>
            <a:solidFill>
              <a:schemeClr val="accent6"/>
            </a:solidFill>
            <a:ln>
              <a:noFill/>
            </a:ln>
          </p:spPr>
          <p:txBody>
            <a:bodyPr spcFirstLastPara="1" wrap="square" lIns="121900" tIns="121900" rIns="121900" bIns="121900" anchor="ctr" anchorCtr="0">
              <a:noAutofit/>
            </a:bodyPr>
            <a:lstStyle/>
            <a:p>
              <a:endParaRPr sz="1800"/>
            </a:p>
          </p:txBody>
        </p:sp>
        <p:sp>
          <p:nvSpPr>
            <p:cNvPr id="1508" name="Google Shape;1508;p42"/>
            <p:cNvSpPr/>
            <p:nvPr/>
          </p:nvSpPr>
          <p:spPr>
            <a:xfrm>
              <a:off x="-352294" y="1676065"/>
              <a:ext cx="55590" cy="48705"/>
            </a:xfrm>
            <a:custGeom>
              <a:avLst/>
              <a:gdLst/>
              <a:ahLst/>
              <a:cxnLst/>
              <a:rect l="l" t="t" r="r" b="b"/>
              <a:pathLst>
                <a:path w="8187" h="7173" extrusionOk="0">
                  <a:moveTo>
                    <a:pt x="2357" y="0"/>
                  </a:moveTo>
                  <a:cubicBezTo>
                    <a:pt x="1815" y="0"/>
                    <a:pt x="1343" y="161"/>
                    <a:pt x="1006" y="498"/>
                  </a:cubicBezTo>
                  <a:cubicBezTo>
                    <a:pt x="1" y="1527"/>
                    <a:pt x="565" y="3708"/>
                    <a:pt x="2256" y="5424"/>
                  </a:cubicBezTo>
                  <a:cubicBezTo>
                    <a:pt x="3395" y="6546"/>
                    <a:pt x="4739" y="7172"/>
                    <a:pt x="5807" y="7172"/>
                  </a:cubicBezTo>
                  <a:cubicBezTo>
                    <a:pt x="6349" y="7172"/>
                    <a:pt x="6820" y="7012"/>
                    <a:pt x="7158" y="6674"/>
                  </a:cubicBezTo>
                  <a:cubicBezTo>
                    <a:pt x="8187" y="5669"/>
                    <a:pt x="7623" y="3463"/>
                    <a:pt x="5908" y="1772"/>
                  </a:cubicBezTo>
                  <a:cubicBezTo>
                    <a:pt x="4783" y="632"/>
                    <a:pt x="3432" y="0"/>
                    <a:pt x="2357" y="0"/>
                  </a:cubicBezTo>
                  <a:close/>
                </a:path>
              </a:pathLst>
            </a:custGeom>
            <a:solidFill>
              <a:srgbClr val="F5C67D"/>
            </a:solidFill>
            <a:ln>
              <a:noFill/>
            </a:ln>
          </p:spPr>
          <p:txBody>
            <a:bodyPr spcFirstLastPara="1" wrap="square" lIns="121900" tIns="121900" rIns="121900" bIns="121900" anchor="ctr" anchorCtr="0">
              <a:noAutofit/>
            </a:bodyPr>
            <a:lstStyle/>
            <a:p>
              <a:endParaRPr sz="1800"/>
            </a:p>
          </p:txBody>
        </p:sp>
        <p:sp>
          <p:nvSpPr>
            <p:cNvPr id="1509" name="Google Shape;1509;p42"/>
            <p:cNvSpPr/>
            <p:nvPr/>
          </p:nvSpPr>
          <p:spPr>
            <a:xfrm>
              <a:off x="-324503" y="1498385"/>
              <a:ext cx="21314" cy="21307"/>
            </a:xfrm>
            <a:custGeom>
              <a:avLst/>
              <a:gdLst/>
              <a:ahLst/>
              <a:cxnLst/>
              <a:rect l="l" t="t" r="r" b="b"/>
              <a:pathLst>
                <a:path w="3139" h="3138" extrusionOk="0">
                  <a:moveTo>
                    <a:pt x="1569" y="0"/>
                  </a:moveTo>
                  <a:lnTo>
                    <a:pt x="1" y="1569"/>
                  </a:lnTo>
                  <a:lnTo>
                    <a:pt x="1569" y="3137"/>
                  </a:lnTo>
                  <a:lnTo>
                    <a:pt x="3138" y="1569"/>
                  </a:lnTo>
                  <a:lnTo>
                    <a:pt x="1569" y="0"/>
                  </a:lnTo>
                  <a:close/>
                </a:path>
              </a:pathLst>
            </a:custGeom>
            <a:solidFill>
              <a:srgbClr val="FFFFFF"/>
            </a:solidFill>
            <a:ln>
              <a:noFill/>
            </a:ln>
          </p:spPr>
          <p:txBody>
            <a:bodyPr spcFirstLastPara="1" wrap="square" lIns="121900" tIns="121900" rIns="121900" bIns="121900" anchor="ctr" anchorCtr="0">
              <a:noAutofit/>
            </a:bodyPr>
            <a:lstStyle/>
            <a:p>
              <a:endParaRPr sz="1800"/>
            </a:p>
          </p:txBody>
        </p:sp>
        <p:sp>
          <p:nvSpPr>
            <p:cNvPr id="1510" name="Google Shape;1510;p42"/>
            <p:cNvSpPr/>
            <p:nvPr/>
          </p:nvSpPr>
          <p:spPr>
            <a:xfrm>
              <a:off x="-621884" y="1662798"/>
              <a:ext cx="21307" cy="21307"/>
            </a:xfrm>
            <a:custGeom>
              <a:avLst/>
              <a:gdLst/>
              <a:ahLst/>
              <a:cxnLst/>
              <a:rect l="l" t="t" r="r" b="b"/>
              <a:pathLst>
                <a:path w="3138" h="3138" extrusionOk="0">
                  <a:moveTo>
                    <a:pt x="1569" y="1"/>
                  </a:moveTo>
                  <a:lnTo>
                    <a:pt x="1" y="1569"/>
                  </a:lnTo>
                  <a:lnTo>
                    <a:pt x="1569" y="3138"/>
                  </a:lnTo>
                  <a:lnTo>
                    <a:pt x="3138" y="1569"/>
                  </a:lnTo>
                  <a:lnTo>
                    <a:pt x="1569" y="1"/>
                  </a:lnTo>
                  <a:close/>
                </a:path>
              </a:pathLst>
            </a:custGeom>
            <a:solidFill>
              <a:srgbClr val="FFFFFF"/>
            </a:solidFill>
            <a:ln>
              <a:noFill/>
            </a:ln>
          </p:spPr>
          <p:txBody>
            <a:bodyPr spcFirstLastPara="1" wrap="square" lIns="121900" tIns="121900" rIns="121900" bIns="121900" anchor="ctr" anchorCtr="0">
              <a:noAutofit/>
            </a:bodyPr>
            <a:lstStyle/>
            <a:p>
              <a:endParaRPr sz="1800"/>
            </a:p>
          </p:txBody>
        </p:sp>
        <p:sp>
          <p:nvSpPr>
            <p:cNvPr id="1511" name="Google Shape;1511;p42"/>
            <p:cNvSpPr/>
            <p:nvPr/>
          </p:nvSpPr>
          <p:spPr>
            <a:xfrm>
              <a:off x="-273910" y="1860332"/>
              <a:ext cx="21307" cy="21307"/>
            </a:xfrm>
            <a:custGeom>
              <a:avLst/>
              <a:gdLst/>
              <a:ahLst/>
              <a:cxnLst/>
              <a:rect l="l" t="t" r="r" b="b"/>
              <a:pathLst>
                <a:path w="3138" h="3138" extrusionOk="0">
                  <a:moveTo>
                    <a:pt x="1569" y="1"/>
                  </a:moveTo>
                  <a:lnTo>
                    <a:pt x="1" y="1569"/>
                  </a:lnTo>
                  <a:lnTo>
                    <a:pt x="1569" y="3138"/>
                  </a:lnTo>
                  <a:lnTo>
                    <a:pt x="3138" y="1569"/>
                  </a:lnTo>
                  <a:lnTo>
                    <a:pt x="1569" y="1"/>
                  </a:lnTo>
                  <a:close/>
                </a:path>
              </a:pathLst>
            </a:custGeom>
            <a:solidFill>
              <a:srgbClr val="FFFFFF"/>
            </a:solidFill>
            <a:ln>
              <a:noFill/>
            </a:ln>
          </p:spPr>
          <p:txBody>
            <a:bodyPr spcFirstLastPara="1" wrap="square" lIns="121900" tIns="121900" rIns="121900" bIns="121900" anchor="ctr" anchorCtr="0">
              <a:noAutofit/>
            </a:bodyPr>
            <a:lstStyle/>
            <a:p>
              <a:endParaRPr sz="1800"/>
            </a:p>
          </p:txBody>
        </p:sp>
        <p:sp>
          <p:nvSpPr>
            <p:cNvPr id="1512" name="Google Shape;1512;p42"/>
            <p:cNvSpPr/>
            <p:nvPr/>
          </p:nvSpPr>
          <p:spPr>
            <a:xfrm>
              <a:off x="-528189" y="1855505"/>
              <a:ext cx="21137" cy="21314"/>
            </a:xfrm>
            <a:custGeom>
              <a:avLst/>
              <a:gdLst/>
              <a:ahLst/>
              <a:cxnLst/>
              <a:rect l="l" t="t" r="r" b="b"/>
              <a:pathLst>
                <a:path w="3113" h="3139" extrusionOk="0">
                  <a:moveTo>
                    <a:pt x="1544" y="1"/>
                  </a:moveTo>
                  <a:lnTo>
                    <a:pt x="0" y="1570"/>
                  </a:lnTo>
                  <a:lnTo>
                    <a:pt x="1544" y="3138"/>
                  </a:lnTo>
                  <a:lnTo>
                    <a:pt x="3113" y="1570"/>
                  </a:lnTo>
                  <a:lnTo>
                    <a:pt x="1544" y="1"/>
                  </a:lnTo>
                  <a:close/>
                </a:path>
              </a:pathLst>
            </a:custGeom>
            <a:solidFill>
              <a:srgbClr val="FFFFFF"/>
            </a:solidFill>
            <a:ln>
              <a:noFill/>
            </a:ln>
          </p:spPr>
          <p:txBody>
            <a:bodyPr spcFirstLastPara="1" wrap="square" lIns="121900" tIns="121900" rIns="121900" bIns="121900" anchor="ctr" anchorCtr="0">
              <a:noAutofit/>
            </a:bodyPr>
            <a:lstStyle/>
            <a:p>
              <a:endParaRPr sz="1800"/>
            </a:p>
          </p:txBody>
        </p:sp>
        <p:sp>
          <p:nvSpPr>
            <p:cNvPr id="1513" name="Google Shape;1513;p42"/>
            <p:cNvSpPr/>
            <p:nvPr/>
          </p:nvSpPr>
          <p:spPr>
            <a:xfrm>
              <a:off x="-181553" y="1754660"/>
              <a:ext cx="21314" cy="21144"/>
            </a:xfrm>
            <a:custGeom>
              <a:avLst/>
              <a:gdLst/>
              <a:ahLst/>
              <a:cxnLst/>
              <a:rect l="l" t="t" r="r" b="b"/>
              <a:pathLst>
                <a:path w="3139" h="3114" extrusionOk="0">
                  <a:moveTo>
                    <a:pt x="1570" y="1"/>
                  </a:moveTo>
                  <a:lnTo>
                    <a:pt x="1" y="1545"/>
                  </a:lnTo>
                  <a:lnTo>
                    <a:pt x="1570" y="3113"/>
                  </a:lnTo>
                  <a:lnTo>
                    <a:pt x="3138" y="1545"/>
                  </a:lnTo>
                  <a:lnTo>
                    <a:pt x="1570" y="1"/>
                  </a:lnTo>
                  <a:close/>
                </a:path>
              </a:pathLst>
            </a:custGeom>
            <a:solidFill>
              <a:srgbClr val="FFFFFF"/>
            </a:solidFill>
            <a:ln>
              <a:noFill/>
            </a:ln>
          </p:spPr>
          <p:txBody>
            <a:bodyPr spcFirstLastPara="1" wrap="square" lIns="121900" tIns="121900" rIns="121900" bIns="121900" anchor="ctr" anchorCtr="0">
              <a:noAutofit/>
            </a:bodyPr>
            <a:lstStyle/>
            <a:p>
              <a:endParaRPr sz="1800"/>
            </a:p>
          </p:txBody>
        </p:sp>
        <p:sp>
          <p:nvSpPr>
            <p:cNvPr id="1514" name="Google Shape;1514;p42"/>
            <p:cNvSpPr/>
            <p:nvPr/>
          </p:nvSpPr>
          <p:spPr>
            <a:xfrm>
              <a:off x="-428512" y="1334800"/>
              <a:ext cx="21314" cy="21307"/>
            </a:xfrm>
            <a:custGeom>
              <a:avLst/>
              <a:gdLst/>
              <a:ahLst/>
              <a:cxnLst/>
              <a:rect l="l" t="t" r="r" b="b"/>
              <a:pathLst>
                <a:path w="3139" h="3138" extrusionOk="0">
                  <a:moveTo>
                    <a:pt x="1570" y="0"/>
                  </a:moveTo>
                  <a:lnTo>
                    <a:pt x="1" y="1569"/>
                  </a:lnTo>
                  <a:lnTo>
                    <a:pt x="1570" y="3137"/>
                  </a:lnTo>
                  <a:lnTo>
                    <a:pt x="3138" y="1569"/>
                  </a:lnTo>
                  <a:lnTo>
                    <a:pt x="1570" y="0"/>
                  </a:lnTo>
                  <a:close/>
                </a:path>
              </a:pathLst>
            </a:custGeom>
            <a:solidFill>
              <a:srgbClr val="FFFFFF"/>
            </a:solidFill>
            <a:ln>
              <a:noFill/>
            </a:ln>
          </p:spPr>
          <p:txBody>
            <a:bodyPr spcFirstLastPara="1" wrap="square" lIns="121900" tIns="121900" rIns="121900" bIns="121900" anchor="ctr" anchorCtr="0">
              <a:noAutofit/>
            </a:bodyPr>
            <a:lstStyle/>
            <a:p>
              <a:endParaRPr sz="1800"/>
            </a:p>
          </p:txBody>
        </p:sp>
        <p:sp>
          <p:nvSpPr>
            <p:cNvPr id="1515" name="Google Shape;1515;p42"/>
            <p:cNvSpPr/>
            <p:nvPr/>
          </p:nvSpPr>
          <p:spPr>
            <a:xfrm>
              <a:off x="-132291" y="1613543"/>
              <a:ext cx="21307" cy="21307"/>
            </a:xfrm>
            <a:custGeom>
              <a:avLst/>
              <a:gdLst/>
              <a:ahLst/>
              <a:cxnLst/>
              <a:rect l="l" t="t" r="r" b="b"/>
              <a:pathLst>
                <a:path w="3138" h="3138" extrusionOk="0">
                  <a:moveTo>
                    <a:pt x="1569" y="0"/>
                  </a:moveTo>
                  <a:lnTo>
                    <a:pt x="1" y="1569"/>
                  </a:lnTo>
                  <a:lnTo>
                    <a:pt x="1569" y="3137"/>
                  </a:lnTo>
                  <a:lnTo>
                    <a:pt x="3138" y="1569"/>
                  </a:lnTo>
                  <a:lnTo>
                    <a:pt x="1569" y="0"/>
                  </a:lnTo>
                  <a:close/>
                </a:path>
              </a:pathLst>
            </a:custGeom>
            <a:solidFill>
              <a:srgbClr val="FFFFFF"/>
            </a:solidFill>
            <a:ln>
              <a:noFill/>
            </a:ln>
          </p:spPr>
          <p:txBody>
            <a:bodyPr spcFirstLastPara="1" wrap="square" lIns="121900" tIns="121900" rIns="121900" bIns="121900" anchor="ctr" anchorCtr="0">
              <a:noAutofit/>
            </a:bodyPr>
            <a:lstStyle/>
            <a:p>
              <a:endParaRPr sz="1800"/>
            </a:p>
          </p:txBody>
        </p:sp>
        <p:sp>
          <p:nvSpPr>
            <p:cNvPr id="1516" name="Google Shape;1516;p42"/>
            <p:cNvSpPr/>
            <p:nvPr/>
          </p:nvSpPr>
          <p:spPr>
            <a:xfrm>
              <a:off x="-758676" y="1764315"/>
              <a:ext cx="21144" cy="21137"/>
            </a:xfrm>
            <a:custGeom>
              <a:avLst/>
              <a:gdLst/>
              <a:ahLst/>
              <a:cxnLst/>
              <a:rect l="l" t="t" r="r" b="b"/>
              <a:pathLst>
                <a:path w="3114" h="3113" extrusionOk="0">
                  <a:moveTo>
                    <a:pt x="1545" y="0"/>
                  </a:moveTo>
                  <a:lnTo>
                    <a:pt x="1" y="1544"/>
                  </a:lnTo>
                  <a:lnTo>
                    <a:pt x="1545" y="3113"/>
                  </a:lnTo>
                  <a:lnTo>
                    <a:pt x="3113" y="1544"/>
                  </a:lnTo>
                  <a:lnTo>
                    <a:pt x="1545" y="0"/>
                  </a:lnTo>
                  <a:close/>
                </a:path>
              </a:pathLst>
            </a:custGeom>
            <a:solidFill>
              <a:srgbClr val="FFFFFF"/>
            </a:solidFill>
            <a:ln>
              <a:noFill/>
            </a:ln>
          </p:spPr>
          <p:txBody>
            <a:bodyPr spcFirstLastPara="1" wrap="square" lIns="121900" tIns="121900" rIns="121900" bIns="121900" anchor="ctr" anchorCtr="0">
              <a:noAutofit/>
            </a:bodyPr>
            <a:lstStyle/>
            <a:p>
              <a:endParaRPr sz="1800"/>
            </a:p>
          </p:txBody>
        </p:sp>
        <p:sp>
          <p:nvSpPr>
            <p:cNvPr id="1517" name="Google Shape;1517;p42"/>
            <p:cNvSpPr/>
            <p:nvPr/>
          </p:nvSpPr>
          <p:spPr>
            <a:xfrm>
              <a:off x="-294043" y="1328641"/>
              <a:ext cx="21137" cy="21137"/>
            </a:xfrm>
            <a:custGeom>
              <a:avLst/>
              <a:gdLst/>
              <a:ahLst/>
              <a:cxnLst/>
              <a:rect l="l" t="t" r="r" b="b"/>
              <a:pathLst>
                <a:path w="3113" h="3113" extrusionOk="0">
                  <a:moveTo>
                    <a:pt x="1569" y="0"/>
                  </a:moveTo>
                  <a:lnTo>
                    <a:pt x="0" y="1544"/>
                  </a:lnTo>
                  <a:lnTo>
                    <a:pt x="1569" y="3113"/>
                  </a:lnTo>
                  <a:lnTo>
                    <a:pt x="3113" y="1544"/>
                  </a:lnTo>
                  <a:lnTo>
                    <a:pt x="1569" y="0"/>
                  </a:lnTo>
                  <a:close/>
                </a:path>
              </a:pathLst>
            </a:custGeom>
            <a:solidFill>
              <a:srgbClr val="FFFFFF"/>
            </a:solidFill>
            <a:ln>
              <a:noFill/>
            </a:ln>
          </p:spPr>
          <p:txBody>
            <a:bodyPr spcFirstLastPara="1" wrap="square" lIns="121900" tIns="121900" rIns="121900" bIns="121900" anchor="ctr" anchorCtr="0">
              <a:noAutofit/>
            </a:bodyPr>
            <a:lstStyle/>
            <a:p>
              <a:endParaRPr sz="1800"/>
            </a:p>
          </p:txBody>
        </p:sp>
      </p:grpSp>
      <p:grpSp>
        <p:nvGrpSpPr>
          <p:cNvPr id="1518" name="Google Shape;1518;p42"/>
          <p:cNvGrpSpPr/>
          <p:nvPr/>
        </p:nvGrpSpPr>
        <p:grpSpPr>
          <a:xfrm>
            <a:off x="2518057" y="2373251"/>
            <a:ext cx="1814430" cy="1867248"/>
            <a:chOff x="-206513" y="1829384"/>
            <a:chExt cx="742548" cy="742378"/>
          </a:xfrm>
        </p:grpSpPr>
        <p:sp>
          <p:nvSpPr>
            <p:cNvPr id="1519" name="Google Shape;1519;p42"/>
            <p:cNvSpPr/>
            <p:nvPr/>
          </p:nvSpPr>
          <p:spPr>
            <a:xfrm>
              <a:off x="-206513" y="1829384"/>
              <a:ext cx="742548" cy="742378"/>
            </a:xfrm>
            <a:custGeom>
              <a:avLst/>
              <a:gdLst/>
              <a:ahLst/>
              <a:cxnLst/>
              <a:rect l="l" t="t" r="r" b="b"/>
              <a:pathLst>
                <a:path w="109359" h="109334" extrusionOk="0">
                  <a:moveTo>
                    <a:pt x="54680" y="0"/>
                  </a:moveTo>
                  <a:cubicBezTo>
                    <a:pt x="24485" y="0"/>
                    <a:pt x="1" y="24484"/>
                    <a:pt x="1" y="54679"/>
                  </a:cubicBezTo>
                  <a:cubicBezTo>
                    <a:pt x="1" y="72620"/>
                    <a:pt x="8652" y="88526"/>
                    <a:pt x="22010" y="98501"/>
                  </a:cubicBezTo>
                  <a:cubicBezTo>
                    <a:pt x="22745" y="99065"/>
                    <a:pt x="23505" y="99604"/>
                    <a:pt x="24289" y="100118"/>
                  </a:cubicBezTo>
                  <a:cubicBezTo>
                    <a:pt x="30416" y="104236"/>
                    <a:pt x="37426" y="107128"/>
                    <a:pt x="44950" y="108476"/>
                  </a:cubicBezTo>
                  <a:cubicBezTo>
                    <a:pt x="48111" y="109040"/>
                    <a:pt x="51371" y="109334"/>
                    <a:pt x="54680" y="109334"/>
                  </a:cubicBezTo>
                  <a:cubicBezTo>
                    <a:pt x="65929" y="109334"/>
                    <a:pt x="76394" y="105952"/>
                    <a:pt x="85071" y="100118"/>
                  </a:cubicBezTo>
                  <a:cubicBezTo>
                    <a:pt x="85855" y="99604"/>
                    <a:pt x="86615" y="99065"/>
                    <a:pt x="87374" y="98501"/>
                  </a:cubicBezTo>
                  <a:cubicBezTo>
                    <a:pt x="100707" y="88526"/>
                    <a:pt x="109359" y="72620"/>
                    <a:pt x="109359" y="54679"/>
                  </a:cubicBezTo>
                  <a:cubicBezTo>
                    <a:pt x="109359" y="24484"/>
                    <a:pt x="84875" y="0"/>
                    <a:pt x="54680" y="0"/>
                  </a:cubicBezTo>
                  <a:close/>
                </a:path>
              </a:pathLst>
            </a:custGeom>
            <a:solidFill>
              <a:schemeClr val="accent4"/>
            </a:solidFill>
            <a:ln>
              <a:noFill/>
            </a:ln>
          </p:spPr>
          <p:txBody>
            <a:bodyPr spcFirstLastPara="1" wrap="square" lIns="121900" tIns="121900" rIns="121900" bIns="121900" anchor="ctr" anchorCtr="0">
              <a:noAutofit/>
            </a:bodyPr>
            <a:lstStyle/>
            <a:p>
              <a:endParaRPr sz="1800"/>
            </a:p>
          </p:txBody>
        </p:sp>
        <p:sp>
          <p:nvSpPr>
            <p:cNvPr id="1520" name="Google Shape;1520;p42"/>
            <p:cNvSpPr/>
            <p:nvPr/>
          </p:nvSpPr>
          <p:spPr>
            <a:xfrm>
              <a:off x="276093" y="2042888"/>
              <a:ext cx="62740" cy="62583"/>
            </a:xfrm>
            <a:custGeom>
              <a:avLst/>
              <a:gdLst/>
              <a:ahLst/>
              <a:cxnLst/>
              <a:rect l="l" t="t" r="r" b="b"/>
              <a:pathLst>
                <a:path w="9240" h="9217" extrusionOk="0">
                  <a:moveTo>
                    <a:pt x="4632" y="1"/>
                  </a:moveTo>
                  <a:cubicBezTo>
                    <a:pt x="2083" y="1"/>
                    <a:pt x="0" y="2060"/>
                    <a:pt x="0" y="4608"/>
                  </a:cubicBezTo>
                  <a:cubicBezTo>
                    <a:pt x="0" y="7157"/>
                    <a:pt x="2083" y="9216"/>
                    <a:pt x="4632" y="9216"/>
                  </a:cubicBezTo>
                  <a:cubicBezTo>
                    <a:pt x="7181" y="9216"/>
                    <a:pt x="9240" y="7157"/>
                    <a:pt x="9240" y="4608"/>
                  </a:cubicBezTo>
                  <a:cubicBezTo>
                    <a:pt x="9240" y="2060"/>
                    <a:pt x="7181" y="1"/>
                    <a:pt x="4632" y="1"/>
                  </a:cubicBezTo>
                  <a:close/>
                </a:path>
              </a:pathLst>
            </a:custGeom>
            <a:solidFill>
              <a:srgbClr val="E6E6E6"/>
            </a:solidFill>
            <a:ln>
              <a:noFill/>
            </a:ln>
          </p:spPr>
          <p:txBody>
            <a:bodyPr spcFirstLastPara="1" wrap="square" lIns="121900" tIns="121900" rIns="121900" bIns="121900" anchor="ctr" anchorCtr="0">
              <a:noAutofit/>
            </a:bodyPr>
            <a:lstStyle/>
            <a:p>
              <a:endParaRPr sz="1800"/>
            </a:p>
          </p:txBody>
        </p:sp>
        <p:sp>
          <p:nvSpPr>
            <p:cNvPr id="1521" name="Google Shape;1521;p42"/>
            <p:cNvSpPr/>
            <p:nvPr/>
          </p:nvSpPr>
          <p:spPr>
            <a:xfrm>
              <a:off x="273092" y="2042807"/>
              <a:ext cx="63249" cy="60166"/>
            </a:xfrm>
            <a:custGeom>
              <a:avLst/>
              <a:gdLst/>
              <a:ahLst/>
              <a:cxnLst/>
              <a:rect l="l" t="t" r="r" b="b"/>
              <a:pathLst>
                <a:path w="9315" h="8861" extrusionOk="0">
                  <a:moveTo>
                    <a:pt x="5065" y="1"/>
                  </a:moveTo>
                  <a:cubicBezTo>
                    <a:pt x="3886" y="1"/>
                    <a:pt x="2709" y="454"/>
                    <a:pt x="1815" y="1361"/>
                  </a:cubicBezTo>
                  <a:cubicBezTo>
                    <a:pt x="1" y="3150"/>
                    <a:pt x="1" y="6067"/>
                    <a:pt x="1815" y="7880"/>
                  </a:cubicBezTo>
                  <a:cubicBezTo>
                    <a:pt x="2231" y="8297"/>
                    <a:pt x="2721" y="8640"/>
                    <a:pt x="3261" y="8861"/>
                  </a:cubicBezTo>
                  <a:cubicBezTo>
                    <a:pt x="2525" y="7169"/>
                    <a:pt x="2844" y="5160"/>
                    <a:pt x="4216" y="3787"/>
                  </a:cubicBezTo>
                  <a:cubicBezTo>
                    <a:pt x="5117" y="2886"/>
                    <a:pt x="6303" y="2429"/>
                    <a:pt x="7490" y="2429"/>
                  </a:cubicBezTo>
                  <a:cubicBezTo>
                    <a:pt x="8112" y="2429"/>
                    <a:pt x="8733" y="2554"/>
                    <a:pt x="9314" y="2807"/>
                  </a:cubicBezTo>
                  <a:cubicBezTo>
                    <a:pt x="9069" y="2268"/>
                    <a:pt x="8751" y="1777"/>
                    <a:pt x="8334" y="1361"/>
                  </a:cubicBezTo>
                  <a:cubicBezTo>
                    <a:pt x="7427" y="454"/>
                    <a:pt x="6245" y="1"/>
                    <a:pt x="5065" y="1"/>
                  </a:cubicBezTo>
                  <a:close/>
                </a:path>
              </a:pathLst>
            </a:custGeom>
            <a:solidFill>
              <a:srgbClr val="CCCCCC"/>
            </a:solidFill>
            <a:ln>
              <a:noFill/>
            </a:ln>
          </p:spPr>
          <p:txBody>
            <a:bodyPr spcFirstLastPara="1" wrap="square" lIns="121900" tIns="121900" rIns="121900" bIns="121900" anchor="ctr" anchorCtr="0">
              <a:noAutofit/>
            </a:bodyPr>
            <a:lstStyle/>
            <a:p>
              <a:endParaRPr sz="1800"/>
            </a:p>
          </p:txBody>
        </p:sp>
        <p:sp>
          <p:nvSpPr>
            <p:cNvPr id="1522" name="Google Shape;1522;p42"/>
            <p:cNvSpPr/>
            <p:nvPr/>
          </p:nvSpPr>
          <p:spPr>
            <a:xfrm>
              <a:off x="93530" y="1941378"/>
              <a:ext cx="346820" cy="334795"/>
            </a:xfrm>
            <a:custGeom>
              <a:avLst/>
              <a:gdLst/>
              <a:ahLst/>
              <a:cxnLst/>
              <a:rect l="l" t="t" r="r" b="b"/>
              <a:pathLst>
                <a:path w="51078" h="49307" extrusionOk="0">
                  <a:moveTo>
                    <a:pt x="6079" y="0"/>
                  </a:moveTo>
                  <a:cubicBezTo>
                    <a:pt x="5761" y="540"/>
                    <a:pt x="5466" y="1079"/>
                    <a:pt x="5197" y="1643"/>
                  </a:cubicBezTo>
                  <a:cubicBezTo>
                    <a:pt x="4780" y="2476"/>
                    <a:pt x="4413" y="3334"/>
                    <a:pt x="4069" y="4191"/>
                  </a:cubicBezTo>
                  <a:cubicBezTo>
                    <a:pt x="1" y="14485"/>
                    <a:pt x="1324" y="26396"/>
                    <a:pt x="8015" y="35636"/>
                  </a:cubicBezTo>
                  <a:lnTo>
                    <a:pt x="16054" y="43504"/>
                  </a:lnTo>
                  <a:cubicBezTo>
                    <a:pt x="21667" y="47371"/>
                    <a:pt x="28212" y="49307"/>
                    <a:pt x="34760" y="49307"/>
                  </a:cubicBezTo>
                  <a:cubicBezTo>
                    <a:pt x="38878" y="49307"/>
                    <a:pt x="42997" y="48541"/>
                    <a:pt x="46886" y="47008"/>
                  </a:cubicBezTo>
                  <a:cubicBezTo>
                    <a:pt x="47744" y="46665"/>
                    <a:pt x="48602" y="46273"/>
                    <a:pt x="49435" y="45856"/>
                  </a:cubicBezTo>
                  <a:cubicBezTo>
                    <a:pt x="49974" y="45587"/>
                    <a:pt x="50538" y="45293"/>
                    <a:pt x="51077" y="44999"/>
                  </a:cubicBezTo>
                  <a:lnTo>
                    <a:pt x="6079" y="0"/>
                  </a:lnTo>
                  <a:close/>
                </a:path>
              </a:pathLst>
            </a:custGeom>
            <a:solidFill>
              <a:srgbClr val="E6E6E6"/>
            </a:solidFill>
            <a:ln>
              <a:noFill/>
            </a:ln>
          </p:spPr>
          <p:txBody>
            <a:bodyPr spcFirstLastPara="1" wrap="square" lIns="121900" tIns="121900" rIns="121900" bIns="121900" anchor="ctr" anchorCtr="0">
              <a:noAutofit/>
            </a:bodyPr>
            <a:lstStyle/>
            <a:p>
              <a:endParaRPr sz="1800"/>
            </a:p>
          </p:txBody>
        </p:sp>
        <p:sp>
          <p:nvSpPr>
            <p:cNvPr id="1523" name="Google Shape;1523;p42"/>
            <p:cNvSpPr/>
            <p:nvPr/>
          </p:nvSpPr>
          <p:spPr>
            <a:xfrm>
              <a:off x="93530" y="1941378"/>
              <a:ext cx="107513" cy="252459"/>
            </a:xfrm>
            <a:custGeom>
              <a:avLst/>
              <a:gdLst/>
              <a:ahLst/>
              <a:cxnLst/>
              <a:rect l="l" t="t" r="r" b="b"/>
              <a:pathLst>
                <a:path w="15834" h="37181" extrusionOk="0">
                  <a:moveTo>
                    <a:pt x="6079" y="0"/>
                  </a:moveTo>
                  <a:cubicBezTo>
                    <a:pt x="5761" y="540"/>
                    <a:pt x="5466" y="1079"/>
                    <a:pt x="5197" y="1643"/>
                  </a:cubicBezTo>
                  <a:cubicBezTo>
                    <a:pt x="4780" y="2476"/>
                    <a:pt x="4413" y="3334"/>
                    <a:pt x="4069" y="4191"/>
                  </a:cubicBezTo>
                  <a:cubicBezTo>
                    <a:pt x="1" y="14485"/>
                    <a:pt x="1324" y="26396"/>
                    <a:pt x="8015" y="35636"/>
                  </a:cubicBezTo>
                  <a:lnTo>
                    <a:pt x="9584" y="37180"/>
                  </a:lnTo>
                  <a:cubicBezTo>
                    <a:pt x="6398" y="31396"/>
                    <a:pt x="7966" y="22377"/>
                    <a:pt x="13358" y="13480"/>
                  </a:cubicBezTo>
                  <a:cubicBezTo>
                    <a:pt x="13799" y="12721"/>
                    <a:pt x="14290" y="11961"/>
                    <a:pt x="14780" y="11226"/>
                  </a:cubicBezTo>
                  <a:cubicBezTo>
                    <a:pt x="15123" y="10735"/>
                    <a:pt x="15466" y="10245"/>
                    <a:pt x="15834" y="9755"/>
                  </a:cubicBezTo>
                  <a:lnTo>
                    <a:pt x="6079" y="0"/>
                  </a:lnTo>
                  <a:close/>
                </a:path>
              </a:pathLst>
            </a:custGeom>
            <a:solidFill>
              <a:srgbClr val="CCCCCC"/>
            </a:solidFill>
            <a:ln>
              <a:noFill/>
            </a:ln>
          </p:spPr>
          <p:txBody>
            <a:bodyPr spcFirstLastPara="1" wrap="square" lIns="121900" tIns="121900" rIns="121900" bIns="121900" anchor="ctr" anchorCtr="0">
              <a:noAutofit/>
            </a:bodyPr>
            <a:lstStyle/>
            <a:p>
              <a:endParaRPr sz="1800"/>
            </a:p>
          </p:txBody>
        </p:sp>
        <p:sp>
          <p:nvSpPr>
            <p:cNvPr id="1524" name="Google Shape;1524;p42"/>
            <p:cNvSpPr/>
            <p:nvPr/>
          </p:nvSpPr>
          <p:spPr>
            <a:xfrm>
              <a:off x="143960" y="2204647"/>
              <a:ext cx="20805" cy="502"/>
            </a:xfrm>
            <a:custGeom>
              <a:avLst/>
              <a:gdLst/>
              <a:ahLst/>
              <a:cxnLst/>
              <a:rect l="l" t="t" r="r" b="b"/>
              <a:pathLst>
                <a:path w="3064" h="74" extrusionOk="0">
                  <a:moveTo>
                    <a:pt x="3064" y="0"/>
                  </a:moveTo>
                  <a:lnTo>
                    <a:pt x="0" y="49"/>
                  </a:lnTo>
                  <a:cubicBezTo>
                    <a:pt x="49" y="49"/>
                    <a:pt x="74" y="49"/>
                    <a:pt x="98" y="74"/>
                  </a:cubicBezTo>
                  <a:lnTo>
                    <a:pt x="3064" y="0"/>
                  </a:lnTo>
                  <a:close/>
                </a:path>
              </a:pathLst>
            </a:custGeom>
            <a:solidFill>
              <a:srgbClr val="CCCCCC"/>
            </a:solidFill>
            <a:ln>
              <a:noFill/>
            </a:ln>
          </p:spPr>
          <p:txBody>
            <a:bodyPr spcFirstLastPara="1" wrap="square" lIns="121900" tIns="121900" rIns="121900" bIns="121900" anchor="ctr" anchorCtr="0">
              <a:noAutofit/>
            </a:bodyPr>
            <a:lstStyle/>
            <a:p>
              <a:endParaRPr sz="1800"/>
            </a:p>
          </p:txBody>
        </p:sp>
        <p:sp>
          <p:nvSpPr>
            <p:cNvPr id="1525" name="Google Shape;1525;p42"/>
            <p:cNvSpPr/>
            <p:nvPr/>
          </p:nvSpPr>
          <p:spPr>
            <a:xfrm>
              <a:off x="56090" y="2177018"/>
              <a:ext cx="217341" cy="194717"/>
            </a:xfrm>
            <a:custGeom>
              <a:avLst/>
              <a:gdLst/>
              <a:ahLst/>
              <a:cxnLst/>
              <a:rect l="l" t="t" r="r" b="b"/>
              <a:pathLst>
                <a:path w="32009" h="28677" extrusionOk="0">
                  <a:moveTo>
                    <a:pt x="16005" y="1"/>
                  </a:moveTo>
                  <a:cubicBezTo>
                    <a:pt x="14069" y="1"/>
                    <a:pt x="12108" y="1055"/>
                    <a:pt x="11201" y="3163"/>
                  </a:cubicBezTo>
                  <a:lnTo>
                    <a:pt x="8015" y="10417"/>
                  </a:lnTo>
                  <a:lnTo>
                    <a:pt x="0" y="28676"/>
                  </a:lnTo>
                  <a:lnTo>
                    <a:pt x="32009" y="28676"/>
                  </a:lnTo>
                  <a:lnTo>
                    <a:pt x="24019" y="10417"/>
                  </a:lnTo>
                  <a:lnTo>
                    <a:pt x="20833" y="3163"/>
                  </a:lnTo>
                  <a:cubicBezTo>
                    <a:pt x="19902" y="1055"/>
                    <a:pt x="17965" y="1"/>
                    <a:pt x="16005" y="1"/>
                  </a:cubicBezTo>
                  <a:close/>
                </a:path>
              </a:pathLst>
            </a:custGeom>
            <a:solidFill>
              <a:schemeClr val="accent1"/>
            </a:solidFill>
            <a:ln>
              <a:noFill/>
            </a:ln>
          </p:spPr>
          <p:txBody>
            <a:bodyPr spcFirstLastPara="1" wrap="square" lIns="121900" tIns="121900" rIns="121900" bIns="121900" anchor="ctr" anchorCtr="0">
              <a:noAutofit/>
            </a:bodyPr>
            <a:lstStyle/>
            <a:p>
              <a:endParaRPr sz="1800"/>
            </a:p>
          </p:txBody>
        </p:sp>
        <p:sp>
          <p:nvSpPr>
            <p:cNvPr id="1526" name="Google Shape;1526;p42"/>
            <p:cNvSpPr/>
            <p:nvPr/>
          </p:nvSpPr>
          <p:spPr>
            <a:xfrm>
              <a:off x="24469" y="2371728"/>
              <a:ext cx="280583" cy="55420"/>
            </a:xfrm>
            <a:custGeom>
              <a:avLst/>
              <a:gdLst/>
              <a:ahLst/>
              <a:cxnLst/>
              <a:rect l="l" t="t" r="r" b="b"/>
              <a:pathLst>
                <a:path w="41323" h="8162" extrusionOk="0">
                  <a:moveTo>
                    <a:pt x="1" y="0"/>
                  </a:moveTo>
                  <a:lnTo>
                    <a:pt x="1" y="8162"/>
                  </a:lnTo>
                  <a:lnTo>
                    <a:pt x="41323" y="8162"/>
                  </a:lnTo>
                  <a:lnTo>
                    <a:pt x="41323" y="0"/>
                  </a:lnTo>
                  <a:close/>
                </a:path>
              </a:pathLst>
            </a:custGeom>
            <a:solidFill>
              <a:srgbClr val="E6E6E6"/>
            </a:solidFill>
            <a:ln>
              <a:noFill/>
            </a:ln>
          </p:spPr>
          <p:txBody>
            <a:bodyPr spcFirstLastPara="1" wrap="square" lIns="121900" tIns="121900" rIns="121900" bIns="121900" anchor="ctr" anchorCtr="0">
              <a:noAutofit/>
            </a:bodyPr>
            <a:lstStyle/>
            <a:p>
              <a:endParaRPr sz="1800"/>
            </a:p>
          </p:txBody>
        </p:sp>
        <p:sp>
          <p:nvSpPr>
            <p:cNvPr id="1527" name="Google Shape;1527;p42"/>
            <p:cNvSpPr/>
            <p:nvPr/>
          </p:nvSpPr>
          <p:spPr>
            <a:xfrm>
              <a:off x="24469" y="2371728"/>
              <a:ext cx="55427" cy="55420"/>
            </a:xfrm>
            <a:custGeom>
              <a:avLst/>
              <a:gdLst/>
              <a:ahLst/>
              <a:cxnLst/>
              <a:rect l="l" t="t" r="r" b="b"/>
              <a:pathLst>
                <a:path w="8163" h="8162" extrusionOk="0">
                  <a:moveTo>
                    <a:pt x="1" y="0"/>
                  </a:moveTo>
                  <a:lnTo>
                    <a:pt x="1" y="8162"/>
                  </a:lnTo>
                  <a:lnTo>
                    <a:pt x="8162" y="8162"/>
                  </a:lnTo>
                  <a:lnTo>
                    <a:pt x="8162" y="0"/>
                  </a:lnTo>
                  <a:close/>
                </a:path>
              </a:pathLst>
            </a:custGeom>
            <a:solidFill>
              <a:srgbClr val="CCCCCC"/>
            </a:solidFill>
            <a:ln>
              <a:noFill/>
            </a:ln>
          </p:spPr>
          <p:txBody>
            <a:bodyPr spcFirstLastPara="1" wrap="square" lIns="121900" tIns="121900" rIns="121900" bIns="121900" anchor="ctr" anchorCtr="0">
              <a:noAutofit/>
            </a:bodyPr>
            <a:lstStyle/>
            <a:p>
              <a:endParaRPr sz="1800"/>
            </a:p>
          </p:txBody>
        </p:sp>
        <p:sp>
          <p:nvSpPr>
            <p:cNvPr id="1528" name="Google Shape;1528;p42"/>
            <p:cNvSpPr/>
            <p:nvPr/>
          </p:nvSpPr>
          <p:spPr>
            <a:xfrm>
              <a:off x="-12305" y="2427141"/>
              <a:ext cx="354139" cy="71064"/>
            </a:xfrm>
            <a:custGeom>
              <a:avLst/>
              <a:gdLst/>
              <a:ahLst/>
              <a:cxnLst/>
              <a:rect l="l" t="t" r="r" b="b"/>
              <a:pathLst>
                <a:path w="52156" h="10466" extrusionOk="0">
                  <a:moveTo>
                    <a:pt x="0" y="1"/>
                  </a:moveTo>
                  <a:lnTo>
                    <a:pt x="0" y="10466"/>
                  </a:lnTo>
                  <a:lnTo>
                    <a:pt x="52155" y="10466"/>
                  </a:lnTo>
                  <a:lnTo>
                    <a:pt x="52155" y="1"/>
                  </a:lnTo>
                  <a:close/>
                </a:path>
              </a:pathLst>
            </a:custGeom>
            <a:solidFill>
              <a:srgbClr val="B3B3B3"/>
            </a:solidFill>
            <a:ln>
              <a:noFill/>
            </a:ln>
          </p:spPr>
          <p:txBody>
            <a:bodyPr spcFirstLastPara="1" wrap="square" lIns="121900" tIns="121900" rIns="121900" bIns="121900" anchor="ctr" anchorCtr="0">
              <a:noAutofit/>
            </a:bodyPr>
            <a:lstStyle/>
            <a:p>
              <a:endParaRPr sz="1800"/>
            </a:p>
          </p:txBody>
        </p:sp>
        <p:sp>
          <p:nvSpPr>
            <p:cNvPr id="1529" name="Google Shape;1529;p42"/>
            <p:cNvSpPr/>
            <p:nvPr/>
          </p:nvSpPr>
          <p:spPr>
            <a:xfrm>
              <a:off x="-12305" y="2427141"/>
              <a:ext cx="354139" cy="23473"/>
            </a:xfrm>
            <a:custGeom>
              <a:avLst/>
              <a:gdLst/>
              <a:ahLst/>
              <a:cxnLst/>
              <a:rect l="l" t="t" r="r" b="b"/>
              <a:pathLst>
                <a:path w="52156" h="3457" extrusionOk="0">
                  <a:moveTo>
                    <a:pt x="0" y="1"/>
                  </a:moveTo>
                  <a:lnTo>
                    <a:pt x="0" y="3456"/>
                  </a:lnTo>
                  <a:lnTo>
                    <a:pt x="52155" y="3456"/>
                  </a:lnTo>
                  <a:lnTo>
                    <a:pt x="52155" y="1"/>
                  </a:lnTo>
                  <a:close/>
                </a:path>
              </a:pathLst>
            </a:custGeom>
            <a:solidFill>
              <a:srgbClr val="999999"/>
            </a:solidFill>
            <a:ln>
              <a:noFill/>
            </a:ln>
          </p:spPr>
          <p:txBody>
            <a:bodyPr spcFirstLastPara="1" wrap="square" lIns="121900" tIns="121900" rIns="121900" bIns="121900" anchor="ctr" anchorCtr="0">
              <a:noAutofit/>
            </a:bodyPr>
            <a:lstStyle/>
            <a:p>
              <a:endParaRPr sz="1800"/>
            </a:p>
          </p:txBody>
        </p:sp>
        <p:sp>
          <p:nvSpPr>
            <p:cNvPr id="1530" name="Google Shape;1530;p42"/>
            <p:cNvSpPr/>
            <p:nvPr/>
          </p:nvSpPr>
          <p:spPr>
            <a:xfrm>
              <a:off x="121159" y="1952527"/>
              <a:ext cx="308042" cy="308042"/>
            </a:xfrm>
            <a:custGeom>
              <a:avLst/>
              <a:gdLst/>
              <a:ahLst/>
              <a:cxnLst/>
              <a:rect l="l" t="t" r="r" b="b"/>
              <a:pathLst>
                <a:path w="45367" h="45367" extrusionOk="0">
                  <a:moveTo>
                    <a:pt x="1128" y="1"/>
                  </a:moveTo>
                  <a:cubicBezTo>
                    <a:pt x="711" y="834"/>
                    <a:pt x="344" y="1692"/>
                    <a:pt x="0" y="2549"/>
                  </a:cubicBezTo>
                  <a:lnTo>
                    <a:pt x="42817" y="45366"/>
                  </a:lnTo>
                  <a:cubicBezTo>
                    <a:pt x="43675" y="45023"/>
                    <a:pt x="44533" y="44631"/>
                    <a:pt x="45366" y="44214"/>
                  </a:cubicBezTo>
                  <a:lnTo>
                    <a:pt x="1128" y="1"/>
                  </a:lnTo>
                  <a:close/>
                </a:path>
              </a:pathLst>
            </a:custGeom>
            <a:solidFill>
              <a:schemeClr val="accent1"/>
            </a:solidFill>
            <a:ln>
              <a:noFill/>
            </a:ln>
          </p:spPr>
          <p:txBody>
            <a:bodyPr spcFirstLastPara="1" wrap="square" lIns="121900" tIns="121900" rIns="121900" bIns="121900" anchor="ctr" anchorCtr="0">
              <a:noAutofit/>
            </a:bodyPr>
            <a:lstStyle/>
            <a:p>
              <a:endParaRPr sz="1800"/>
            </a:p>
          </p:txBody>
        </p:sp>
        <p:sp>
          <p:nvSpPr>
            <p:cNvPr id="1531" name="Google Shape;1531;p42"/>
            <p:cNvSpPr/>
            <p:nvPr/>
          </p:nvSpPr>
          <p:spPr>
            <a:xfrm>
              <a:off x="147620" y="2199656"/>
              <a:ext cx="34290" cy="34452"/>
            </a:xfrm>
            <a:custGeom>
              <a:avLst/>
              <a:gdLst/>
              <a:ahLst/>
              <a:cxnLst/>
              <a:rect l="l" t="t" r="r" b="b"/>
              <a:pathLst>
                <a:path w="5050" h="5074" extrusionOk="0">
                  <a:moveTo>
                    <a:pt x="2525" y="0"/>
                  </a:moveTo>
                  <a:cubicBezTo>
                    <a:pt x="1128" y="0"/>
                    <a:pt x="0" y="1152"/>
                    <a:pt x="0" y="2525"/>
                  </a:cubicBezTo>
                  <a:cubicBezTo>
                    <a:pt x="0" y="3922"/>
                    <a:pt x="1128" y="5073"/>
                    <a:pt x="2525" y="5073"/>
                  </a:cubicBezTo>
                  <a:cubicBezTo>
                    <a:pt x="3922" y="5073"/>
                    <a:pt x="5049" y="3922"/>
                    <a:pt x="5049" y="2525"/>
                  </a:cubicBezTo>
                  <a:cubicBezTo>
                    <a:pt x="5049" y="1152"/>
                    <a:pt x="3922" y="0"/>
                    <a:pt x="2525" y="0"/>
                  </a:cubicBezTo>
                  <a:close/>
                </a:path>
              </a:pathLst>
            </a:custGeom>
            <a:solidFill>
              <a:srgbClr val="666666"/>
            </a:solidFill>
            <a:ln>
              <a:noFill/>
            </a:ln>
          </p:spPr>
          <p:txBody>
            <a:bodyPr spcFirstLastPara="1" wrap="square" lIns="121900" tIns="121900" rIns="121900" bIns="121900" anchor="ctr" anchorCtr="0">
              <a:noAutofit/>
            </a:bodyPr>
            <a:lstStyle/>
            <a:p>
              <a:endParaRPr sz="1800"/>
            </a:p>
          </p:txBody>
        </p:sp>
        <p:sp>
          <p:nvSpPr>
            <p:cNvPr id="1532" name="Google Shape;1532;p42"/>
            <p:cNvSpPr/>
            <p:nvPr/>
          </p:nvSpPr>
          <p:spPr>
            <a:xfrm>
              <a:off x="-57072" y="2498199"/>
              <a:ext cx="443835" cy="73563"/>
            </a:xfrm>
            <a:custGeom>
              <a:avLst/>
              <a:gdLst/>
              <a:ahLst/>
              <a:cxnLst/>
              <a:rect l="l" t="t" r="r" b="b"/>
              <a:pathLst>
                <a:path w="65366" h="10834" extrusionOk="0">
                  <a:moveTo>
                    <a:pt x="1" y="1"/>
                  </a:moveTo>
                  <a:cubicBezTo>
                    <a:pt x="736" y="565"/>
                    <a:pt x="1496" y="1104"/>
                    <a:pt x="2280" y="1618"/>
                  </a:cubicBezTo>
                  <a:cubicBezTo>
                    <a:pt x="8407" y="5736"/>
                    <a:pt x="15417" y="8628"/>
                    <a:pt x="22941" y="9976"/>
                  </a:cubicBezTo>
                  <a:cubicBezTo>
                    <a:pt x="26102" y="10540"/>
                    <a:pt x="29362" y="10834"/>
                    <a:pt x="32671" y="10834"/>
                  </a:cubicBezTo>
                  <a:cubicBezTo>
                    <a:pt x="43920" y="10834"/>
                    <a:pt x="54385" y="7452"/>
                    <a:pt x="63062" y="1618"/>
                  </a:cubicBezTo>
                  <a:cubicBezTo>
                    <a:pt x="63846" y="1104"/>
                    <a:pt x="64606" y="565"/>
                    <a:pt x="65365" y="1"/>
                  </a:cubicBezTo>
                  <a:close/>
                </a:path>
              </a:pathLst>
            </a:custGeom>
            <a:solidFill>
              <a:schemeClr val="accent3"/>
            </a:solidFill>
            <a:ln>
              <a:noFill/>
            </a:ln>
          </p:spPr>
          <p:txBody>
            <a:bodyPr spcFirstLastPara="1" wrap="square" lIns="121900" tIns="121900" rIns="121900" bIns="121900" anchor="ctr" anchorCtr="0">
              <a:noAutofit/>
            </a:bodyPr>
            <a:lstStyle/>
            <a:p>
              <a:endParaRPr sz="1800"/>
            </a:p>
          </p:txBody>
        </p:sp>
        <p:sp>
          <p:nvSpPr>
            <p:cNvPr id="1533" name="Google Shape;1533;p42"/>
            <p:cNvSpPr/>
            <p:nvPr/>
          </p:nvSpPr>
          <p:spPr>
            <a:xfrm>
              <a:off x="121159" y="1952527"/>
              <a:ext cx="72728" cy="80387"/>
            </a:xfrm>
            <a:custGeom>
              <a:avLst/>
              <a:gdLst/>
              <a:ahLst/>
              <a:cxnLst/>
              <a:rect l="l" t="t" r="r" b="b"/>
              <a:pathLst>
                <a:path w="10711" h="11839" extrusionOk="0">
                  <a:moveTo>
                    <a:pt x="1128" y="1"/>
                  </a:moveTo>
                  <a:cubicBezTo>
                    <a:pt x="711" y="834"/>
                    <a:pt x="344" y="1692"/>
                    <a:pt x="0" y="2549"/>
                  </a:cubicBezTo>
                  <a:lnTo>
                    <a:pt x="9289" y="11838"/>
                  </a:lnTo>
                  <a:cubicBezTo>
                    <a:pt x="9730" y="11079"/>
                    <a:pt x="10221" y="10343"/>
                    <a:pt x="10711" y="9584"/>
                  </a:cubicBezTo>
                  <a:lnTo>
                    <a:pt x="1128" y="1"/>
                  </a:lnTo>
                  <a:close/>
                </a:path>
              </a:pathLst>
            </a:custGeom>
            <a:solidFill>
              <a:srgbClr val="00B0AE"/>
            </a:solidFill>
            <a:ln>
              <a:noFill/>
            </a:ln>
          </p:spPr>
          <p:txBody>
            <a:bodyPr spcFirstLastPara="1" wrap="square" lIns="121900" tIns="121900" rIns="121900" bIns="121900" anchor="ctr" anchorCtr="0">
              <a:noAutofit/>
            </a:bodyPr>
            <a:lstStyle/>
            <a:p>
              <a:endParaRPr sz="1800"/>
            </a:p>
          </p:txBody>
        </p:sp>
        <p:sp>
          <p:nvSpPr>
            <p:cNvPr id="1534" name="Google Shape;1534;p42"/>
            <p:cNvSpPr/>
            <p:nvPr/>
          </p:nvSpPr>
          <p:spPr>
            <a:xfrm>
              <a:off x="-185213" y="2089318"/>
              <a:ext cx="155274" cy="155274"/>
            </a:xfrm>
            <a:custGeom>
              <a:avLst/>
              <a:gdLst/>
              <a:ahLst/>
              <a:cxnLst/>
              <a:rect l="l" t="t" r="r" b="b"/>
              <a:pathLst>
                <a:path w="22868" h="22868" extrusionOk="0">
                  <a:moveTo>
                    <a:pt x="11422" y="1"/>
                  </a:moveTo>
                  <a:lnTo>
                    <a:pt x="10294" y="10294"/>
                  </a:lnTo>
                  <a:lnTo>
                    <a:pt x="1" y="11422"/>
                  </a:lnTo>
                  <a:lnTo>
                    <a:pt x="10294" y="12574"/>
                  </a:lnTo>
                  <a:lnTo>
                    <a:pt x="11422" y="22867"/>
                  </a:lnTo>
                  <a:lnTo>
                    <a:pt x="12574" y="12574"/>
                  </a:lnTo>
                  <a:lnTo>
                    <a:pt x="22867" y="11422"/>
                  </a:lnTo>
                  <a:lnTo>
                    <a:pt x="12574" y="10294"/>
                  </a:lnTo>
                  <a:lnTo>
                    <a:pt x="11422" y="1"/>
                  </a:lnTo>
                  <a:close/>
                </a:path>
              </a:pathLst>
            </a:custGeom>
            <a:solidFill>
              <a:srgbClr val="FFFFFF"/>
            </a:solidFill>
            <a:ln>
              <a:noFill/>
            </a:ln>
          </p:spPr>
          <p:txBody>
            <a:bodyPr spcFirstLastPara="1" wrap="square" lIns="121900" tIns="121900" rIns="121900" bIns="121900" anchor="ctr" anchorCtr="0">
              <a:noAutofit/>
            </a:bodyPr>
            <a:lstStyle/>
            <a:p>
              <a:endParaRPr sz="1800"/>
            </a:p>
          </p:txBody>
        </p:sp>
        <p:sp>
          <p:nvSpPr>
            <p:cNvPr id="1535" name="Google Shape;1535;p42"/>
            <p:cNvSpPr/>
            <p:nvPr/>
          </p:nvSpPr>
          <p:spPr>
            <a:xfrm>
              <a:off x="158769" y="1863327"/>
              <a:ext cx="119327" cy="119327"/>
            </a:xfrm>
            <a:custGeom>
              <a:avLst/>
              <a:gdLst/>
              <a:ahLst/>
              <a:cxnLst/>
              <a:rect l="l" t="t" r="r" b="b"/>
              <a:pathLst>
                <a:path w="17574" h="17574" extrusionOk="0">
                  <a:moveTo>
                    <a:pt x="8799" y="1"/>
                  </a:moveTo>
                  <a:lnTo>
                    <a:pt x="7917" y="7917"/>
                  </a:lnTo>
                  <a:lnTo>
                    <a:pt x="0" y="8775"/>
                  </a:lnTo>
                  <a:lnTo>
                    <a:pt x="7917" y="9657"/>
                  </a:lnTo>
                  <a:lnTo>
                    <a:pt x="8799" y="17574"/>
                  </a:lnTo>
                  <a:lnTo>
                    <a:pt x="9657" y="9657"/>
                  </a:lnTo>
                  <a:lnTo>
                    <a:pt x="17573" y="8775"/>
                  </a:lnTo>
                  <a:lnTo>
                    <a:pt x="9657" y="7917"/>
                  </a:lnTo>
                  <a:lnTo>
                    <a:pt x="8799" y="1"/>
                  </a:lnTo>
                  <a:close/>
                </a:path>
              </a:pathLst>
            </a:custGeom>
            <a:solidFill>
              <a:srgbClr val="FFFFFF"/>
            </a:solidFill>
            <a:ln>
              <a:noFill/>
            </a:ln>
          </p:spPr>
          <p:txBody>
            <a:bodyPr spcFirstLastPara="1" wrap="square" lIns="121900" tIns="121900" rIns="121900" bIns="121900" anchor="ctr" anchorCtr="0">
              <a:noAutofit/>
            </a:bodyPr>
            <a:lstStyle/>
            <a:p>
              <a:endParaRPr sz="1800"/>
            </a:p>
          </p:txBody>
        </p:sp>
        <p:sp>
          <p:nvSpPr>
            <p:cNvPr id="1536" name="Google Shape;1536;p42"/>
            <p:cNvSpPr/>
            <p:nvPr/>
          </p:nvSpPr>
          <p:spPr>
            <a:xfrm>
              <a:off x="-16963" y="2214465"/>
              <a:ext cx="92534" cy="92697"/>
            </a:xfrm>
            <a:custGeom>
              <a:avLst/>
              <a:gdLst/>
              <a:ahLst/>
              <a:cxnLst/>
              <a:rect l="l" t="t" r="r" b="b"/>
              <a:pathLst>
                <a:path w="13628" h="13652" extrusionOk="0">
                  <a:moveTo>
                    <a:pt x="6814" y="0"/>
                  </a:moveTo>
                  <a:lnTo>
                    <a:pt x="6127" y="6152"/>
                  </a:lnTo>
                  <a:lnTo>
                    <a:pt x="0" y="6838"/>
                  </a:lnTo>
                  <a:lnTo>
                    <a:pt x="6127" y="7500"/>
                  </a:lnTo>
                  <a:lnTo>
                    <a:pt x="6814" y="13652"/>
                  </a:lnTo>
                  <a:lnTo>
                    <a:pt x="7500" y="7500"/>
                  </a:lnTo>
                  <a:lnTo>
                    <a:pt x="13627" y="6838"/>
                  </a:lnTo>
                  <a:lnTo>
                    <a:pt x="7500" y="6152"/>
                  </a:lnTo>
                  <a:lnTo>
                    <a:pt x="6814" y="0"/>
                  </a:lnTo>
                  <a:close/>
                </a:path>
              </a:pathLst>
            </a:custGeom>
            <a:solidFill>
              <a:srgbClr val="FFFFFF"/>
            </a:solidFill>
            <a:ln>
              <a:noFill/>
            </a:ln>
          </p:spPr>
          <p:txBody>
            <a:bodyPr spcFirstLastPara="1" wrap="square" lIns="121900" tIns="121900" rIns="121900" bIns="121900" anchor="ctr" anchorCtr="0">
              <a:noAutofit/>
            </a:bodyPr>
            <a:lstStyle/>
            <a:p>
              <a:endParaRPr sz="1800"/>
            </a:p>
          </p:txBody>
        </p:sp>
        <p:sp>
          <p:nvSpPr>
            <p:cNvPr id="1537" name="Google Shape;1537;p42"/>
            <p:cNvSpPr/>
            <p:nvPr/>
          </p:nvSpPr>
          <p:spPr>
            <a:xfrm>
              <a:off x="486773" y="2169535"/>
              <a:ext cx="21307" cy="21137"/>
            </a:xfrm>
            <a:custGeom>
              <a:avLst/>
              <a:gdLst/>
              <a:ahLst/>
              <a:cxnLst/>
              <a:rect l="l" t="t" r="r" b="b"/>
              <a:pathLst>
                <a:path w="3138" h="3113" extrusionOk="0">
                  <a:moveTo>
                    <a:pt x="1569" y="0"/>
                  </a:moveTo>
                  <a:lnTo>
                    <a:pt x="0" y="1544"/>
                  </a:lnTo>
                  <a:lnTo>
                    <a:pt x="1569" y="3113"/>
                  </a:lnTo>
                  <a:lnTo>
                    <a:pt x="3137" y="1544"/>
                  </a:lnTo>
                  <a:lnTo>
                    <a:pt x="1569" y="0"/>
                  </a:lnTo>
                  <a:close/>
                </a:path>
              </a:pathLst>
            </a:custGeom>
            <a:solidFill>
              <a:srgbClr val="FFFFFF"/>
            </a:solidFill>
            <a:ln>
              <a:noFill/>
            </a:ln>
          </p:spPr>
          <p:txBody>
            <a:bodyPr spcFirstLastPara="1" wrap="square" lIns="121900" tIns="121900" rIns="121900" bIns="121900" anchor="ctr" anchorCtr="0">
              <a:noAutofit/>
            </a:bodyPr>
            <a:lstStyle/>
            <a:p>
              <a:endParaRPr sz="1800"/>
            </a:p>
          </p:txBody>
        </p:sp>
        <p:sp>
          <p:nvSpPr>
            <p:cNvPr id="1538" name="Google Shape;1538;p42"/>
            <p:cNvSpPr/>
            <p:nvPr/>
          </p:nvSpPr>
          <p:spPr>
            <a:xfrm>
              <a:off x="380768" y="2091152"/>
              <a:ext cx="21307" cy="21307"/>
            </a:xfrm>
            <a:custGeom>
              <a:avLst/>
              <a:gdLst/>
              <a:ahLst/>
              <a:cxnLst/>
              <a:rect l="l" t="t" r="r" b="b"/>
              <a:pathLst>
                <a:path w="3138" h="3138" extrusionOk="0">
                  <a:moveTo>
                    <a:pt x="1569" y="0"/>
                  </a:moveTo>
                  <a:lnTo>
                    <a:pt x="0" y="1569"/>
                  </a:lnTo>
                  <a:lnTo>
                    <a:pt x="1569" y="3138"/>
                  </a:lnTo>
                  <a:lnTo>
                    <a:pt x="3137" y="1569"/>
                  </a:lnTo>
                  <a:lnTo>
                    <a:pt x="1569" y="0"/>
                  </a:lnTo>
                  <a:close/>
                </a:path>
              </a:pathLst>
            </a:custGeom>
            <a:solidFill>
              <a:srgbClr val="FFFFFF"/>
            </a:solidFill>
            <a:ln>
              <a:noFill/>
            </a:ln>
          </p:spPr>
          <p:txBody>
            <a:bodyPr spcFirstLastPara="1" wrap="square" lIns="121900" tIns="121900" rIns="121900" bIns="121900" anchor="ctr" anchorCtr="0">
              <a:noAutofit/>
            </a:bodyPr>
            <a:lstStyle/>
            <a:p>
              <a:endParaRPr sz="1800"/>
            </a:p>
          </p:txBody>
        </p:sp>
        <p:sp>
          <p:nvSpPr>
            <p:cNvPr id="1539" name="Google Shape;1539;p42"/>
            <p:cNvSpPr/>
            <p:nvPr/>
          </p:nvSpPr>
          <p:spPr>
            <a:xfrm>
              <a:off x="405891" y="2379883"/>
              <a:ext cx="21314" cy="21307"/>
            </a:xfrm>
            <a:custGeom>
              <a:avLst/>
              <a:gdLst/>
              <a:ahLst/>
              <a:cxnLst/>
              <a:rect l="l" t="t" r="r" b="b"/>
              <a:pathLst>
                <a:path w="3139" h="3138" extrusionOk="0">
                  <a:moveTo>
                    <a:pt x="1569" y="0"/>
                  </a:moveTo>
                  <a:lnTo>
                    <a:pt x="1" y="1569"/>
                  </a:lnTo>
                  <a:lnTo>
                    <a:pt x="1569" y="3137"/>
                  </a:lnTo>
                  <a:lnTo>
                    <a:pt x="3138" y="1569"/>
                  </a:lnTo>
                  <a:lnTo>
                    <a:pt x="1569" y="0"/>
                  </a:lnTo>
                  <a:close/>
                </a:path>
              </a:pathLst>
            </a:custGeom>
            <a:solidFill>
              <a:srgbClr val="FFFFFF"/>
            </a:solidFill>
            <a:ln>
              <a:noFill/>
            </a:ln>
          </p:spPr>
          <p:txBody>
            <a:bodyPr spcFirstLastPara="1" wrap="square" lIns="121900" tIns="121900" rIns="121900" bIns="121900" anchor="ctr" anchorCtr="0">
              <a:noAutofit/>
            </a:bodyPr>
            <a:lstStyle/>
            <a:p>
              <a:endParaRPr sz="1800"/>
            </a:p>
          </p:txBody>
        </p:sp>
        <p:sp>
          <p:nvSpPr>
            <p:cNvPr id="1540" name="Google Shape;1540;p42"/>
            <p:cNvSpPr/>
            <p:nvPr/>
          </p:nvSpPr>
          <p:spPr>
            <a:xfrm>
              <a:off x="-54410" y="1978988"/>
              <a:ext cx="21144" cy="21307"/>
            </a:xfrm>
            <a:custGeom>
              <a:avLst/>
              <a:gdLst/>
              <a:ahLst/>
              <a:cxnLst/>
              <a:rect l="l" t="t" r="r" b="b"/>
              <a:pathLst>
                <a:path w="3114" h="3138" extrusionOk="0">
                  <a:moveTo>
                    <a:pt x="1569" y="0"/>
                  </a:moveTo>
                  <a:lnTo>
                    <a:pt x="1" y="1569"/>
                  </a:lnTo>
                  <a:lnTo>
                    <a:pt x="1569" y="3138"/>
                  </a:lnTo>
                  <a:lnTo>
                    <a:pt x="3113" y="1569"/>
                  </a:lnTo>
                  <a:lnTo>
                    <a:pt x="1569" y="0"/>
                  </a:lnTo>
                  <a:close/>
                </a:path>
              </a:pathLst>
            </a:custGeom>
            <a:solidFill>
              <a:srgbClr val="FFFFFF"/>
            </a:solidFill>
            <a:ln>
              <a:noFill/>
            </a:ln>
          </p:spPr>
          <p:txBody>
            <a:bodyPr spcFirstLastPara="1" wrap="square" lIns="121900" tIns="121900" rIns="121900" bIns="121900" anchor="ctr" anchorCtr="0">
              <a:noAutofit/>
            </a:bodyPr>
            <a:lstStyle/>
            <a:p>
              <a:endParaRPr sz="1800"/>
            </a:p>
          </p:txBody>
        </p:sp>
        <p:sp>
          <p:nvSpPr>
            <p:cNvPr id="1541" name="Google Shape;1541;p42"/>
            <p:cNvSpPr/>
            <p:nvPr/>
          </p:nvSpPr>
          <p:spPr>
            <a:xfrm>
              <a:off x="-136454" y="2325631"/>
              <a:ext cx="21307" cy="21307"/>
            </a:xfrm>
            <a:custGeom>
              <a:avLst/>
              <a:gdLst/>
              <a:ahLst/>
              <a:cxnLst/>
              <a:rect l="l" t="t" r="r" b="b"/>
              <a:pathLst>
                <a:path w="3138" h="3138" extrusionOk="0">
                  <a:moveTo>
                    <a:pt x="1569" y="0"/>
                  </a:moveTo>
                  <a:lnTo>
                    <a:pt x="1" y="1569"/>
                  </a:lnTo>
                  <a:lnTo>
                    <a:pt x="1569" y="3137"/>
                  </a:lnTo>
                  <a:lnTo>
                    <a:pt x="3138" y="1569"/>
                  </a:lnTo>
                  <a:lnTo>
                    <a:pt x="1569" y="0"/>
                  </a:lnTo>
                  <a:close/>
                </a:path>
              </a:pathLst>
            </a:custGeom>
            <a:solidFill>
              <a:srgbClr val="FFFFFF"/>
            </a:solidFill>
            <a:ln>
              <a:noFill/>
            </a:ln>
          </p:spPr>
          <p:txBody>
            <a:bodyPr spcFirstLastPara="1" wrap="square" lIns="121900" tIns="121900" rIns="121900" bIns="121900" anchor="ctr" anchorCtr="0">
              <a:noAutofit/>
            </a:bodyPr>
            <a:lstStyle/>
            <a:p>
              <a:endParaRPr sz="1800"/>
            </a:p>
          </p:txBody>
        </p:sp>
        <p:sp>
          <p:nvSpPr>
            <p:cNvPr id="1542" name="Google Shape;1542;p42"/>
            <p:cNvSpPr/>
            <p:nvPr/>
          </p:nvSpPr>
          <p:spPr>
            <a:xfrm>
              <a:off x="-61567" y="2413161"/>
              <a:ext cx="21307" cy="21307"/>
            </a:xfrm>
            <a:custGeom>
              <a:avLst/>
              <a:gdLst/>
              <a:ahLst/>
              <a:cxnLst/>
              <a:rect l="l" t="t" r="r" b="b"/>
              <a:pathLst>
                <a:path w="3138" h="3138" extrusionOk="0">
                  <a:moveTo>
                    <a:pt x="1569" y="1"/>
                  </a:moveTo>
                  <a:lnTo>
                    <a:pt x="1" y="1569"/>
                  </a:lnTo>
                  <a:lnTo>
                    <a:pt x="1569" y="3138"/>
                  </a:lnTo>
                  <a:lnTo>
                    <a:pt x="3138" y="1569"/>
                  </a:lnTo>
                  <a:lnTo>
                    <a:pt x="1569" y="1"/>
                  </a:lnTo>
                  <a:close/>
                </a:path>
              </a:pathLst>
            </a:custGeom>
            <a:solidFill>
              <a:srgbClr val="FFFFFF"/>
            </a:solidFill>
            <a:ln>
              <a:noFill/>
            </a:ln>
          </p:spPr>
          <p:txBody>
            <a:bodyPr spcFirstLastPara="1" wrap="square" lIns="121900" tIns="121900" rIns="121900" bIns="121900" anchor="ctr" anchorCtr="0">
              <a:noAutofit/>
            </a:bodyPr>
            <a:lstStyle/>
            <a:p>
              <a:endParaRPr sz="1800"/>
            </a:p>
          </p:txBody>
        </p:sp>
        <p:sp>
          <p:nvSpPr>
            <p:cNvPr id="1543" name="Google Shape;1543;p42"/>
            <p:cNvSpPr/>
            <p:nvPr/>
          </p:nvSpPr>
          <p:spPr>
            <a:xfrm>
              <a:off x="293401" y="1953858"/>
              <a:ext cx="21137" cy="21307"/>
            </a:xfrm>
            <a:custGeom>
              <a:avLst/>
              <a:gdLst/>
              <a:ahLst/>
              <a:cxnLst/>
              <a:rect l="l" t="t" r="r" b="b"/>
              <a:pathLst>
                <a:path w="3113" h="3138" extrusionOk="0">
                  <a:moveTo>
                    <a:pt x="1544" y="1"/>
                  </a:moveTo>
                  <a:lnTo>
                    <a:pt x="0" y="1569"/>
                  </a:lnTo>
                  <a:lnTo>
                    <a:pt x="1544" y="3138"/>
                  </a:lnTo>
                  <a:lnTo>
                    <a:pt x="3113" y="1569"/>
                  </a:lnTo>
                  <a:lnTo>
                    <a:pt x="1544" y="1"/>
                  </a:lnTo>
                  <a:close/>
                </a:path>
              </a:pathLst>
            </a:custGeom>
            <a:solidFill>
              <a:srgbClr val="FFFFFF"/>
            </a:solidFill>
            <a:ln>
              <a:noFill/>
            </a:ln>
          </p:spPr>
          <p:txBody>
            <a:bodyPr spcFirstLastPara="1" wrap="square" lIns="121900" tIns="121900" rIns="121900" bIns="121900" anchor="ctr" anchorCtr="0">
              <a:noAutofit/>
            </a:bodyPr>
            <a:lstStyle/>
            <a:p>
              <a:endParaRPr sz="1800"/>
            </a:p>
          </p:txBody>
        </p:sp>
        <p:sp>
          <p:nvSpPr>
            <p:cNvPr id="1544" name="Google Shape;1544;p42"/>
            <p:cNvSpPr/>
            <p:nvPr/>
          </p:nvSpPr>
          <p:spPr>
            <a:xfrm>
              <a:off x="56090" y="2177018"/>
              <a:ext cx="108674" cy="194717"/>
            </a:xfrm>
            <a:custGeom>
              <a:avLst/>
              <a:gdLst/>
              <a:ahLst/>
              <a:cxnLst/>
              <a:rect l="l" t="t" r="r" b="b"/>
              <a:pathLst>
                <a:path w="16005" h="28677" extrusionOk="0">
                  <a:moveTo>
                    <a:pt x="16005" y="1"/>
                  </a:moveTo>
                  <a:cubicBezTo>
                    <a:pt x="14069" y="1"/>
                    <a:pt x="12108" y="1055"/>
                    <a:pt x="11201" y="3163"/>
                  </a:cubicBezTo>
                  <a:lnTo>
                    <a:pt x="8015" y="10417"/>
                  </a:lnTo>
                  <a:lnTo>
                    <a:pt x="0" y="28676"/>
                  </a:lnTo>
                  <a:lnTo>
                    <a:pt x="12794" y="28676"/>
                  </a:lnTo>
                  <a:cubicBezTo>
                    <a:pt x="12230" y="27059"/>
                    <a:pt x="11667" y="25073"/>
                    <a:pt x="11152" y="22623"/>
                  </a:cubicBezTo>
                  <a:cubicBezTo>
                    <a:pt x="8530" y="10172"/>
                    <a:pt x="16005" y="1"/>
                    <a:pt x="16005" y="1"/>
                  </a:cubicBezTo>
                  <a:close/>
                </a:path>
              </a:pathLst>
            </a:custGeom>
            <a:solidFill>
              <a:srgbClr val="00B0AE"/>
            </a:solidFill>
            <a:ln>
              <a:noFill/>
            </a:ln>
          </p:spPr>
          <p:txBody>
            <a:bodyPr spcFirstLastPara="1" wrap="square" lIns="121900" tIns="121900" rIns="121900" bIns="121900" anchor="ctr" anchorCtr="0">
              <a:noAutofit/>
            </a:bodyPr>
            <a:lstStyle/>
            <a:p>
              <a:endParaRPr sz="1800"/>
            </a:p>
          </p:txBody>
        </p:sp>
      </p:grpSp>
    </p:spTree>
    <p:extLst>
      <p:ext uri="{BB962C8B-B14F-4D97-AF65-F5344CB8AC3E}">
        <p14:creationId xmlns:p14="http://schemas.microsoft.com/office/powerpoint/2010/main" val="42278001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44"/>
        <p:cNvGrpSpPr/>
        <p:nvPr/>
      </p:nvGrpSpPr>
      <p:grpSpPr>
        <a:xfrm>
          <a:off x="0" y="0"/>
          <a:ext cx="0" cy="0"/>
          <a:chOff x="0" y="0"/>
          <a:chExt cx="0" cy="0"/>
        </a:xfrm>
      </p:grpSpPr>
      <p:sp>
        <p:nvSpPr>
          <p:cNvPr id="1645" name="Google Shape;1645;p47"/>
          <p:cNvSpPr txBox="1">
            <a:spLocks noGrp="1"/>
          </p:cNvSpPr>
          <p:nvPr>
            <p:ph type="title"/>
          </p:nvPr>
        </p:nvSpPr>
        <p:spPr>
          <a:xfrm>
            <a:off x="1513600" y="575133"/>
            <a:ext cx="9164800" cy="636400"/>
          </a:xfrm>
          <a:prstGeom prst="rect">
            <a:avLst/>
          </a:prstGeom>
        </p:spPr>
        <p:txBody>
          <a:bodyPr spcFirstLastPara="1" wrap="square" lIns="0" tIns="0" rIns="0" bIns="0" anchor="t" anchorCtr="0">
            <a:noAutofit/>
          </a:bodyPr>
          <a:lstStyle/>
          <a:p>
            <a:r>
              <a:rPr lang="en" dirty="0"/>
              <a:t>OBJETIVOS ESPECÍFICOS</a:t>
            </a:r>
            <a:endParaRPr dirty="0"/>
          </a:p>
        </p:txBody>
      </p:sp>
      <p:sp>
        <p:nvSpPr>
          <p:cNvPr id="1647" name="Google Shape;1647;p47"/>
          <p:cNvSpPr txBox="1">
            <a:spLocks noGrp="1"/>
          </p:cNvSpPr>
          <p:nvPr>
            <p:ph type="title" idx="2"/>
          </p:nvPr>
        </p:nvSpPr>
        <p:spPr>
          <a:xfrm>
            <a:off x="2202444" y="2304478"/>
            <a:ext cx="2931600" cy="1022160"/>
          </a:xfrm>
          <a:prstGeom prst="rect">
            <a:avLst/>
          </a:prstGeom>
        </p:spPr>
        <p:txBody>
          <a:bodyPr spcFirstLastPara="1" wrap="square" lIns="0" tIns="0" rIns="0" bIns="0" anchor="ctr" anchorCtr="0">
            <a:noAutofit/>
          </a:bodyPr>
          <a:lstStyle/>
          <a:p>
            <a:r>
              <a:rPr lang="en" dirty="0"/>
              <a:t>Destruir todos</a:t>
            </a:r>
            <a:br>
              <a:rPr lang="en" dirty="0"/>
            </a:br>
            <a:r>
              <a:rPr lang="en" dirty="0"/>
              <a:t>los bloques</a:t>
            </a:r>
            <a:endParaRPr dirty="0">
              <a:solidFill>
                <a:schemeClr val="accent1"/>
              </a:solidFill>
            </a:endParaRPr>
          </a:p>
        </p:txBody>
      </p:sp>
      <p:sp>
        <p:nvSpPr>
          <p:cNvPr id="1649" name="Google Shape;1649;p47"/>
          <p:cNvSpPr txBox="1">
            <a:spLocks noGrp="1"/>
          </p:cNvSpPr>
          <p:nvPr>
            <p:ph type="title" idx="4"/>
          </p:nvPr>
        </p:nvSpPr>
        <p:spPr>
          <a:xfrm>
            <a:off x="8127099" y="2194384"/>
            <a:ext cx="3012571" cy="1234616"/>
          </a:xfrm>
          <a:prstGeom prst="rect">
            <a:avLst/>
          </a:prstGeom>
        </p:spPr>
        <p:txBody>
          <a:bodyPr spcFirstLastPara="1" wrap="square" lIns="0" tIns="0" rIns="0" bIns="0" anchor="ctr" anchorCtr="0">
            <a:noAutofit/>
          </a:bodyPr>
          <a:lstStyle/>
          <a:p>
            <a:r>
              <a:rPr lang="en" dirty="0"/>
              <a:t>Obtener las bonificaciones</a:t>
            </a:r>
            <a:endParaRPr dirty="0"/>
          </a:p>
        </p:txBody>
      </p:sp>
      <p:sp>
        <p:nvSpPr>
          <p:cNvPr id="1651" name="Google Shape;1651;p47"/>
          <p:cNvSpPr txBox="1">
            <a:spLocks noGrp="1"/>
          </p:cNvSpPr>
          <p:nvPr>
            <p:ph type="title" idx="6"/>
          </p:nvPr>
        </p:nvSpPr>
        <p:spPr>
          <a:xfrm>
            <a:off x="2063388" y="4603951"/>
            <a:ext cx="3130614" cy="1269166"/>
          </a:xfrm>
          <a:prstGeom prst="rect">
            <a:avLst/>
          </a:prstGeom>
        </p:spPr>
        <p:txBody>
          <a:bodyPr spcFirstLastPara="1" wrap="square" lIns="0" tIns="0" rIns="0" bIns="0" anchor="ctr" anchorCtr="0">
            <a:noAutofit/>
          </a:bodyPr>
          <a:lstStyle/>
          <a:p>
            <a:r>
              <a:rPr lang="en" dirty="0"/>
              <a:t>Obtener la mayor puntuacion</a:t>
            </a:r>
            <a:endParaRPr dirty="0"/>
          </a:p>
        </p:txBody>
      </p:sp>
      <p:sp>
        <p:nvSpPr>
          <p:cNvPr id="1653" name="Google Shape;1653;p47"/>
          <p:cNvSpPr txBox="1">
            <a:spLocks noGrp="1"/>
          </p:cNvSpPr>
          <p:nvPr>
            <p:ph type="title" idx="8"/>
          </p:nvPr>
        </p:nvSpPr>
        <p:spPr>
          <a:xfrm>
            <a:off x="8127084" y="4603950"/>
            <a:ext cx="2931600" cy="1269165"/>
          </a:xfrm>
          <a:prstGeom prst="rect">
            <a:avLst/>
          </a:prstGeom>
        </p:spPr>
        <p:txBody>
          <a:bodyPr spcFirstLastPara="1" wrap="square" lIns="0" tIns="0" rIns="0" bIns="0" anchor="ctr" anchorCtr="0">
            <a:noAutofit/>
          </a:bodyPr>
          <a:lstStyle/>
          <a:p>
            <a:r>
              <a:rPr lang="en" dirty="0"/>
              <a:t>Destruir los posibles enemigos</a:t>
            </a:r>
            <a:endParaRPr dirty="0"/>
          </a:p>
        </p:txBody>
      </p:sp>
      <p:grpSp>
        <p:nvGrpSpPr>
          <p:cNvPr id="1654" name="Google Shape;1654;p47"/>
          <p:cNvGrpSpPr/>
          <p:nvPr/>
        </p:nvGrpSpPr>
        <p:grpSpPr>
          <a:xfrm>
            <a:off x="1121074" y="2437913"/>
            <a:ext cx="806173" cy="805916"/>
            <a:chOff x="87375" y="904931"/>
            <a:chExt cx="704205" cy="703980"/>
          </a:xfrm>
        </p:grpSpPr>
        <p:sp>
          <p:nvSpPr>
            <p:cNvPr id="1655" name="Google Shape;1655;p47"/>
            <p:cNvSpPr/>
            <p:nvPr/>
          </p:nvSpPr>
          <p:spPr>
            <a:xfrm>
              <a:off x="87375" y="904931"/>
              <a:ext cx="704205" cy="703980"/>
            </a:xfrm>
            <a:custGeom>
              <a:avLst/>
              <a:gdLst/>
              <a:ahLst/>
              <a:cxnLst/>
              <a:rect l="l" t="t" r="r" b="b"/>
              <a:pathLst>
                <a:path w="75316" h="75292" extrusionOk="0">
                  <a:moveTo>
                    <a:pt x="37646" y="1"/>
                  </a:moveTo>
                  <a:cubicBezTo>
                    <a:pt x="17818" y="1"/>
                    <a:pt x="1544" y="15343"/>
                    <a:pt x="98" y="34803"/>
                  </a:cubicBezTo>
                  <a:cubicBezTo>
                    <a:pt x="25" y="35735"/>
                    <a:pt x="0" y="36691"/>
                    <a:pt x="0" y="37646"/>
                  </a:cubicBezTo>
                  <a:cubicBezTo>
                    <a:pt x="0" y="47793"/>
                    <a:pt x="4020" y="57008"/>
                    <a:pt x="10564" y="63797"/>
                  </a:cubicBezTo>
                  <a:cubicBezTo>
                    <a:pt x="11152" y="64410"/>
                    <a:pt x="11765" y="65023"/>
                    <a:pt x="12402" y="65586"/>
                  </a:cubicBezTo>
                  <a:cubicBezTo>
                    <a:pt x="15171" y="68086"/>
                    <a:pt x="18333" y="70194"/>
                    <a:pt x="21740" y="71787"/>
                  </a:cubicBezTo>
                  <a:cubicBezTo>
                    <a:pt x="26568" y="74042"/>
                    <a:pt x="31960" y="75292"/>
                    <a:pt x="37646" y="75292"/>
                  </a:cubicBezTo>
                  <a:cubicBezTo>
                    <a:pt x="42450" y="75292"/>
                    <a:pt x="47008" y="74410"/>
                    <a:pt x="51224" y="72767"/>
                  </a:cubicBezTo>
                  <a:cubicBezTo>
                    <a:pt x="52498" y="72277"/>
                    <a:pt x="53748" y="71738"/>
                    <a:pt x="54949" y="71101"/>
                  </a:cubicBezTo>
                  <a:cubicBezTo>
                    <a:pt x="57204" y="69949"/>
                    <a:pt x="59312" y="68552"/>
                    <a:pt x="61272" y="66983"/>
                  </a:cubicBezTo>
                  <a:cubicBezTo>
                    <a:pt x="62498" y="65979"/>
                    <a:pt x="63650" y="64925"/>
                    <a:pt x="64753" y="63797"/>
                  </a:cubicBezTo>
                  <a:cubicBezTo>
                    <a:pt x="71272" y="57008"/>
                    <a:pt x="75316" y="47793"/>
                    <a:pt x="75316" y="37646"/>
                  </a:cubicBezTo>
                  <a:cubicBezTo>
                    <a:pt x="75316" y="36715"/>
                    <a:pt x="75267" y="35784"/>
                    <a:pt x="75193" y="34852"/>
                  </a:cubicBezTo>
                  <a:cubicBezTo>
                    <a:pt x="73772" y="15368"/>
                    <a:pt x="57498" y="1"/>
                    <a:pt x="37646" y="1"/>
                  </a:cubicBezTo>
                  <a:close/>
                </a:path>
              </a:pathLst>
            </a:custGeom>
            <a:solidFill>
              <a:schemeClr val="accent4"/>
            </a:solidFill>
            <a:ln>
              <a:noFill/>
            </a:ln>
          </p:spPr>
          <p:txBody>
            <a:bodyPr spcFirstLastPara="1" wrap="square" lIns="121900" tIns="121900" rIns="121900" bIns="121900" anchor="ctr" anchorCtr="0">
              <a:noAutofit/>
            </a:bodyPr>
            <a:lstStyle/>
            <a:p>
              <a:endParaRPr sz="1800"/>
            </a:p>
          </p:txBody>
        </p:sp>
        <p:sp>
          <p:nvSpPr>
            <p:cNvPr id="1656" name="Google Shape;1656;p47"/>
            <p:cNvSpPr/>
            <p:nvPr/>
          </p:nvSpPr>
          <p:spPr>
            <a:xfrm>
              <a:off x="539270" y="993157"/>
              <a:ext cx="147356" cy="147132"/>
            </a:xfrm>
            <a:custGeom>
              <a:avLst/>
              <a:gdLst/>
              <a:ahLst/>
              <a:cxnLst/>
              <a:rect l="l" t="t" r="r" b="b"/>
              <a:pathLst>
                <a:path w="15760" h="15736" extrusionOk="0">
                  <a:moveTo>
                    <a:pt x="7868" y="1"/>
                  </a:moveTo>
                  <a:lnTo>
                    <a:pt x="7084" y="7084"/>
                  </a:lnTo>
                  <a:lnTo>
                    <a:pt x="1" y="7868"/>
                  </a:lnTo>
                  <a:lnTo>
                    <a:pt x="7084" y="8652"/>
                  </a:lnTo>
                  <a:lnTo>
                    <a:pt x="7868" y="15735"/>
                  </a:lnTo>
                  <a:lnTo>
                    <a:pt x="8652" y="8652"/>
                  </a:lnTo>
                  <a:lnTo>
                    <a:pt x="15760" y="7868"/>
                  </a:lnTo>
                  <a:lnTo>
                    <a:pt x="8652" y="7084"/>
                  </a:lnTo>
                  <a:lnTo>
                    <a:pt x="7868" y="1"/>
                  </a:lnTo>
                  <a:close/>
                </a:path>
              </a:pathLst>
            </a:custGeom>
            <a:solidFill>
              <a:srgbClr val="FFFFFF"/>
            </a:solidFill>
            <a:ln>
              <a:noFill/>
            </a:ln>
          </p:spPr>
          <p:txBody>
            <a:bodyPr spcFirstLastPara="1" wrap="square" lIns="121900" tIns="121900" rIns="121900" bIns="121900" anchor="ctr" anchorCtr="0">
              <a:noAutofit/>
            </a:bodyPr>
            <a:lstStyle/>
            <a:p>
              <a:endParaRPr sz="1800"/>
            </a:p>
          </p:txBody>
        </p:sp>
        <p:sp>
          <p:nvSpPr>
            <p:cNvPr id="1657" name="Google Shape;1657;p47"/>
            <p:cNvSpPr/>
            <p:nvPr/>
          </p:nvSpPr>
          <p:spPr>
            <a:xfrm>
              <a:off x="105710" y="1016990"/>
              <a:ext cx="147122" cy="147132"/>
            </a:xfrm>
            <a:custGeom>
              <a:avLst/>
              <a:gdLst/>
              <a:ahLst/>
              <a:cxnLst/>
              <a:rect l="l" t="t" r="r" b="b"/>
              <a:pathLst>
                <a:path w="15735" h="15736" extrusionOk="0">
                  <a:moveTo>
                    <a:pt x="7867" y="1"/>
                  </a:moveTo>
                  <a:lnTo>
                    <a:pt x="7083" y="7084"/>
                  </a:lnTo>
                  <a:lnTo>
                    <a:pt x="0" y="7868"/>
                  </a:lnTo>
                  <a:lnTo>
                    <a:pt x="7083" y="8652"/>
                  </a:lnTo>
                  <a:lnTo>
                    <a:pt x="7867" y="15735"/>
                  </a:lnTo>
                  <a:lnTo>
                    <a:pt x="8652" y="8652"/>
                  </a:lnTo>
                  <a:lnTo>
                    <a:pt x="15735" y="7868"/>
                  </a:lnTo>
                  <a:lnTo>
                    <a:pt x="8652" y="7084"/>
                  </a:lnTo>
                  <a:lnTo>
                    <a:pt x="7867" y="1"/>
                  </a:lnTo>
                  <a:close/>
                </a:path>
              </a:pathLst>
            </a:custGeom>
            <a:solidFill>
              <a:srgbClr val="FFFFFF"/>
            </a:solidFill>
            <a:ln>
              <a:noFill/>
            </a:ln>
          </p:spPr>
          <p:txBody>
            <a:bodyPr spcFirstLastPara="1" wrap="square" lIns="121900" tIns="121900" rIns="121900" bIns="121900" anchor="ctr" anchorCtr="0">
              <a:noAutofit/>
            </a:bodyPr>
            <a:lstStyle/>
            <a:p>
              <a:endParaRPr sz="1800"/>
            </a:p>
          </p:txBody>
        </p:sp>
        <p:sp>
          <p:nvSpPr>
            <p:cNvPr id="1658" name="Google Shape;1658;p47"/>
            <p:cNvSpPr/>
            <p:nvPr/>
          </p:nvSpPr>
          <p:spPr>
            <a:xfrm>
              <a:off x="87375" y="1115072"/>
              <a:ext cx="106796" cy="106796"/>
            </a:xfrm>
            <a:custGeom>
              <a:avLst/>
              <a:gdLst/>
              <a:ahLst/>
              <a:cxnLst/>
              <a:rect l="l" t="t" r="r" b="b"/>
              <a:pathLst>
                <a:path w="11422" h="11422" extrusionOk="0">
                  <a:moveTo>
                    <a:pt x="5711" y="0"/>
                  </a:moveTo>
                  <a:lnTo>
                    <a:pt x="5147" y="5147"/>
                  </a:lnTo>
                  <a:lnTo>
                    <a:pt x="0" y="5711"/>
                  </a:lnTo>
                  <a:lnTo>
                    <a:pt x="5147" y="6275"/>
                  </a:lnTo>
                  <a:lnTo>
                    <a:pt x="5711" y="11422"/>
                  </a:lnTo>
                  <a:lnTo>
                    <a:pt x="6275" y="6275"/>
                  </a:lnTo>
                  <a:lnTo>
                    <a:pt x="11421" y="5711"/>
                  </a:lnTo>
                  <a:lnTo>
                    <a:pt x="6275" y="5147"/>
                  </a:lnTo>
                  <a:lnTo>
                    <a:pt x="5711" y="0"/>
                  </a:lnTo>
                  <a:close/>
                </a:path>
              </a:pathLst>
            </a:custGeom>
            <a:solidFill>
              <a:srgbClr val="FFFFFF"/>
            </a:solidFill>
            <a:ln>
              <a:noFill/>
            </a:ln>
          </p:spPr>
          <p:txBody>
            <a:bodyPr spcFirstLastPara="1" wrap="square" lIns="121900" tIns="121900" rIns="121900" bIns="121900" anchor="ctr" anchorCtr="0">
              <a:noAutofit/>
            </a:bodyPr>
            <a:lstStyle/>
            <a:p>
              <a:endParaRPr sz="1800"/>
            </a:p>
          </p:txBody>
        </p:sp>
        <p:sp>
          <p:nvSpPr>
            <p:cNvPr id="1659" name="Google Shape;1659;p47"/>
            <p:cNvSpPr/>
            <p:nvPr/>
          </p:nvSpPr>
          <p:spPr>
            <a:xfrm>
              <a:off x="539270" y="965435"/>
              <a:ext cx="20177" cy="20168"/>
            </a:xfrm>
            <a:custGeom>
              <a:avLst/>
              <a:gdLst/>
              <a:ahLst/>
              <a:cxnLst/>
              <a:rect l="l" t="t" r="r" b="b"/>
              <a:pathLst>
                <a:path w="2158" h="2157" extrusionOk="0">
                  <a:moveTo>
                    <a:pt x="1079" y="0"/>
                  </a:moveTo>
                  <a:lnTo>
                    <a:pt x="1" y="1079"/>
                  </a:lnTo>
                  <a:lnTo>
                    <a:pt x="1079" y="2157"/>
                  </a:lnTo>
                  <a:lnTo>
                    <a:pt x="2157" y="1079"/>
                  </a:lnTo>
                  <a:lnTo>
                    <a:pt x="1079" y="0"/>
                  </a:lnTo>
                  <a:close/>
                </a:path>
              </a:pathLst>
            </a:custGeom>
            <a:solidFill>
              <a:srgbClr val="FFFFFF"/>
            </a:solidFill>
            <a:ln>
              <a:noFill/>
            </a:ln>
          </p:spPr>
          <p:txBody>
            <a:bodyPr spcFirstLastPara="1" wrap="square" lIns="121900" tIns="121900" rIns="121900" bIns="121900" anchor="ctr" anchorCtr="0">
              <a:noAutofit/>
            </a:bodyPr>
            <a:lstStyle/>
            <a:p>
              <a:endParaRPr sz="1800"/>
            </a:p>
          </p:txBody>
        </p:sp>
        <p:sp>
          <p:nvSpPr>
            <p:cNvPr id="1660" name="Google Shape;1660;p47"/>
            <p:cNvSpPr/>
            <p:nvPr/>
          </p:nvSpPr>
          <p:spPr>
            <a:xfrm>
              <a:off x="453792" y="1008968"/>
              <a:ext cx="20177" cy="20177"/>
            </a:xfrm>
            <a:custGeom>
              <a:avLst/>
              <a:gdLst/>
              <a:ahLst/>
              <a:cxnLst/>
              <a:rect l="l" t="t" r="r" b="b"/>
              <a:pathLst>
                <a:path w="2158" h="2158" extrusionOk="0">
                  <a:moveTo>
                    <a:pt x="1079" y="1"/>
                  </a:moveTo>
                  <a:lnTo>
                    <a:pt x="1" y="1079"/>
                  </a:lnTo>
                  <a:lnTo>
                    <a:pt x="1079" y="2158"/>
                  </a:lnTo>
                  <a:lnTo>
                    <a:pt x="2158" y="1079"/>
                  </a:lnTo>
                  <a:lnTo>
                    <a:pt x="1079" y="1"/>
                  </a:lnTo>
                  <a:close/>
                </a:path>
              </a:pathLst>
            </a:custGeom>
            <a:solidFill>
              <a:srgbClr val="FFFFFF"/>
            </a:solidFill>
            <a:ln>
              <a:noFill/>
            </a:ln>
          </p:spPr>
          <p:txBody>
            <a:bodyPr spcFirstLastPara="1" wrap="square" lIns="121900" tIns="121900" rIns="121900" bIns="121900" anchor="ctr" anchorCtr="0">
              <a:noAutofit/>
            </a:bodyPr>
            <a:lstStyle/>
            <a:p>
              <a:endParaRPr sz="1800"/>
            </a:p>
          </p:txBody>
        </p:sp>
        <p:sp>
          <p:nvSpPr>
            <p:cNvPr id="1661" name="Google Shape;1661;p47"/>
            <p:cNvSpPr/>
            <p:nvPr/>
          </p:nvSpPr>
          <p:spPr>
            <a:xfrm>
              <a:off x="93106" y="1251881"/>
              <a:ext cx="20168" cy="20168"/>
            </a:xfrm>
            <a:custGeom>
              <a:avLst/>
              <a:gdLst/>
              <a:ahLst/>
              <a:cxnLst/>
              <a:rect l="l" t="t" r="r" b="b"/>
              <a:pathLst>
                <a:path w="2157" h="2157" extrusionOk="0">
                  <a:moveTo>
                    <a:pt x="1078" y="0"/>
                  </a:moveTo>
                  <a:lnTo>
                    <a:pt x="0" y="1079"/>
                  </a:lnTo>
                  <a:lnTo>
                    <a:pt x="1078" y="2157"/>
                  </a:lnTo>
                  <a:lnTo>
                    <a:pt x="2157" y="1079"/>
                  </a:lnTo>
                  <a:lnTo>
                    <a:pt x="1078" y="0"/>
                  </a:lnTo>
                  <a:close/>
                </a:path>
              </a:pathLst>
            </a:custGeom>
            <a:solidFill>
              <a:srgbClr val="FFFFFF"/>
            </a:solidFill>
            <a:ln>
              <a:noFill/>
            </a:ln>
          </p:spPr>
          <p:txBody>
            <a:bodyPr spcFirstLastPara="1" wrap="square" lIns="121900" tIns="121900" rIns="121900" bIns="121900" anchor="ctr" anchorCtr="0">
              <a:noAutofit/>
            </a:bodyPr>
            <a:lstStyle/>
            <a:p>
              <a:endParaRPr sz="1800"/>
            </a:p>
          </p:txBody>
        </p:sp>
        <p:sp>
          <p:nvSpPr>
            <p:cNvPr id="1662" name="Google Shape;1662;p47"/>
            <p:cNvSpPr/>
            <p:nvPr/>
          </p:nvSpPr>
          <p:spPr>
            <a:xfrm>
              <a:off x="733824" y="1253256"/>
              <a:ext cx="20177" cy="20177"/>
            </a:xfrm>
            <a:custGeom>
              <a:avLst/>
              <a:gdLst/>
              <a:ahLst/>
              <a:cxnLst/>
              <a:rect l="l" t="t" r="r" b="b"/>
              <a:pathLst>
                <a:path w="2158" h="2158" extrusionOk="0">
                  <a:moveTo>
                    <a:pt x="1079" y="0"/>
                  </a:moveTo>
                  <a:lnTo>
                    <a:pt x="1" y="1079"/>
                  </a:lnTo>
                  <a:lnTo>
                    <a:pt x="1079" y="2157"/>
                  </a:lnTo>
                  <a:lnTo>
                    <a:pt x="2157" y="1079"/>
                  </a:lnTo>
                  <a:lnTo>
                    <a:pt x="1079" y="0"/>
                  </a:lnTo>
                  <a:close/>
                </a:path>
              </a:pathLst>
            </a:custGeom>
            <a:solidFill>
              <a:srgbClr val="FFFFFF"/>
            </a:solidFill>
            <a:ln>
              <a:noFill/>
            </a:ln>
          </p:spPr>
          <p:txBody>
            <a:bodyPr spcFirstLastPara="1" wrap="square" lIns="121900" tIns="121900" rIns="121900" bIns="121900" anchor="ctr" anchorCtr="0">
              <a:noAutofit/>
            </a:bodyPr>
            <a:lstStyle/>
            <a:p>
              <a:endParaRPr sz="1800"/>
            </a:p>
          </p:txBody>
        </p:sp>
        <p:sp>
          <p:nvSpPr>
            <p:cNvPr id="1663" name="Google Shape;1663;p47"/>
            <p:cNvSpPr/>
            <p:nvPr/>
          </p:nvSpPr>
          <p:spPr>
            <a:xfrm>
              <a:off x="347464" y="957412"/>
              <a:ext cx="20177" cy="20177"/>
            </a:xfrm>
            <a:custGeom>
              <a:avLst/>
              <a:gdLst/>
              <a:ahLst/>
              <a:cxnLst/>
              <a:rect l="l" t="t" r="r" b="b"/>
              <a:pathLst>
                <a:path w="2158" h="2158" extrusionOk="0">
                  <a:moveTo>
                    <a:pt x="1079" y="0"/>
                  </a:moveTo>
                  <a:lnTo>
                    <a:pt x="1" y="1079"/>
                  </a:lnTo>
                  <a:lnTo>
                    <a:pt x="1079" y="2157"/>
                  </a:lnTo>
                  <a:lnTo>
                    <a:pt x="2158" y="1079"/>
                  </a:lnTo>
                  <a:lnTo>
                    <a:pt x="1079" y="0"/>
                  </a:lnTo>
                  <a:close/>
                </a:path>
              </a:pathLst>
            </a:custGeom>
            <a:solidFill>
              <a:srgbClr val="FFFFFF"/>
            </a:solidFill>
            <a:ln>
              <a:noFill/>
            </a:ln>
          </p:spPr>
          <p:txBody>
            <a:bodyPr spcFirstLastPara="1" wrap="square" lIns="121900" tIns="121900" rIns="121900" bIns="121900" anchor="ctr" anchorCtr="0">
              <a:noAutofit/>
            </a:bodyPr>
            <a:lstStyle/>
            <a:p>
              <a:endParaRPr sz="1800"/>
            </a:p>
          </p:txBody>
        </p:sp>
        <p:sp>
          <p:nvSpPr>
            <p:cNvPr id="1664" name="Google Shape;1664;p47"/>
            <p:cNvSpPr/>
            <p:nvPr/>
          </p:nvSpPr>
          <p:spPr>
            <a:xfrm>
              <a:off x="144662" y="1055952"/>
              <a:ext cx="589405" cy="552959"/>
            </a:xfrm>
            <a:custGeom>
              <a:avLst/>
              <a:gdLst/>
              <a:ahLst/>
              <a:cxnLst/>
              <a:rect l="l" t="t" r="r" b="b"/>
              <a:pathLst>
                <a:path w="63038" h="59140" extrusionOk="0">
                  <a:moveTo>
                    <a:pt x="31519" y="0"/>
                  </a:moveTo>
                  <a:cubicBezTo>
                    <a:pt x="24926" y="0"/>
                    <a:pt x="18774" y="2034"/>
                    <a:pt x="13725" y="5515"/>
                  </a:cubicBezTo>
                  <a:cubicBezTo>
                    <a:pt x="8039" y="9412"/>
                    <a:pt x="3701" y="15122"/>
                    <a:pt x="1520" y="21813"/>
                  </a:cubicBezTo>
                  <a:cubicBezTo>
                    <a:pt x="956" y="23602"/>
                    <a:pt x="515" y="25489"/>
                    <a:pt x="270" y="27401"/>
                  </a:cubicBezTo>
                  <a:cubicBezTo>
                    <a:pt x="99" y="28749"/>
                    <a:pt x="1" y="30121"/>
                    <a:pt x="1" y="31518"/>
                  </a:cubicBezTo>
                  <a:cubicBezTo>
                    <a:pt x="1" y="31935"/>
                    <a:pt x="1" y="32327"/>
                    <a:pt x="25" y="32719"/>
                  </a:cubicBezTo>
                  <a:cubicBezTo>
                    <a:pt x="221" y="38111"/>
                    <a:pt x="1790" y="43160"/>
                    <a:pt x="4363" y="47523"/>
                  </a:cubicBezTo>
                  <a:cubicBezTo>
                    <a:pt x="4388" y="47572"/>
                    <a:pt x="4412" y="47596"/>
                    <a:pt x="4437" y="47645"/>
                  </a:cubicBezTo>
                  <a:cubicBezTo>
                    <a:pt x="11275" y="54728"/>
                    <a:pt x="20882" y="59140"/>
                    <a:pt x="31519" y="59140"/>
                  </a:cubicBezTo>
                  <a:cubicBezTo>
                    <a:pt x="40465" y="59140"/>
                    <a:pt x="48675" y="56027"/>
                    <a:pt x="55145" y="50831"/>
                  </a:cubicBezTo>
                  <a:cubicBezTo>
                    <a:pt x="56371" y="49827"/>
                    <a:pt x="57523" y="48773"/>
                    <a:pt x="58626" y="47645"/>
                  </a:cubicBezTo>
                  <a:cubicBezTo>
                    <a:pt x="60709" y="44140"/>
                    <a:pt x="62130" y="40219"/>
                    <a:pt x="62719" y="36028"/>
                  </a:cubicBezTo>
                  <a:cubicBezTo>
                    <a:pt x="62939" y="34558"/>
                    <a:pt x="63037" y="33063"/>
                    <a:pt x="63037" y="31518"/>
                  </a:cubicBezTo>
                  <a:cubicBezTo>
                    <a:pt x="63037" y="30318"/>
                    <a:pt x="62988" y="29141"/>
                    <a:pt x="62841" y="27965"/>
                  </a:cubicBezTo>
                  <a:cubicBezTo>
                    <a:pt x="61910" y="19681"/>
                    <a:pt x="57792" y="12402"/>
                    <a:pt x="51714" y="7328"/>
                  </a:cubicBezTo>
                  <a:cubicBezTo>
                    <a:pt x="50317" y="6152"/>
                    <a:pt x="48822" y="5098"/>
                    <a:pt x="47229" y="4191"/>
                  </a:cubicBezTo>
                  <a:cubicBezTo>
                    <a:pt x="47106" y="4118"/>
                    <a:pt x="47008" y="4069"/>
                    <a:pt x="46886" y="3995"/>
                  </a:cubicBezTo>
                  <a:cubicBezTo>
                    <a:pt x="43749" y="2255"/>
                    <a:pt x="40268" y="1005"/>
                    <a:pt x="36592" y="417"/>
                  </a:cubicBezTo>
                  <a:cubicBezTo>
                    <a:pt x="34950" y="147"/>
                    <a:pt x="33259" y="0"/>
                    <a:pt x="31519" y="0"/>
                  </a:cubicBezTo>
                  <a:close/>
                </a:path>
              </a:pathLst>
            </a:custGeom>
            <a:solidFill>
              <a:schemeClr val="accent6"/>
            </a:solidFill>
            <a:ln>
              <a:noFill/>
            </a:ln>
          </p:spPr>
          <p:txBody>
            <a:bodyPr spcFirstLastPara="1" wrap="square" lIns="121900" tIns="121900" rIns="121900" bIns="121900" anchor="ctr" anchorCtr="0">
              <a:noAutofit/>
            </a:bodyPr>
            <a:lstStyle/>
            <a:p>
              <a:endParaRPr sz="1800"/>
            </a:p>
          </p:txBody>
        </p:sp>
        <p:sp>
          <p:nvSpPr>
            <p:cNvPr id="1665" name="Google Shape;1665;p47"/>
            <p:cNvSpPr/>
            <p:nvPr/>
          </p:nvSpPr>
          <p:spPr>
            <a:xfrm>
              <a:off x="154975" y="1194818"/>
              <a:ext cx="569004" cy="130629"/>
            </a:xfrm>
            <a:custGeom>
              <a:avLst/>
              <a:gdLst/>
              <a:ahLst/>
              <a:cxnLst/>
              <a:rect l="l" t="t" r="r" b="b"/>
              <a:pathLst>
                <a:path w="60856" h="13971" extrusionOk="0">
                  <a:moveTo>
                    <a:pt x="3677" y="1"/>
                  </a:moveTo>
                  <a:cubicBezTo>
                    <a:pt x="2329" y="2157"/>
                    <a:pt x="1226" y="4486"/>
                    <a:pt x="417" y="6961"/>
                  </a:cubicBezTo>
                  <a:cubicBezTo>
                    <a:pt x="270" y="7427"/>
                    <a:pt x="123" y="7917"/>
                    <a:pt x="0" y="8407"/>
                  </a:cubicBezTo>
                  <a:cubicBezTo>
                    <a:pt x="2182" y="9363"/>
                    <a:pt x="4608" y="10221"/>
                    <a:pt x="7206" y="10956"/>
                  </a:cubicBezTo>
                  <a:cubicBezTo>
                    <a:pt x="13946" y="12868"/>
                    <a:pt x="21887" y="13971"/>
                    <a:pt x="30416" y="13971"/>
                  </a:cubicBezTo>
                  <a:cubicBezTo>
                    <a:pt x="42229" y="13971"/>
                    <a:pt x="52964" y="11838"/>
                    <a:pt x="60856" y="8407"/>
                  </a:cubicBezTo>
                  <a:cubicBezTo>
                    <a:pt x="60022" y="5417"/>
                    <a:pt x="58772" y="2574"/>
                    <a:pt x="57179" y="1"/>
                  </a:cubicBezTo>
                  <a:cubicBezTo>
                    <a:pt x="56126" y="368"/>
                    <a:pt x="55047" y="711"/>
                    <a:pt x="53944" y="1030"/>
                  </a:cubicBezTo>
                  <a:cubicBezTo>
                    <a:pt x="50979" y="1888"/>
                    <a:pt x="47793" y="2574"/>
                    <a:pt x="44435" y="3089"/>
                  </a:cubicBezTo>
                  <a:cubicBezTo>
                    <a:pt x="40023" y="3775"/>
                    <a:pt x="35318" y="4118"/>
                    <a:pt x="30416" y="4118"/>
                  </a:cubicBezTo>
                  <a:cubicBezTo>
                    <a:pt x="25514" y="4118"/>
                    <a:pt x="20808" y="3775"/>
                    <a:pt x="16421" y="3089"/>
                  </a:cubicBezTo>
                  <a:cubicBezTo>
                    <a:pt x="13431" y="2647"/>
                    <a:pt x="10588" y="2035"/>
                    <a:pt x="7917" y="1324"/>
                  </a:cubicBezTo>
                  <a:cubicBezTo>
                    <a:pt x="7574" y="1226"/>
                    <a:pt x="7255" y="1128"/>
                    <a:pt x="6912" y="1030"/>
                  </a:cubicBezTo>
                  <a:cubicBezTo>
                    <a:pt x="5785" y="711"/>
                    <a:pt x="4706" y="368"/>
                    <a:pt x="3677" y="1"/>
                  </a:cubicBezTo>
                  <a:close/>
                </a:path>
              </a:pathLst>
            </a:custGeom>
            <a:solidFill>
              <a:schemeClr val="accent5"/>
            </a:solidFill>
            <a:ln>
              <a:noFill/>
            </a:ln>
          </p:spPr>
          <p:txBody>
            <a:bodyPr spcFirstLastPara="1" wrap="square" lIns="121900" tIns="121900" rIns="121900" bIns="121900" anchor="ctr" anchorCtr="0">
              <a:noAutofit/>
            </a:bodyPr>
            <a:lstStyle/>
            <a:p>
              <a:endParaRPr sz="1800"/>
            </a:p>
          </p:txBody>
        </p:sp>
        <p:sp>
          <p:nvSpPr>
            <p:cNvPr id="1666" name="Google Shape;1666;p47"/>
            <p:cNvSpPr/>
            <p:nvPr/>
          </p:nvSpPr>
          <p:spPr>
            <a:xfrm>
              <a:off x="189346" y="1165487"/>
              <a:ext cx="500262" cy="67834"/>
            </a:xfrm>
            <a:custGeom>
              <a:avLst/>
              <a:gdLst/>
              <a:ahLst/>
              <a:cxnLst/>
              <a:rect l="l" t="t" r="r" b="b"/>
              <a:pathLst>
                <a:path w="53504" h="7255" extrusionOk="0">
                  <a:moveTo>
                    <a:pt x="2231" y="0"/>
                  </a:moveTo>
                  <a:cubicBezTo>
                    <a:pt x="1422" y="1005"/>
                    <a:pt x="663" y="2059"/>
                    <a:pt x="1" y="3138"/>
                  </a:cubicBezTo>
                  <a:cubicBezTo>
                    <a:pt x="1030" y="3505"/>
                    <a:pt x="2109" y="3848"/>
                    <a:pt x="3236" y="4167"/>
                  </a:cubicBezTo>
                  <a:cubicBezTo>
                    <a:pt x="3579" y="4265"/>
                    <a:pt x="3898" y="4363"/>
                    <a:pt x="4241" y="4461"/>
                  </a:cubicBezTo>
                  <a:cubicBezTo>
                    <a:pt x="6912" y="5172"/>
                    <a:pt x="9755" y="5784"/>
                    <a:pt x="12745" y="6226"/>
                  </a:cubicBezTo>
                  <a:cubicBezTo>
                    <a:pt x="17132" y="6912"/>
                    <a:pt x="21838" y="7255"/>
                    <a:pt x="26740" y="7255"/>
                  </a:cubicBezTo>
                  <a:cubicBezTo>
                    <a:pt x="31642" y="7255"/>
                    <a:pt x="36347" y="6912"/>
                    <a:pt x="40759" y="6226"/>
                  </a:cubicBezTo>
                  <a:cubicBezTo>
                    <a:pt x="44117" y="5711"/>
                    <a:pt x="47303" y="5025"/>
                    <a:pt x="50268" y="4167"/>
                  </a:cubicBezTo>
                  <a:cubicBezTo>
                    <a:pt x="51371" y="3848"/>
                    <a:pt x="52450" y="3505"/>
                    <a:pt x="53503" y="3138"/>
                  </a:cubicBezTo>
                  <a:cubicBezTo>
                    <a:pt x="52817" y="2059"/>
                    <a:pt x="52082" y="1005"/>
                    <a:pt x="51273" y="0"/>
                  </a:cubicBezTo>
                  <a:cubicBezTo>
                    <a:pt x="48259" y="932"/>
                    <a:pt x="44999" y="1667"/>
                    <a:pt x="41543" y="2231"/>
                  </a:cubicBezTo>
                  <a:cubicBezTo>
                    <a:pt x="36911" y="2990"/>
                    <a:pt x="31936" y="3407"/>
                    <a:pt x="26740" y="3407"/>
                  </a:cubicBezTo>
                  <a:cubicBezTo>
                    <a:pt x="21544" y="3407"/>
                    <a:pt x="16569" y="2990"/>
                    <a:pt x="11961" y="2231"/>
                  </a:cubicBezTo>
                  <a:cubicBezTo>
                    <a:pt x="9633" y="1863"/>
                    <a:pt x="7427" y="1397"/>
                    <a:pt x="5319" y="858"/>
                  </a:cubicBezTo>
                  <a:cubicBezTo>
                    <a:pt x="4265" y="589"/>
                    <a:pt x="3236" y="319"/>
                    <a:pt x="2231" y="0"/>
                  </a:cubicBezTo>
                  <a:close/>
                </a:path>
              </a:pathLst>
            </a:custGeom>
            <a:solidFill>
              <a:schemeClr val="dk2"/>
            </a:solidFill>
            <a:ln>
              <a:noFill/>
            </a:ln>
          </p:spPr>
          <p:txBody>
            <a:bodyPr spcFirstLastPara="1" wrap="square" lIns="121900" tIns="121900" rIns="121900" bIns="121900" anchor="ctr" anchorCtr="0">
              <a:noAutofit/>
            </a:bodyPr>
            <a:lstStyle/>
            <a:p>
              <a:endParaRPr sz="1800"/>
            </a:p>
          </p:txBody>
        </p:sp>
        <p:sp>
          <p:nvSpPr>
            <p:cNvPr id="1667" name="Google Shape;1667;p47"/>
            <p:cNvSpPr/>
            <p:nvPr/>
          </p:nvSpPr>
          <p:spPr>
            <a:xfrm>
              <a:off x="537671" y="1136614"/>
              <a:ext cx="87086" cy="53632"/>
            </a:xfrm>
            <a:custGeom>
              <a:avLst/>
              <a:gdLst/>
              <a:ahLst/>
              <a:cxnLst/>
              <a:rect l="l" t="t" r="r" b="b"/>
              <a:pathLst>
                <a:path w="9314" h="5736" extrusionOk="0">
                  <a:moveTo>
                    <a:pt x="2917" y="0"/>
                  </a:moveTo>
                  <a:cubicBezTo>
                    <a:pt x="2181" y="0"/>
                    <a:pt x="1520" y="221"/>
                    <a:pt x="1054" y="687"/>
                  </a:cubicBezTo>
                  <a:cubicBezTo>
                    <a:pt x="0" y="1740"/>
                    <a:pt x="196" y="3799"/>
                    <a:pt x="1422" y="5735"/>
                  </a:cubicBezTo>
                  <a:cubicBezTo>
                    <a:pt x="2402" y="5613"/>
                    <a:pt x="3358" y="5490"/>
                    <a:pt x="4289" y="5319"/>
                  </a:cubicBezTo>
                  <a:cubicBezTo>
                    <a:pt x="6029" y="5049"/>
                    <a:pt x="7696" y="4706"/>
                    <a:pt x="9313" y="4338"/>
                  </a:cubicBezTo>
                  <a:cubicBezTo>
                    <a:pt x="8921" y="3677"/>
                    <a:pt x="8431" y="3015"/>
                    <a:pt x="7818" y="2402"/>
                  </a:cubicBezTo>
                  <a:cubicBezTo>
                    <a:pt x="6250" y="858"/>
                    <a:pt x="4412" y="0"/>
                    <a:pt x="2917" y="0"/>
                  </a:cubicBezTo>
                  <a:close/>
                </a:path>
              </a:pathLst>
            </a:custGeom>
            <a:solidFill>
              <a:srgbClr val="FFE599">
                <a:alpha val="56250"/>
              </a:srgbClr>
            </a:solidFill>
            <a:ln>
              <a:noFill/>
            </a:ln>
          </p:spPr>
          <p:txBody>
            <a:bodyPr spcFirstLastPara="1" wrap="square" lIns="121900" tIns="121900" rIns="121900" bIns="121900" anchor="ctr" anchorCtr="0">
              <a:noAutofit/>
            </a:bodyPr>
            <a:lstStyle/>
            <a:p>
              <a:endParaRPr sz="1800"/>
            </a:p>
          </p:txBody>
        </p:sp>
        <p:sp>
          <p:nvSpPr>
            <p:cNvPr id="1668" name="Google Shape;1668;p47"/>
            <p:cNvSpPr/>
            <p:nvPr/>
          </p:nvSpPr>
          <p:spPr>
            <a:xfrm>
              <a:off x="584187" y="1211545"/>
              <a:ext cx="48592" cy="17195"/>
            </a:xfrm>
            <a:custGeom>
              <a:avLst/>
              <a:gdLst/>
              <a:ahLst/>
              <a:cxnLst/>
              <a:rect l="l" t="t" r="r" b="b"/>
              <a:pathLst>
                <a:path w="5197" h="1839" extrusionOk="0">
                  <a:moveTo>
                    <a:pt x="5196" y="1"/>
                  </a:moveTo>
                  <a:cubicBezTo>
                    <a:pt x="3530" y="393"/>
                    <a:pt x="1790" y="760"/>
                    <a:pt x="0" y="1055"/>
                  </a:cubicBezTo>
                  <a:cubicBezTo>
                    <a:pt x="932" y="1569"/>
                    <a:pt x="1888" y="1839"/>
                    <a:pt x="2696" y="1839"/>
                  </a:cubicBezTo>
                  <a:cubicBezTo>
                    <a:pt x="3456" y="1839"/>
                    <a:pt x="4118" y="1618"/>
                    <a:pt x="4584" y="1153"/>
                  </a:cubicBezTo>
                  <a:cubicBezTo>
                    <a:pt x="4878" y="834"/>
                    <a:pt x="5074" y="442"/>
                    <a:pt x="5196" y="1"/>
                  </a:cubicBezTo>
                  <a:close/>
                </a:path>
              </a:pathLst>
            </a:custGeom>
            <a:solidFill>
              <a:srgbClr val="FFE599">
                <a:alpha val="56250"/>
              </a:srgbClr>
            </a:solidFill>
            <a:ln>
              <a:noFill/>
            </a:ln>
          </p:spPr>
          <p:txBody>
            <a:bodyPr spcFirstLastPara="1" wrap="square" lIns="121900" tIns="121900" rIns="121900" bIns="121900" anchor="ctr" anchorCtr="0">
              <a:noAutofit/>
            </a:bodyPr>
            <a:lstStyle/>
            <a:p>
              <a:endParaRPr sz="1800"/>
            </a:p>
          </p:txBody>
        </p:sp>
        <p:sp>
          <p:nvSpPr>
            <p:cNvPr id="1669" name="Google Shape;1669;p47"/>
            <p:cNvSpPr/>
            <p:nvPr/>
          </p:nvSpPr>
          <p:spPr>
            <a:xfrm>
              <a:off x="550957" y="1177175"/>
              <a:ext cx="83879" cy="44235"/>
            </a:xfrm>
            <a:custGeom>
              <a:avLst/>
              <a:gdLst/>
              <a:ahLst/>
              <a:cxnLst/>
              <a:rect l="l" t="t" r="r" b="b"/>
              <a:pathLst>
                <a:path w="8971" h="4731" extrusionOk="0">
                  <a:moveTo>
                    <a:pt x="7892" y="0"/>
                  </a:moveTo>
                  <a:cubicBezTo>
                    <a:pt x="6275" y="368"/>
                    <a:pt x="4608" y="711"/>
                    <a:pt x="2868" y="981"/>
                  </a:cubicBezTo>
                  <a:cubicBezTo>
                    <a:pt x="1937" y="1128"/>
                    <a:pt x="981" y="1275"/>
                    <a:pt x="1" y="1397"/>
                  </a:cubicBezTo>
                  <a:cubicBezTo>
                    <a:pt x="368" y="1986"/>
                    <a:pt x="834" y="2549"/>
                    <a:pt x="1373" y="3088"/>
                  </a:cubicBezTo>
                  <a:cubicBezTo>
                    <a:pt x="2059" y="3775"/>
                    <a:pt x="2819" y="4338"/>
                    <a:pt x="3554" y="4731"/>
                  </a:cubicBezTo>
                  <a:cubicBezTo>
                    <a:pt x="5344" y="4436"/>
                    <a:pt x="7084" y="4069"/>
                    <a:pt x="8750" y="3677"/>
                  </a:cubicBezTo>
                  <a:cubicBezTo>
                    <a:pt x="8971" y="2647"/>
                    <a:pt x="8652" y="1324"/>
                    <a:pt x="7892" y="0"/>
                  </a:cubicBezTo>
                  <a:close/>
                </a:path>
              </a:pathLst>
            </a:custGeom>
            <a:solidFill>
              <a:srgbClr val="FFE599">
                <a:alpha val="56250"/>
              </a:srgbClr>
            </a:solidFill>
            <a:ln>
              <a:noFill/>
            </a:ln>
          </p:spPr>
          <p:txBody>
            <a:bodyPr spcFirstLastPara="1" wrap="square" lIns="121900" tIns="121900" rIns="121900" bIns="121900" anchor="ctr" anchorCtr="0">
              <a:noAutofit/>
            </a:bodyPr>
            <a:lstStyle/>
            <a:p>
              <a:endParaRPr sz="1800"/>
            </a:p>
          </p:txBody>
        </p:sp>
        <p:sp>
          <p:nvSpPr>
            <p:cNvPr id="1670" name="Google Shape;1670;p47"/>
            <p:cNvSpPr/>
            <p:nvPr/>
          </p:nvSpPr>
          <p:spPr>
            <a:xfrm>
              <a:off x="144662" y="1107508"/>
              <a:ext cx="515615" cy="501403"/>
            </a:xfrm>
            <a:custGeom>
              <a:avLst/>
              <a:gdLst/>
              <a:ahLst/>
              <a:cxnLst/>
              <a:rect l="l" t="t" r="r" b="b"/>
              <a:pathLst>
                <a:path w="55146" h="53626" extrusionOk="0">
                  <a:moveTo>
                    <a:pt x="13725" y="1"/>
                  </a:moveTo>
                  <a:cubicBezTo>
                    <a:pt x="8039" y="3898"/>
                    <a:pt x="3701" y="9608"/>
                    <a:pt x="1520" y="16299"/>
                  </a:cubicBezTo>
                  <a:cubicBezTo>
                    <a:pt x="956" y="18088"/>
                    <a:pt x="515" y="19975"/>
                    <a:pt x="270" y="21887"/>
                  </a:cubicBezTo>
                  <a:cubicBezTo>
                    <a:pt x="99" y="23235"/>
                    <a:pt x="1" y="24607"/>
                    <a:pt x="1" y="26004"/>
                  </a:cubicBezTo>
                  <a:cubicBezTo>
                    <a:pt x="1" y="26421"/>
                    <a:pt x="1" y="26813"/>
                    <a:pt x="25" y="27205"/>
                  </a:cubicBezTo>
                  <a:cubicBezTo>
                    <a:pt x="221" y="32597"/>
                    <a:pt x="1790" y="37646"/>
                    <a:pt x="4363" y="42009"/>
                  </a:cubicBezTo>
                  <a:cubicBezTo>
                    <a:pt x="4388" y="42058"/>
                    <a:pt x="4412" y="42082"/>
                    <a:pt x="4437" y="42131"/>
                  </a:cubicBezTo>
                  <a:cubicBezTo>
                    <a:pt x="11275" y="49214"/>
                    <a:pt x="20882" y="53626"/>
                    <a:pt x="31519" y="53626"/>
                  </a:cubicBezTo>
                  <a:cubicBezTo>
                    <a:pt x="40465" y="53626"/>
                    <a:pt x="48675" y="50513"/>
                    <a:pt x="55145" y="45317"/>
                  </a:cubicBezTo>
                  <a:lnTo>
                    <a:pt x="55145" y="45317"/>
                  </a:lnTo>
                  <a:cubicBezTo>
                    <a:pt x="50587" y="47866"/>
                    <a:pt x="45317" y="49337"/>
                    <a:pt x="39729" y="49337"/>
                  </a:cubicBezTo>
                  <a:cubicBezTo>
                    <a:pt x="34019" y="49337"/>
                    <a:pt x="28651" y="47817"/>
                    <a:pt x="24044" y="45146"/>
                  </a:cubicBezTo>
                  <a:cubicBezTo>
                    <a:pt x="20465" y="43087"/>
                    <a:pt x="17328" y="40342"/>
                    <a:pt x="14804" y="37107"/>
                  </a:cubicBezTo>
                  <a:cubicBezTo>
                    <a:pt x="10907" y="32058"/>
                    <a:pt x="8481" y="25808"/>
                    <a:pt x="8236" y="19019"/>
                  </a:cubicBezTo>
                  <a:cubicBezTo>
                    <a:pt x="8211" y="18603"/>
                    <a:pt x="8211" y="18211"/>
                    <a:pt x="8211" y="17819"/>
                  </a:cubicBezTo>
                  <a:cubicBezTo>
                    <a:pt x="8211" y="16422"/>
                    <a:pt x="8309" y="15025"/>
                    <a:pt x="8481" y="13677"/>
                  </a:cubicBezTo>
                  <a:cubicBezTo>
                    <a:pt x="8726" y="11765"/>
                    <a:pt x="9142" y="9878"/>
                    <a:pt x="9731" y="8089"/>
                  </a:cubicBezTo>
                  <a:cubicBezTo>
                    <a:pt x="10686" y="5197"/>
                    <a:pt x="12034" y="2476"/>
                    <a:pt x="13725" y="1"/>
                  </a:cubicBezTo>
                  <a:close/>
                </a:path>
              </a:pathLst>
            </a:custGeom>
            <a:solidFill>
              <a:srgbClr val="5D4682">
                <a:alpha val="42860"/>
              </a:srgbClr>
            </a:solidFill>
            <a:ln>
              <a:noFill/>
            </a:ln>
          </p:spPr>
          <p:txBody>
            <a:bodyPr spcFirstLastPara="1" wrap="square" lIns="121900" tIns="121900" rIns="121900" bIns="121900" anchor="ctr" anchorCtr="0">
              <a:noAutofit/>
            </a:bodyPr>
            <a:lstStyle/>
            <a:p>
              <a:endParaRPr sz="1800"/>
            </a:p>
          </p:txBody>
        </p:sp>
        <p:sp>
          <p:nvSpPr>
            <p:cNvPr id="1671" name="Google Shape;1671;p47"/>
            <p:cNvSpPr/>
            <p:nvPr/>
          </p:nvSpPr>
          <p:spPr>
            <a:xfrm>
              <a:off x="144662" y="1345606"/>
              <a:ext cx="589405" cy="200978"/>
            </a:xfrm>
            <a:custGeom>
              <a:avLst/>
              <a:gdLst/>
              <a:ahLst/>
              <a:cxnLst/>
              <a:rect l="l" t="t" r="r" b="b"/>
              <a:pathLst>
                <a:path w="63038" h="21495" extrusionOk="0">
                  <a:moveTo>
                    <a:pt x="1" y="0"/>
                  </a:moveTo>
                  <a:cubicBezTo>
                    <a:pt x="1" y="172"/>
                    <a:pt x="1" y="368"/>
                    <a:pt x="1" y="539"/>
                  </a:cubicBezTo>
                  <a:cubicBezTo>
                    <a:pt x="1" y="956"/>
                    <a:pt x="1" y="1348"/>
                    <a:pt x="25" y="1740"/>
                  </a:cubicBezTo>
                  <a:cubicBezTo>
                    <a:pt x="221" y="7132"/>
                    <a:pt x="1790" y="12181"/>
                    <a:pt x="4363" y="16544"/>
                  </a:cubicBezTo>
                  <a:cubicBezTo>
                    <a:pt x="4388" y="16568"/>
                    <a:pt x="4412" y="16617"/>
                    <a:pt x="4437" y="16666"/>
                  </a:cubicBezTo>
                  <a:cubicBezTo>
                    <a:pt x="4731" y="16960"/>
                    <a:pt x="5025" y="17254"/>
                    <a:pt x="5319" y="17549"/>
                  </a:cubicBezTo>
                  <a:cubicBezTo>
                    <a:pt x="11642" y="19681"/>
                    <a:pt x="19240" y="21078"/>
                    <a:pt x="27524" y="21396"/>
                  </a:cubicBezTo>
                  <a:cubicBezTo>
                    <a:pt x="28847" y="21470"/>
                    <a:pt x="30171" y="21494"/>
                    <a:pt x="31519" y="21494"/>
                  </a:cubicBezTo>
                  <a:cubicBezTo>
                    <a:pt x="41347" y="21494"/>
                    <a:pt x="50415" y="20024"/>
                    <a:pt x="57719" y="17573"/>
                  </a:cubicBezTo>
                  <a:cubicBezTo>
                    <a:pt x="58013" y="17279"/>
                    <a:pt x="58331" y="16960"/>
                    <a:pt x="58626" y="16666"/>
                  </a:cubicBezTo>
                  <a:cubicBezTo>
                    <a:pt x="60709" y="13161"/>
                    <a:pt x="62130" y="9240"/>
                    <a:pt x="62719" y="5049"/>
                  </a:cubicBezTo>
                  <a:cubicBezTo>
                    <a:pt x="62939" y="3579"/>
                    <a:pt x="63037" y="2084"/>
                    <a:pt x="63037" y="539"/>
                  </a:cubicBezTo>
                  <a:cubicBezTo>
                    <a:pt x="63037" y="368"/>
                    <a:pt x="63037" y="172"/>
                    <a:pt x="63037" y="0"/>
                  </a:cubicBezTo>
                  <a:cubicBezTo>
                    <a:pt x="55072" y="3726"/>
                    <a:pt x="43896" y="6054"/>
                    <a:pt x="31519" y="6054"/>
                  </a:cubicBezTo>
                  <a:cubicBezTo>
                    <a:pt x="23823" y="6054"/>
                    <a:pt x="16568" y="5147"/>
                    <a:pt x="10270" y="3554"/>
                  </a:cubicBezTo>
                  <a:cubicBezTo>
                    <a:pt x="6471" y="2598"/>
                    <a:pt x="3015" y="1397"/>
                    <a:pt x="1" y="0"/>
                  </a:cubicBezTo>
                  <a:close/>
                </a:path>
              </a:pathLst>
            </a:custGeom>
            <a:solidFill>
              <a:schemeClr val="dk2"/>
            </a:solidFill>
            <a:ln>
              <a:noFill/>
            </a:ln>
          </p:spPr>
          <p:txBody>
            <a:bodyPr spcFirstLastPara="1" wrap="square" lIns="121900" tIns="121900" rIns="121900" bIns="121900" anchor="ctr" anchorCtr="0">
              <a:noAutofit/>
            </a:bodyPr>
            <a:lstStyle/>
            <a:p>
              <a:endParaRPr sz="1800"/>
            </a:p>
          </p:txBody>
        </p:sp>
        <p:sp>
          <p:nvSpPr>
            <p:cNvPr id="1672" name="Google Shape;1672;p47"/>
            <p:cNvSpPr/>
            <p:nvPr/>
          </p:nvSpPr>
          <p:spPr>
            <a:xfrm>
              <a:off x="194386" y="1509679"/>
              <a:ext cx="489949" cy="75398"/>
            </a:xfrm>
            <a:custGeom>
              <a:avLst/>
              <a:gdLst/>
              <a:ahLst/>
              <a:cxnLst/>
              <a:rect l="l" t="t" r="r" b="b"/>
              <a:pathLst>
                <a:path w="52401" h="8064" extrusionOk="0">
                  <a:moveTo>
                    <a:pt x="1" y="1"/>
                  </a:moveTo>
                  <a:lnTo>
                    <a:pt x="1" y="1"/>
                  </a:lnTo>
                  <a:cubicBezTo>
                    <a:pt x="2672" y="2574"/>
                    <a:pt x="5687" y="4780"/>
                    <a:pt x="9020" y="6471"/>
                  </a:cubicBezTo>
                  <a:cubicBezTo>
                    <a:pt x="14290" y="7500"/>
                    <a:pt x="20098" y="8064"/>
                    <a:pt x="26201" y="8064"/>
                  </a:cubicBezTo>
                  <a:cubicBezTo>
                    <a:pt x="32304" y="8064"/>
                    <a:pt x="38112" y="7500"/>
                    <a:pt x="43406" y="6471"/>
                  </a:cubicBezTo>
                  <a:cubicBezTo>
                    <a:pt x="45685" y="5294"/>
                    <a:pt x="47842" y="3897"/>
                    <a:pt x="49827" y="2304"/>
                  </a:cubicBezTo>
                  <a:cubicBezTo>
                    <a:pt x="50710" y="1569"/>
                    <a:pt x="51567" y="809"/>
                    <a:pt x="52401" y="25"/>
                  </a:cubicBezTo>
                  <a:lnTo>
                    <a:pt x="52401" y="25"/>
                  </a:lnTo>
                  <a:cubicBezTo>
                    <a:pt x="45097" y="2476"/>
                    <a:pt x="36029" y="3946"/>
                    <a:pt x="26201" y="3946"/>
                  </a:cubicBezTo>
                  <a:cubicBezTo>
                    <a:pt x="24853" y="3946"/>
                    <a:pt x="23529" y="3922"/>
                    <a:pt x="22206" y="3848"/>
                  </a:cubicBezTo>
                  <a:cubicBezTo>
                    <a:pt x="13922" y="3530"/>
                    <a:pt x="6324" y="2133"/>
                    <a:pt x="1" y="1"/>
                  </a:cubicBezTo>
                  <a:close/>
                </a:path>
              </a:pathLst>
            </a:custGeom>
            <a:solidFill>
              <a:schemeClr val="accent5"/>
            </a:solidFill>
            <a:ln>
              <a:noFill/>
            </a:ln>
          </p:spPr>
          <p:txBody>
            <a:bodyPr spcFirstLastPara="1" wrap="square" lIns="121900" tIns="121900" rIns="121900" bIns="121900" anchor="ctr" anchorCtr="0">
              <a:noAutofit/>
            </a:bodyPr>
            <a:lstStyle/>
            <a:p>
              <a:endParaRPr sz="1800"/>
            </a:p>
          </p:txBody>
        </p:sp>
        <p:sp>
          <p:nvSpPr>
            <p:cNvPr id="1673" name="Google Shape;1673;p47"/>
            <p:cNvSpPr/>
            <p:nvPr/>
          </p:nvSpPr>
          <p:spPr>
            <a:xfrm>
              <a:off x="287203" y="1055952"/>
              <a:ext cx="304558" cy="55689"/>
            </a:xfrm>
            <a:custGeom>
              <a:avLst/>
              <a:gdLst/>
              <a:ahLst/>
              <a:cxnLst/>
              <a:rect l="l" t="t" r="r" b="b"/>
              <a:pathLst>
                <a:path w="32573" h="5956" extrusionOk="0">
                  <a:moveTo>
                    <a:pt x="16274" y="0"/>
                  </a:moveTo>
                  <a:cubicBezTo>
                    <a:pt x="10318" y="0"/>
                    <a:pt x="4755" y="1667"/>
                    <a:pt x="0" y="4534"/>
                  </a:cubicBezTo>
                  <a:cubicBezTo>
                    <a:pt x="5024" y="5441"/>
                    <a:pt x="10514" y="5956"/>
                    <a:pt x="16274" y="5956"/>
                  </a:cubicBezTo>
                  <a:cubicBezTo>
                    <a:pt x="22033" y="5956"/>
                    <a:pt x="27523" y="5441"/>
                    <a:pt x="32572" y="4534"/>
                  </a:cubicBezTo>
                  <a:cubicBezTo>
                    <a:pt x="32376" y="4412"/>
                    <a:pt x="32180" y="4314"/>
                    <a:pt x="31984" y="4191"/>
                  </a:cubicBezTo>
                  <a:cubicBezTo>
                    <a:pt x="31861" y="4118"/>
                    <a:pt x="31763" y="4069"/>
                    <a:pt x="31641" y="3995"/>
                  </a:cubicBezTo>
                  <a:cubicBezTo>
                    <a:pt x="28504" y="2255"/>
                    <a:pt x="25023" y="1005"/>
                    <a:pt x="21347" y="417"/>
                  </a:cubicBezTo>
                  <a:cubicBezTo>
                    <a:pt x="19705" y="147"/>
                    <a:pt x="18014" y="0"/>
                    <a:pt x="16274" y="0"/>
                  </a:cubicBezTo>
                  <a:close/>
                </a:path>
              </a:pathLst>
            </a:custGeom>
            <a:solidFill>
              <a:schemeClr val="accent5"/>
            </a:solidFill>
            <a:ln>
              <a:noFill/>
            </a:ln>
          </p:spPr>
          <p:txBody>
            <a:bodyPr spcFirstLastPara="1" wrap="square" lIns="121900" tIns="121900" rIns="121900" bIns="121900" anchor="ctr" anchorCtr="0">
              <a:noAutofit/>
            </a:bodyPr>
            <a:lstStyle/>
            <a:p>
              <a:endParaRPr sz="1800"/>
            </a:p>
          </p:txBody>
        </p:sp>
        <p:sp>
          <p:nvSpPr>
            <p:cNvPr id="1674" name="Google Shape;1674;p47"/>
            <p:cNvSpPr/>
            <p:nvPr/>
          </p:nvSpPr>
          <p:spPr>
            <a:xfrm>
              <a:off x="278723" y="1570174"/>
              <a:ext cx="321509" cy="38737"/>
            </a:xfrm>
            <a:custGeom>
              <a:avLst/>
              <a:gdLst/>
              <a:ahLst/>
              <a:cxnLst/>
              <a:rect l="l" t="t" r="r" b="b"/>
              <a:pathLst>
                <a:path w="34386" h="4143" extrusionOk="0">
                  <a:moveTo>
                    <a:pt x="0" y="1"/>
                  </a:moveTo>
                  <a:cubicBezTo>
                    <a:pt x="5147" y="2648"/>
                    <a:pt x="10980" y="4143"/>
                    <a:pt x="17181" y="4143"/>
                  </a:cubicBezTo>
                  <a:cubicBezTo>
                    <a:pt x="23382" y="4143"/>
                    <a:pt x="29215" y="2648"/>
                    <a:pt x="34386" y="1"/>
                  </a:cubicBezTo>
                  <a:lnTo>
                    <a:pt x="34386" y="1"/>
                  </a:lnTo>
                  <a:cubicBezTo>
                    <a:pt x="29092" y="1030"/>
                    <a:pt x="23284" y="1594"/>
                    <a:pt x="17181" y="1594"/>
                  </a:cubicBezTo>
                  <a:cubicBezTo>
                    <a:pt x="11078" y="1594"/>
                    <a:pt x="5270" y="1030"/>
                    <a:pt x="0" y="1"/>
                  </a:cubicBezTo>
                  <a:close/>
                </a:path>
              </a:pathLst>
            </a:custGeom>
            <a:solidFill>
              <a:srgbClr val="5D4682">
                <a:alpha val="42860"/>
              </a:srgbClr>
            </a:solidFill>
            <a:ln>
              <a:noFill/>
            </a:ln>
          </p:spPr>
          <p:txBody>
            <a:bodyPr spcFirstLastPara="1" wrap="square" lIns="121900" tIns="121900" rIns="121900" bIns="121900" anchor="ctr" anchorCtr="0">
              <a:noAutofit/>
            </a:bodyPr>
            <a:lstStyle/>
            <a:p>
              <a:endParaRPr sz="1800"/>
            </a:p>
          </p:txBody>
        </p:sp>
        <p:sp>
          <p:nvSpPr>
            <p:cNvPr id="1675" name="Google Shape;1675;p47"/>
            <p:cNvSpPr/>
            <p:nvPr/>
          </p:nvSpPr>
          <p:spPr>
            <a:xfrm>
              <a:off x="154975" y="1194818"/>
              <a:ext cx="74024" cy="102439"/>
            </a:xfrm>
            <a:custGeom>
              <a:avLst/>
              <a:gdLst/>
              <a:ahLst/>
              <a:cxnLst/>
              <a:rect l="l" t="t" r="r" b="b"/>
              <a:pathLst>
                <a:path w="7917" h="10956" extrusionOk="0">
                  <a:moveTo>
                    <a:pt x="3677" y="1"/>
                  </a:moveTo>
                  <a:cubicBezTo>
                    <a:pt x="2329" y="2157"/>
                    <a:pt x="1226" y="4486"/>
                    <a:pt x="417" y="6961"/>
                  </a:cubicBezTo>
                  <a:cubicBezTo>
                    <a:pt x="270" y="7427"/>
                    <a:pt x="123" y="7917"/>
                    <a:pt x="0" y="8407"/>
                  </a:cubicBezTo>
                  <a:cubicBezTo>
                    <a:pt x="2182" y="9363"/>
                    <a:pt x="4608" y="10221"/>
                    <a:pt x="7206" y="10956"/>
                  </a:cubicBezTo>
                  <a:cubicBezTo>
                    <a:pt x="7182" y="10539"/>
                    <a:pt x="7157" y="10098"/>
                    <a:pt x="7133" y="9681"/>
                  </a:cubicBezTo>
                  <a:cubicBezTo>
                    <a:pt x="7108" y="9265"/>
                    <a:pt x="7108" y="8873"/>
                    <a:pt x="7108" y="8481"/>
                  </a:cubicBezTo>
                  <a:cubicBezTo>
                    <a:pt x="7108" y="7084"/>
                    <a:pt x="7206" y="5687"/>
                    <a:pt x="7378" y="4339"/>
                  </a:cubicBezTo>
                  <a:cubicBezTo>
                    <a:pt x="7500" y="3309"/>
                    <a:pt x="7696" y="2304"/>
                    <a:pt x="7917" y="1324"/>
                  </a:cubicBezTo>
                  <a:cubicBezTo>
                    <a:pt x="7574" y="1226"/>
                    <a:pt x="7255" y="1128"/>
                    <a:pt x="6912" y="1030"/>
                  </a:cubicBezTo>
                  <a:cubicBezTo>
                    <a:pt x="5785" y="711"/>
                    <a:pt x="4706" y="368"/>
                    <a:pt x="3677" y="1"/>
                  </a:cubicBezTo>
                  <a:close/>
                </a:path>
              </a:pathLst>
            </a:custGeom>
            <a:solidFill>
              <a:schemeClr val="accent5"/>
            </a:solidFill>
            <a:ln>
              <a:noFill/>
            </a:ln>
          </p:spPr>
          <p:txBody>
            <a:bodyPr spcFirstLastPara="1" wrap="square" lIns="121900" tIns="121900" rIns="121900" bIns="121900" anchor="ctr" anchorCtr="0">
              <a:noAutofit/>
            </a:bodyPr>
            <a:lstStyle/>
            <a:p>
              <a:endParaRPr sz="1800"/>
            </a:p>
          </p:txBody>
        </p:sp>
        <p:sp>
          <p:nvSpPr>
            <p:cNvPr id="1676" name="Google Shape;1676;p47"/>
            <p:cNvSpPr/>
            <p:nvPr/>
          </p:nvSpPr>
          <p:spPr>
            <a:xfrm>
              <a:off x="194386" y="1509679"/>
              <a:ext cx="465892" cy="75398"/>
            </a:xfrm>
            <a:custGeom>
              <a:avLst/>
              <a:gdLst/>
              <a:ahLst/>
              <a:cxnLst/>
              <a:rect l="l" t="t" r="r" b="b"/>
              <a:pathLst>
                <a:path w="49828" h="8064" extrusionOk="0">
                  <a:moveTo>
                    <a:pt x="1" y="1"/>
                  </a:moveTo>
                  <a:lnTo>
                    <a:pt x="1" y="1"/>
                  </a:lnTo>
                  <a:cubicBezTo>
                    <a:pt x="2672" y="2574"/>
                    <a:pt x="5687" y="4780"/>
                    <a:pt x="9020" y="6471"/>
                  </a:cubicBezTo>
                  <a:cubicBezTo>
                    <a:pt x="14290" y="7500"/>
                    <a:pt x="20098" y="8064"/>
                    <a:pt x="26201" y="8064"/>
                  </a:cubicBezTo>
                  <a:cubicBezTo>
                    <a:pt x="32304" y="8064"/>
                    <a:pt x="38112" y="7500"/>
                    <a:pt x="43406" y="6471"/>
                  </a:cubicBezTo>
                  <a:cubicBezTo>
                    <a:pt x="45685" y="5294"/>
                    <a:pt x="47842" y="3897"/>
                    <a:pt x="49827" y="2304"/>
                  </a:cubicBezTo>
                  <a:lnTo>
                    <a:pt x="49827" y="2304"/>
                  </a:lnTo>
                  <a:cubicBezTo>
                    <a:pt x="45269" y="4853"/>
                    <a:pt x="39999" y="6324"/>
                    <a:pt x="34411" y="6324"/>
                  </a:cubicBezTo>
                  <a:cubicBezTo>
                    <a:pt x="30073" y="6324"/>
                    <a:pt x="25956" y="5442"/>
                    <a:pt x="22206" y="3848"/>
                  </a:cubicBezTo>
                  <a:cubicBezTo>
                    <a:pt x="13922" y="3530"/>
                    <a:pt x="6324" y="2133"/>
                    <a:pt x="1" y="1"/>
                  </a:cubicBezTo>
                  <a:close/>
                </a:path>
              </a:pathLst>
            </a:custGeom>
            <a:solidFill>
              <a:srgbClr val="5D4682">
                <a:alpha val="42860"/>
              </a:srgbClr>
            </a:solidFill>
            <a:ln>
              <a:noFill/>
            </a:ln>
          </p:spPr>
          <p:txBody>
            <a:bodyPr spcFirstLastPara="1" wrap="square" lIns="121900" tIns="121900" rIns="121900" bIns="121900" anchor="ctr" anchorCtr="0">
              <a:noAutofit/>
            </a:bodyPr>
            <a:lstStyle/>
            <a:p>
              <a:endParaRPr sz="1800"/>
            </a:p>
          </p:txBody>
        </p:sp>
        <p:sp>
          <p:nvSpPr>
            <p:cNvPr id="1677" name="Google Shape;1677;p47"/>
            <p:cNvSpPr/>
            <p:nvPr/>
          </p:nvSpPr>
          <p:spPr>
            <a:xfrm>
              <a:off x="189346" y="1165487"/>
              <a:ext cx="49742" cy="41710"/>
            </a:xfrm>
            <a:custGeom>
              <a:avLst/>
              <a:gdLst/>
              <a:ahLst/>
              <a:cxnLst/>
              <a:rect l="l" t="t" r="r" b="b"/>
              <a:pathLst>
                <a:path w="5320" h="4461" extrusionOk="0">
                  <a:moveTo>
                    <a:pt x="2231" y="0"/>
                  </a:moveTo>
                  <a:cubicBezTo>
                    <a:pt x="1422" y="1005"/>
                    <a:pt x="663" y="2059"/>
                    <a:pt x="1" y="3138"/>
                  </a:cubicBezTo>
                  <a:cubicBezTo>
                    <a:pt x="1030" y="3505"/>
                    <a:pt x="2109" y="3848"/>
                    <a:pt x="3236" y="4167"/>
                  </a:cubicBezTo>
                  <a:cubicBezTo>
                    <a:pt x="3555" y="4265"/>
                    <a:pt x="3898" y="4363"/>
                    <a:pt x="4241" y="4461"/>
                  </a:cubicBezTo>
                  <a:cubicBezTo>
                    <a:pt x="4437" y="3579"/>
                    <a:pt x="4682" y="2721"/>
                    <a:pt x="4952" y="1888"/>
                  </a:cubicBezTo>
                  <a:cubicBezTo>
                    <a:pt x="5074" y="1544"/>
                    <a:pt x="5197" y="1201"/>
                    <a:pt x="5319" y="858"/>
                  </a:cubicBezTo>
                  <a:cubicBezTo>
                    <a:pt x="4265" y="589"/>
                    <a:pt x="3236" y="319"/>
                    <a:pt x="2231" y="0"/>
                  </a:cubicBezTo>
                  <a:close/>
                </a:path>
              </a:pathLst>
            </a:custGeom>
            <a:solidFill>
              <a:schemeClr val="dk2"/>
            </a:solidFill>
            <a:ln>
              <a:noFill/>
            </a:ln>
          </p:spPr>
          <p:txBody>
            <a:bodyPr spcFirstLastPara="1" wrap="square" lIns="121900" tIns="121900" rIns="121900" bIns="121900" anchor="ctr" anchorCtr="0">
              <a:noAutofit/>
            </a:bodyPr>
            <a:lstStyle/>
            <a:p>
              <a:endParaRPr sz="1800"/>
            </a:p>
          </p:txBody>
        </p:sp>
        <p:sp>
          <p:nvSpPr>
            <p:cNvPr id="1678" name="Google Shape;1678;p47"/>
            <p:cNvSpPr/>
            <p:nvPr/>
          </p:nvSpPr>
          <p:spPr>
            <a:xfrm>
              <a:off x="144662" y="1345606"/>
              <a:ext cx="257349" cy="200062"/>
            </a:xfrm>
            <a:custGeom>
              <a:avLst/>
              <a:gdLst/>
              <a:ahLst/>
              <a:cxnLst/>
              <a:rect l="l" t="t" r="r" b="b"/>
              <a:pathLst>
                <a:path w="27524" h="21397" extrusionOk="0">
                  <a:moveTo>
                    <a:pt x="1" y="0"/>
                  </a:moveTo>
                  <a:cubicBezTo>
                    <a:pt x="1" y="172"/>
                    <a:pt x="1" y="368"/>
                    <a:pt x="1" y="539"/>
                  </a:cubicBezTo>
                  <a:cubicBezTo>
                    <a:pt x="1" y="956"/>
                    <a:pt x="1" y="1348"/>
                    <a:pt x="25" y="1740"/>
                  </a:cubicBezTo>
                  <a:cubicBezTo>
                    <a:pt x="221" y="7132"/>
                    <a:pt x="1790" y="12181"/>
                    <a:pt x="4363" y="16544"/>
                  </a:cubicBezTo>
                  <a:cubicBezTo>
                    <a:pt x="4388" y="16593"/>
                    <a:pt x="4412" y="16617"/>
                    <a:pt x="4437" y="16666"/>
                  </a:cubicBezTo>
                  <a:cubicBezTo>
                    <a:pt x="4731" y="16960"/>
                    <a:pt x="5025" y="17254"/>
                    <a:pt x="5319" y="17549"/>
                  </a:cubicBezTo>
                  <a:cubicBezTo>
                    <a:pt x="11618" y="19681"/>
                    <a:pt x="19240" y="21078"/>
                    <a:pt x="27524" y="21396"/>
                  </a:cubicBezTo>
                  <a:cubicBezTo>
                    <a:pt x="26323" y="20906"/>
                    <a:pt x="25171" y="20318"/>
                    <a:pt x="24044" y="19681"/>
                  </a:cubicBezTo>
                  <a:cubicBezTo>
                    <a:pt x="20465" y="17622"/>
                    <a:pt x="17328" y="14877"/>
                    <a:pt x="14804" y="11642"/>
                  </a:cubicBezTo>
                  <a:cubicBezTo>
                    <a:pt x="12917" y="9191"/>
                    <a:pt x="11373" y="6471"/>
                    <a:pt x="10270" y="3554"/>
                  </a:cubicBezTo>
                  <a:cubicBezTo>
                    <a:pt x="6471" y="2598"/>
                    <a:pt x="3015" y="1397"/>
                    <a:pt x="1" y="0"/>
                  </a:cubicBezTo>
                  <a:close/>
                </a:path>
              </a:pathLst>
            </a:custGeom>
            <a:solidFill>
              <a:srgbClr val="5D4682">
                <a:alpha val="42860"/>
              </a:srgbClr>
            </a:solidFill>
            <a:ln>
              <a:noFill/>
            </a:ln>
          </p:spPr>
          <p:txBody>
            <a:bodyPr spcFirstLastPara="1" wrap="square" lIns="121900" tIns="121900" rIns="121900" bIns="121900" anchor="ctr" anchorCtr="0">
              <a:noAutofit/>
            </a:bodyPr>
            <a:lstStyle/>
            <a:p>
              <a:endParaRPr sz="1800"/>
            </a:p>
          </p:txBody>
        </p:sp>
      </p:grpSp>
      <p:grpSp>
        <p:nvGrpSpPr>
          <p:cNvPr id="1679" name="Google Shape;1679;p47"/>
          <p:cNvGrpSpPr/>
          <p:nvPr/>
        </p:nvGrpSpPr>
        <p:grpSpPr>
          <a:xfrm>
            <a:off x="1119741" y="4819583"/>
            <a:ext cx="808803" cy="808639"/>
            <a:chOff x="-816191" y="836648"/>
            <a:chExt cx="704205" cy="703980"/>
          </a:xfrm>
        </p:grpSpPr>
        <p:sp>
          <p:nvSpPr>
            <p:cNvPr id="1680" name="Google Shape;1680;p47"/>
            <p:cNvSpPr/>
            <p:nvPr/>
          </p:nvSpPr>
          <p:spPr>
            <a:xfrm>
              <a:off x="-816191" y="836648"/>
              <a:ext cx="704205" cy="703980"/>
            </a:xfrm>
            <a:custGeom>
              <a:avLst/>
              <a:gdLst/>
              <a:ahLst/>
              <a:cxnLst/>
              <a:rect l="l" t="t" r="r" b="b"/>
              <a:pathLst>
                <a:path w="75316" h="75292" extrusionOk="0">
                  <a:moveTo>
                    <a:pt x="37646" y="0"/>
                  </a:moveTo>
                  <a:cubicBezTo>
                    <a:pt x="16862" y="0"/>
                    <a:pt x="0" y="16838"/>
                    <a:pt x="0" y="37646"/>
                  </a:cubicBezTo>
                  <a:cubicBezTo>
                    <a:pt x="0" y="58429"/>
                    <a:pt x="16862" y="75291"/>
                    <a:pt x="37646" y="75291"/>
                  </a:cubicBezTo>
                  <a:cubicBezTo>
                    <a:pt x="58454" y="75291"/>
                    <a:pt x="75316" y="58429"/>
                    <a:pt x="75316" y="37646"/>
                  </a:cubicBezTo>
                  <a:cubicBezTo>
                    <a:pt x="75316" y="16838"/>
                    <a:pt x="58454" y="0"/>
                    <a:pt x="37646" y="0"/>
                  </a:cubicBezTo>
                  <a:close/>
                </a:path>
              </a:pathLst>
            </a:custGeom>
            <a:solidFill>
              <a:schemeClr val="accent4"/>
            </a:solidFill>
            <a:ln>
              <a:noFill/>
            </a:ln>
          </p:spPr>
          <p:txBody>
            <a:bodyPr spcFirstLastPara="1" wrap="square" lIns="121900" tIns="121900" rIns="121900" bIns="121900" anchor="ctr" anchorCtr="0">
              <a:noAutofit/>
            </a:bodyPr>
            <a:lstStyle/>
            <a:p>
              <a:endParaRPr sz="1800"/>
            </a:p>
          </p:txBody>
        </p:sp>
        <p:sp>
          <p:nvSpPr>
            <p:cNvPr id="1681" name="Google Shape;1681;p47"/>
            <p:cNvSpPr/>
            <p:nvPr/>
          </p:nvSpPr>
          <p:spPr>
            <a:xfrm>
              <a:off x="-293946" y="1176717"/>
              <a:ext cx="120316" cy="120540"/>
            </a:xfrm>
            <a:custGeom>
              <a:avLst/>
              <a:gdLst/>
              <a:ahLst/>
              <a:cxnLst/>
              <a:rect l="l" t="t" r="r" b="b"/>
              <a:pathLst>
                <a:path w="12868" h="12892" extrusionOk="0">
                  <a:moveTo>
                    <a:pt x="6447" y="0"/>
                  </a:moveTo>
                  <a:lnTo>
                    <a:pt x="5785" y="5809"/>
                  </a:lnTo>
                  <a:lnTo>
                    <a:pt x="1" y="6446"/>
                  </a:lnTo>
                  <a:lnTo>
                    <a:pt x="5785" y="7083"/>
                  </a:lnTo>
                  <a:lnTo>
                    <a:pt x="6447" y="12892"/>
                  </a:lnTo>
                  <a:lnTo>
                    <a:pt x="7084" y="7083"/>
                  </a:lnTo>
                  <a:lnTo>
                    <a:pt x="12868" y="6446"/>
                  </a:lnTo>
                  <a:lnTo>
                    <a:pt x="7084" y="5809"/>
                  </a:lnTo>
                  <a:lnTo>
                    <a:pt x="6447" y="0"/>
                  </a:lnTo>
                  <a:close/>
                </a:path>
              </a:pathLst>
            </a:custGeom>
            <a:solidFill>
              <a:srgbClr val="FFFFFF"/>
            </a:solidFill>
            <a:ln>
              <a:noFill/>
            </a:ln>
          </p:spPr>
          <p:txBody>
            <a:bodyPr spcFirstLastPara="1" wrap="square" lIns="121900" tIns="121900" rIns="121900" bIns="121900" anchor="ctr" anchorCtr="0">
              <a:noAutofit/>
            </a:bodyPr>
            <a:lstStyle/>
            <a:p>
              <a:endParaRPr sz="1800"/>
            </a:p>
          </p:txBody>
        </p:sp>
        <p:sp>
          <p:nvSpPr>
            <p:cNvPr id="1682" name="Google Shape;1682;p47"/>
            <p:cNvSpPr/>
            <p:nvPr/>
          </p:nvSpPr>
          <p:spPr>
            <a:xfrm>
              <a:off x="-726365" y="965435"/>
              <a:ext cx="145757" cy="145982"/>
            </a:xfrm>
            <a:custGeom>
              <a:avLst/>
              <a:gdLst/>
              <a:ahLst/>
              <a:cxnLst/>
              <a:rect l="l" t="t" r="r" b="b"/>
              <a:pathLst>
                <a:path w="15589" h="15613" extrusionOk="0">
                  <a:moveTo>
                    <a:pt x="7795" y="0"/>
                  </a:moveTo>
                  <a:lnTo>
                    <a:pt x="7010" y="7034"/>
                  </a:lnTo>
                  <a:lnTo>
                    <a:pt x="1" y="7819"/>
                  </a:lnTo>
                  <a:lnTo>
                    <a:pt x="7010" y="8578"/>
                  </a:lnTo>
                  <a:lnTo>
                    <a:pt x="7795" y="15612"/>
                  </a:lnTo>
                  <a:lnTo>
                    <a:pt x="8554" y="8578"/>
                  </a:lnTo>
                  <a:lnTo>
                    <a:pt x="15588" y="7819"/>
                  </a:lnTo>
                  <a:lnTo>
                    <a:pt x="8554" y="7034"/>
                  </a:lnTo>
                  <a:lnTo>
                    <a:pt x="7795" y="0"/>
                  </a:lnTo>
                  <a:close/>
                </a:path>
              </a:pathLst>
            </a:custGeom>
            <a:solidFill>
              <a:srgbClr val="FFFFFF"/>
            </a:solidFill>
            <a:ln>
              <a:noFill/>
            </a:ln>
          </p:spPr>
          <p:txBody>
            <a:bodyPr spcFirstLastPara="1" wrap="square" lIns="121900" tIns="121900" rIns="121900" bIns="121900" anchor="ctr" anchorCtr="0">
              <a:noAutofit/>
            </a:bodyPr>
            <a:lstStyle/>
            <a:p>
              <a:endParaRPr sz="1800"/>
            </a:p>
          </p:txBody>
        </p:sp>
        <p:sp>
          <p:nvSpPr>
            <p:cNvPr id="1683" name="Google Shape;1683;p47"/>
            <p:cNvSpPr/>
            <p:nvPr/>
          </p:nvSpPr>
          <p:spPr>
            <a:xfrm>
              <a:off x="-494915" y="941601"/>
              <a:ext cx="20177" cy="20177"/>
            </a:xfrm>
            <a:custGeom>
              <a:avLst/>
              <a:gdLst/>
              <a:ahLst/>
              <a:cxnLst/>
              <a:rect l="l" t="t" r="r" b="b"/>
              <a:pathLst>
                <a:path w="2158" h="2158" extrusionOk="0">
                  <a:moveTo>
                    <a:pt x="1079" y="0"/>
                  </a:moveTo>
                  <a:lnTo>
                    <a:pt x="1" y="1079"/>
                  </a:lnTo>
                  <a:lnTo>
                    <a:pt x="1079" y="2157"/>
                  </a:lnTo>
                  <a:lnTo>
                    <a:pt x="2157" y="1079"/>
                  </a:lnTo>
                  <a:lnTo>
                    <a:pt x="1079" y="0"/>
                  </a:lnTo>
                  <a:close/>
                </a:path>
              </a:pathLst>
            </a:custGeom>
            <a:solidFill>
              <a:srgbClr val="FFFFFF"/>
            </a:solidFill>
            <a:ln>
              <a:noFill/>
            </a:ln>
          </p:spPr>
          <p:txBody>
            <a:bodyPr spcFirstLastPara="1" wrap="square" lIns="121900" tIns="121900" rIns="121900" bIns="121900" anchor="ctr" anchorCtr="0">
              <a:noAutofit/>
            </a:bodyPr>
            <a:lstStyle/>
            <a:p>
              <a:endParaRPr sz="1800"/>
            </a:p>
          </p:txBody>
        </p:sp>
        <p:sp>
          <p:nvSpPr>
            <p:cNvPr id="1684" name="Google Shape;1684;p47"/>
            <p:cNvSpPr/>
            <p:nvPr/>
          </p:nvSpPr>
          <p:spPr>
            <a:xfrm>
              <a:off x="-196323" y="1098345"/>
              <a:ext cx="20177" cy="20177"/>
            </a:xfrm>
            <a:custGeom>
              <a:avLst/>
              <a:gdLst/>
              <a:ahLst/>
              <a:cxnLst/>
              <a:rect l="l" t="t" r="r" b="b"/>
              <a:pathLst>
                <a:path w="2158" h="2158" extrusionOk="0">
                  <a:moveTo>
                    <a:pt x="1079" y="0"/>
                  </a:moveTo>
                  <a:lnTo>
                    <a:pt x="1" y="1079"/>
                  </a:lnTo>
                  <a:lnTo>
                    <a:pt x="1079" y="2157"/>
                  </a:lnTo>
                  <a:lnTo>
                    <a:pt x="2157" y="1079"/>
                  </a:lnTo>
                  <a:lnTo>
                    <a:pt x="1079" y="0"/>
                  </a:lnTo>
                  <a:close/>
                </a:path>
              </a:pathLst>
            </a:custGeom>
            <a:solidFill>
              <a:srgbClr val="FFFFFF"/>
            </a:solidFill>
            <a:ln>
              <a:noFill/>
            </a:ln>
          </p:spPr>
          <p:txBody>
            <a:bodyPr spcFirstLastPara="1" wrap="square" lIns="121900" tIns="121900" rIns="121900" bIns="121900" anchor="ctr" anchorCtr="0">
              <a:noAutofit/>
            </a:bodyPr>
            <a:lstStyle/>
            <a:p>
              <a:endParaRPr sz="1800"/>
            </a:p>
          </p:txBody>
        </p:sp>
        <p:sp>
          <p:nvSpPr>
            <p:cNvPr id="1685" name="Google Shape;1685;p47"/>
            <p:cNvSpPr/>
            <p:nvPr/>
          </p:nvSpPr>
          <p:spPr>
            <a:xfrm>
              <a:off x="-615455" y="1079093"/>
              <a:ext cx="20177" cy="20177"/>
            </a:xfrm>
            <a:custGeom>
              <a:avLst/>
              <a:gdLst/>
              <a:ahLst/>
              <a:cxnLst/>
              <a:rect l="l" t="t" r="r" b="b"/>
              <a:pathLst>
                <a:path w="2158" h="2158" extrusionOk="0">
                  <a:moveTo>
                    <a:pt x="1079" y="1"/>
                  </a:moveTo>
                  <a:lnTo>
                    <a:pt x="1" y="1079"/>
                  </a:lnTo>
                  <a:lnTo>
                    <a:pt x="1079" y="2157"/>
                  </a:lnTo>
                  <a:lnTo>
                    <a:pt x="2158" y="1079"/>
                  </a:lnTo>
                  <a:lnTo>
                    <a:pt x="1079" y="1"/>
                  </a:lnTo>
                  <a:close/>
                </a:path>
              </a:pathLst>
            </a:custGeom>
            <a:solidFill>
              <a:srgbClr val="FFFFFF"/>
            </a:solidFill>
            <a:ln>
              <a:noFill/>
            </a:ln>
          </p:spPr>
          <p:txBody>
            <a:bodyPr spcFirstLastPara="1" wrap="square" lIns="121900" tIns="121900" rIns="121900" bIns="121900" anchor="ctr" anchorCtr="0">
              <a:noAutofit/>
            </a:bodyPr>
            <a:lstStyle/>
            <a:p>
              <a:endParaRPr sz="1800"/>
            </a:p>
          </p:txBody>
        </p:sp>
        <p:sp>
          <p:nvSpPr>
            <p:cNvPr id="1686" name="Google Shape;1686;p47"/>
            <p:cNvSpPr/>
            <p:nvPr/>
          </p:nvSpPr>
          <p:spPr>
            <a:xfrm>
              <a:off x="-769674" y="1276172"/>
              <a:ext cx="20177" cy="20168"/>
            </a:xfrm>
            <a:custGeom>
              <a:avLst/>
              <a:gdLst/>
              <a:ahLst/>
              <a:cxnLst/>
              <a:rect l="l" t="t" r="r" b="b"/>
              <a:pathLst>
                <a:path w="2158" h="2157" extrusionOk="0">
                  <a:moveTo>
                    <a:pt x="1079" y="0"/>
                  </a:moveTo>
                  <a:lnTo>
                    <a:pt x="1" y="1079"/>
                  </a:lnTo>
                  <a:lnTo>
                    <a:pt x="1079" y="2157"/>
                  </a:lnTo>
                  <a:lnTo>
                    <a:pt x="2157" y="1079"/>
                  </a:lnTo>
                  <a:lnTo>
                    <a:pt x="1079" y="0"/>
                  </a:lnTo>
                  <a:close/>
                </a:path>
              </a:pathLst>
            </a:custGeom>
            <a:solidFill>
              <a:srgbClr val="FFFFFF"/>
            </a:solidFill>
            <a:ln>
              <a:noFill/>
            </a:ln>
          </p:spPr>
          <p:txBody>
            <a:bodyPr spcFirstLastPara="1" wrap="square" lIns="121900" tIns="121900" rIns="121900" bIns="121900" anchor="ctr" anchorCtr="0">
              <a:noAutofit/>
            </a:bodyPr>
            <a:lstStyle/>
            <a:p>
              <a:endParaRPr sz="1800"/>
            </a:p>
          </p:txBody>
        </p:sp>
        <p:sp>
          <p:nvSpPr>
            <p:cNvPr id="1687" name="Google Shape;1687;p47"/>
            <p:cNvSpPr/>
            <p:nvPr/>
          </p:nvSpPr>
          <p:spPr>
            <a:xfrm>
              <a:off x="-655782" y="1392814"/>
              <a:ext cx="20177" cy="20168"/>
            </a:xfrm>
            <a:custGeom>
              <a:avLst/>
              <a:gdLst/>
              <a:ahLst/>
              <a:cxnLst/>
              <a:rect l="l" t="t" r="r" b="b"/>
              <a:pathLst>
                <a:path w="2158" h="2157" extrusionOk="0">
                  <a:moveTo>
                    <a:pt x="1079" y="0"/>
                  </a:moveTo>
                  <a:lnTo>
                    <a:pt x="0" y="1078"/>
                  </a:lnTo>
                  <a:lnTo>
                    <a:pt x="1079" y="2157"/>
                  </a:lnTo>
                  <a:lnTo>
                    <a:pt x="2157" y="1078"/>
                  </a:lnTo>
                  <a:lnTo>
                    <a:pt x="1079" y="0"/>
                  </a:lnTo>
                  <a:close/>
                </a:path>
              </a:pathLst>
            </a:custGeom>
            <a:solidFill>
              <a:srgbClr val="FFFFFF"/>
            </a:solidFill>
            <a:ln>
              <a:noFill/>
            </a:ln>
          </p:spPr>
          <p:txBody>
            <a:bodyPr spcFirstLastPara="1" wrap="square" lIns="121900" tIns="121900" rIns="121900" bIns="121900" anchor="ctr" anchorCtr="0">
              <a:noAutofit/>
            </a:bodyPr>
            <a:lstStyle/>
            <a:p>
              <a:endParaRPr sz="1800"/>
            </a:p>
          </p:txBody>
        </p:sp>
        <p:sp>
          <p:nvSpPr>
            <p:cNvPr id="1688" name="Google Shape;1688;p47"/>
            <p:cNvSpPr/>
            <p:nvPr/>
          </p:nvSpPr>
          <p:spPr>
            <a:xfrm>
              <a:off x="-299210" y="1389597"/>
              <a:ext cx="20168" cy="20177"/>
            </a:xfrm>
            <a:custGeom>
              <a:avLst/>
              <a:gdLst/>
              <a:ahLst/>
              <a:cxnLst/>
              <a:rect l="l" t="t" r="r" b="b"/>
              <a:pathLst>
                <a:path w="2157" h="2158" extrusionOk="0">
                  <a:moveTo>
                    <a:pt x="1078" y="1"/>
                  </a:moveTo>
                  <a:lnTo>
                    <a:pt x="0" y="1079"/>
                  </a:lnTo>
                  <a:lnTo>
                    <a:pt x="1078" y="2158"/>
                  </a:lnTo>
                  <a:lnTo>
                    <a:pt x="2157" y="1079"/>
                  </a:lnTo>
                  <a:lnTo>
                    <a:pt x="1078" y="1"/>
                  </a:lnTo>
                  <a:close/>
                </a:path>
              </a:pathLst>
            </a:custGeom>
            <a:solidFill>
              <a:srgbClr val="FFFFFF"/>
            </a:solidFill>
            <a:ln>
              <a:noFill/>
            </a:ln>
          </p:spPr>
          <p:txBody>
            <a:bodyPr spcFirstLastPara="1" wrap="square" lIns="121900" tIns="121900" rIns="121900" bIns="121900" anchor="ctr" anchorCtr="0">
              <a:noAutofit/>
            </a:bodyPr>
            <a:lstStyle/>
            <a:p>
              <a:endParaRPr sz="1800"/>
            </a:p>
          </p:txBody>
        </p:sp>
        <p:sp>
          <p:nvSpPr>
            <p:cNvPr id="1689" name="Google Shape;1689;p47"/>
            <p:cNvSpPr/>
            <p:nvPr/>
          </p:nvSpPr>
          <p:spPr>
            <a:xfrm>
              <a:off x="-298528" y="939311"/>
              <a:ext cx="55698" cy="55689"/>
            </a:xfrm>
            <a:custGeom>
              <a:avLst/>
              <a:gdLst/>
              <a:ahLst/>
              <a:cxnLst/>
              <a:rect l="l" t="t" r="r" b="b"/>
              <a:pathLst>
                <a:path w="5957" h="5956" extrusionOk="0">
                  <a:moveTo>
                    <a:pt x="2991" y="0"/>
                  </a:moveTo>
                  <a:cubicBezTo>
                    <a:pt x="1324" y="0"/>
                    <a:pt x="1" y="1324"/>
                    <a:pt x="1" y="2966"/>
                  </a:cubicBezTo>
                  <a:cubicBezTo>
                    <a:pt x="1" y="4632"/>
                    <a:pt x="1324" y="5956"/>
                    <a:pt x="2991" y="5956"/>
                  </a:cubicBezTo>
                  <a:cubicBezTo>
                    <a:pt x="4633" y="5956"/>
                    <a:pt x="5956" y="4632"/>
                    <a:pt x="5956" y="2966"/>
                  </a:cubicBezTo>
                  <a:cubicBezTo>
                    <a:pt x="5956" y="1324"/>
                    <a:pt x="4633" y="0"/>
                    <a:pt x="2991" y="0"/>
                  </a:cubicBezTo>
                  <a:close/>
                </a:path>
              </a:pathLst>
            </a:custGeom>
            <a:solidFill>
              <a:schemeClr val="accent5"/>
            </a:solidFill>
            <a:ln>
              <a:noFill/>
            </a:ln>
          </p:spPr>
          <p:txBody>
            <a:bodyPr spcFirstLastPara="1" wrap="square" lIns="121900" tIns="121900" rIns="121900" bIns="121900" anchor="ctr" anchorCtr="0">
              <a:noAutofit/>
            </a:bodyPr>
            <a:lstStyle/>
            <a:p>
              <a:endParaRPr sz="1800"/>
            </a:p>
          </p:txBody>
        </p:sp>
        <p:sp>
          <p:nvSpPr>
            <p:cNvPr id="1690" name="Google Shape;1690;p47"/>
            <p:cNvSpPr/>
            <p:nvPr/>
          </p:nvSpPr>
          <p:spPr>
            <a:xfrm>
              <a:off x="-296237" y="941368"/>
              <a:ext cx="56156" cy="53688"/>
            </a:xfrm>
            <a:custGeom>
              <a:avLst/>
              <a:gdLst/>
              <a:ahLst/>
              <a:cxnLst/>
              <a:rect l="l" t="t" r="r" b="b"/>
              <a:pathLst>
                <a:path w="6006" h="5742" extrusionOk="0">
                  <a:moveTo>
                    <a:pt x="3898" y="1"/>
                  </a:moveTo>
                  <a:lnTo>
                    <a:pt x="3898" y="1"/>
                  </a:lnTo>
                  <a:cubicBezTo>
                    <a:pt x="4363" y="1104"/>
                    <a:pt x="4167" y="2403"/>
                    <a:pt x="3285" y="3285"/>
                  </a:cubicBezTo>
                  <a:cubicBezTo>
                    <a:pt x="2688" y="3866"/>
                    <a:pt x="1920" y="4160"/>
                    <a:pt x="1158" y="4160"/>
                  </a:cubicBezTo>
                  <a:cubicBezTo>
                    <a:pt x="763" y="4160"/>
                    <a:pt x="369" y="4081"/>
                    <a:pt x="1" y="3922"/>
                  </a:cubicBezTo>
                  <a:lnTo>
                    <a:pt x="1" y="3922"/>
                  </a:lnTo>
                  <a:cubicBezTo>
                    <a:pt x="148" y="4265"/>
                    <a:pt x="344" y="4584"/>
                    <a:pt x="638" y="4878"/>
                  </a:cubicBezTo>
                  <a:cubicBezTo>
                    <a:pt x="1214" y="5454"/>
                    <a:pt x="1974" y="5742"/>
                    <a:pt x="2736" y="5742"/>
                  </a:cubicBezTo>
                  <a:cubicBezTo>
                    <a:pt x="3499" y="5742"/>
                    <a:pt x="4265" y="5454"/>
                    <a:pt x="4853" y="4878"/>
                  </a:cubicBezTo>
                  <a:cubicBezTo>
                    <a:pt x="6005" y="3702"/>
                    <a:pt x="6005" y="1814"/>
                    <a:pt x="4853" y="638"/>
                  </a:cubicBezTo>
                  <a:cubicBezTo>
                    <a:pt x="4559" y="368"/>
                    <a:pt x="4241" y="148"/>
                    <a:pt x="3898" y="1"/>
                  </a:cubicBezTo>
                  <a:close/>
                </a:path>
              </a:pathLst>
            </a:custGeom>
            <a:solidFill>
              <a:srgbClr val="9F2A56">
                <a:alpha val="86160"/>
              </a:srgbClr>
            </a:solidFill>
            <a:ln>
              <a:noFill/>
            </a:ln>
          </p:spPr>
          <p:txBody>
            <a:bodyPr spcFirstLastPara="1" wrap="square" lIns="121900" tIns="121900" rIns="121900" bIns="121900" anchor="ctr" anchorCtr="0">
              <a:noAutofit/>
            </a:bodyPr>
            <a:lstStyle/>
            <a:p>
              <a:endParaRPr sz="1800"/>
            </a:p>
          </p:txBody>
        </p:sp>
        <p:sp>
          <p:nvSpPr>
            <p:cNvPr id="1691" name="Google Shape;1691;p47"/>
            <p:cNvSpPr/>
            <p:nvPr/>
          </p:nvSpPr>
          <p:spPr>
            <a:xfrm>
              <a:off x="-715136" y="1128134"/>
              <a:ext cx="108862" cy="111611"/>
            </a:xfrm>
            <a:custGeom>
              <a:avLst/>
              <a:gdLst/>
              <a:ahLst/>
              <a:cxnLst/>
              <a:rect l="l" t="t" r="r" b="b"/>
              <a:pathLst>
                <a:path w="11643" h="11937" extrusionOk="0">
                  <a:moveTo>
                    <a:pt x="11642" y="0"/>
                  </a:moveTo>
                  <a:cubicBezTo>
                    <a:pt x="11642" y="1"/>
                    <a:pt x="9804" y="858"/>
                    <a:pt x="7623" y="2133"/>
                  </a:cubicBezTo>
                  <a:cubicBezTo>
                    <a:pt x="4755" y="3799"/>
                    <a:pt x="1300" y="6152"/>
                    <a:pt x="638" y="8113"/>
                  </a:cubicBezTo>
                  <a:cubicBezTo>
                    <a:pt x="1" y="10025"/>
                    <a:pt x="2648" y="10980"/>
                    <a:pt x="5172" y="11471"/>
                  </a:cubicBezTo>
                  <a:cubicBezTo>
                    <a:pt x="7280" y="11863"/>
                    <a:pt x="9289" y="11936"/>
                    <a:pt x="9289" y="11936"/>
                  </a:cubicBezTo>
                  <a:lnTo>
                    <a:pt x="11642" y="0"/>
                  </a:lnTo>
                  <a:close/>
                </a:path>
              </a:pathLst>
            </a:custGeom>
            <a:solidFill>
              <a:schemeClr val="accent5"/>
            </a:solidFill>
            <a:ln>
              <a:noFill/>
            </a:ln>
          </p:spPr>
          <p:txBody>
            <a:bodyPr spcFirstLastPara="1" wrap="square" lIns="121900" tIns="121900" rIns="121900" bIns="121900" anchor="ctr" anchorCtr="0">
              <a:noAutofit/>
            </a:bodyPr>
            <a:lstStyle/>
            <a:p>
              <a:endParaRPr sz="1800"/>
            </a:p>
          </p:txBody>
        </p:sp>
        <p:sp>
          <p:nvSpPr>
            <p:cNvPr id="1692" name="Google Shape;1692;p47"/>
            <p:cNvSpPr/>
            <p:nvPr/>
          </p:nvSpPr>
          <p:spPr>
            <a:xfrm>
              <a:off x="-558392" y="1101552"/>
              <a:ext cx="227560" cy="378432"/>
            </a:xfrm>
            <a:custGeom>
              <a:avLst/>
              <a:gdLst/>
              <a:ahLst/>
              <a:cxnLst/>
              <a:rect l="l" t="t" r="r" b="b"/>
              <a:pathLst>
                <a:path w="24338" h="40474" extrusionOk="0">
                  <a:moveTo>
                    <a:pt x="23161" y="0"/>
                  </a:moveTo>
                  <a:lnTo>
                    <a:pt x="9044" y="15147"/>
                  </a:lnTo>
                  <a:lnTo>
                    <a:pt x="1" y="24852"/>
                  </a:lnTo>
                  <a:cubicBezTo>
                    <a:pt x="50" y="24877"/>
                    <a:pt x="99" y="24877"/>
                    <a:pt x="123" y="24877"/>
                  </a:cubicBezTo>
                  <a:cubicBezTo>
                    <a:pt x="2819" y="25318"/>
                    <a:pt x="5098" y="27181"/>
                    <a:pt x="6030" y="29803"/>
                  </a:cubicBezTo>
                  <a:cubicBezTo>
                    <a:pt x="6790" y="32058"/>
                    <a:pt x="7745" y="34803"/>
                    <a:pt x="8628" y="37499"/>
                  </a:cubicBezTo>
                  <a:cubicBezTo>
                    <a:pt x="8971" y="38528"/>
                    <a:pt x="9657" y="39337"/>
                    <a:pt x="10515" y="39852"/>
                  </a:cubicBezTo>
                  <a:cubicBezTo>
                    <a:pt x="11182" y="40249"/>
                    <a:pt x="11955" y="40474"/>
                    <a:pt x="12750" y="40474"/>
                  </a:cubicBezTo>
                  <a:cubicBezTo>
                    <a:pt x="13328" y="40474"/>
                    <a:pt x="13918" y="40355"/>
                    <a:pt x="14485" y="40097"/>
                  </a:cubicBezTo>
                  <a:cubicBezTo>
                    <a:pt x="14828" y="39950"/>
                    <a:pt x="15172" y="39778"/>
                    <a:pt x="15515" y="39607"/>
                  </a:cubicBezTo>
                  <a:cubicBezTo>
                    <a:pt x="17549" y="38577"/>
                    <a:pt x="19436" y="37254"/>
                    <a:pt x="20980" y="36028"/>
                  </a:cubicBezTo>
                  <a:cubicBezTo>
                    <a:pt x="23088" y="34362"/>
                    <a:pt x="23161" y="31200"/>
                    <a:pt x="21152" y="29411"/>
                  </a:cubicBezTo>
                  <a:cubicBezTo>
                    <a:pt x="19706" y="28112"/>
                    <a:pt x="18015" y="26592"/>
                    <a:pt x="16373" y="25195"/>
                  </a:cubicBezTo>
                  <a:cubicBezTo>
                    <a:pt x="15784" y="24656"/>
                    <a:pt x="15221" y="24166"/>
                    <a:pt x="14657" y="23676"/>
                  </a:cubicBezTo>
                  <a:cubicBezTo>
                    <a:pt x="13701" y="22843"/>
                    <a:pt x="13137" y="21715"/>
                    <a:pt x="12990" y="20539"/>
                  </a:cubicBezTo>
                  <a:cubicBezTo>
                    <a:pt x="12941" y="20098"/>
                    <a:pt x="12941" y="19656"/>
                    <a:pt x="13015" y="19215"/>
                  </a:cubicBezTo>
                  <a:cubicBezTo>
                    <a:pt x="13088" y="18701"/>
                    <a:pt x="13260" y="18161"/>
                    <a:pt x="13505" y="17671"/>
                  </a:cubicBezTo>
                  <a:cubicBezTo>
                    <a:pt x="13677" y="17353"/>
                    <a:pt x="13873" y="17059"/>
                    <a:pt x="14118" y="16764"/>
                  </a:cubicBezTo>
                  <a:cubicBezTo>
                    <a:pt x="14142" y="16764"/>
                    <a:pt x="14142" y="16740"/>
                    <a:pt x="14167" y="16715"/>
                  </a:cubicBezTo>
                  <a:cubicBezTo>
                    <a:pt x="17917" y="12353"/>
                    <a:pt x="21985" y="7794"/>
                    <a:pt x="23603" y="4731"/>
                  </a:cubicBezTo>
                  <a:cubicBezTo>
                    <a:pt x="24338" y="3334"/>
                    <a:pt x="23872" y="1569"/>
                    <a:pt x="23161" y="0"/>
                  </a:cubicBezTo>
                  <a:close/>
                </a:path>
              </a:pathLst>
            </a:custGeom>
            <a:solidFill>
              <a:schemeClr val="accent5"/>
            </a:solidFill>
            <a:ln>
              <a:noFill/>
            </a:ln>
          </p:spPr>
          <p:txBody>
            <a:bodyPr spcFirstLastPara="1" wrap="square" lIns="121900" tIns="121900" rIns="121900" bIns="121900" anchor="ctr" anchorCtr="0">
              <a:noAutofit/>
            </a:bodyPr>
            <a:lstStyle/>
            <a:p>
              <a:endParaRPr sz="1800"/>
            </a:p>
          </p:txBody>
        </p:sp>
        <p:sp>
          <p:nvSpPr>
            <p:cNvPr id="1693" name="Google Shape;1693;p47"/>
            <p:cNvSpPr/>
            <p:nvPr/>
          </p:nvSpPr>
          <p:spPr>
            <a:xfrm>
              <a:off x="-380340" y="965201"/>
              <a:ext cx="111611" cy="111611"/>
            </a:xfrm>
            <a:custGeom>
              <a:avLst/>
              <a:gdLst/>
              <a:ahLst/>
              <a:cxnLst/>
              <a:rect l="l" t="t" r="r" b="b"/>
              <a:pathLst>
                <a:path w="11937" h="11937" extrusionOk="0">
                  <a:moveTo>
                    <a:pt x="5981" y="1"/>
                  </a:moveTo>
                  <a:cubicBezTo>
                    <a:pt x="2672" y="1"/>
                    <a:pt x="1" y="2672"/>
                    <a:pt x="1" y="5956"/>
                  </a:cubicBezTo>
                  <a:cubicBezTo>
                    <a:pt x="1" y="9265"/>
                    <a:pt x="2672" y="11936"/>
                    <a:pt x="5981" y="11936"/>
                  </a:cubicBezTo>
                  <a:cubicBezTo>
                    <a:pt x="9265" y="11936"/>
                    <a:pt x="11937" y="9265"/>
                    <a:pt x="11937" y="5956"/>
                  </a:cubicBezTo>
                  <a:cubicBezTo>
                    <a:pt x="11937" y="2672"/>
                    <a:pt x="9265" y="1"/>
                    <a:pt x="5981" y="1"/>
                  </a:cubicBezTo>
                  <a:close/>
                </a:path>
              </a:pathLst>
            </a:custGeom>
            <a:solidFill>
              <a:schemeClr val="accent6"/>
            </a:solidFill>
            <a:ln>
              <a:noFill/>
            </a:ln>
          </p:spPr>
          <p:txBody>
            <a:bodyPr spcFirstLastPara="1" wrap="square" lIns="121900" tIns="121900" rIns="121900" bIns="121900" anchor="ctr" anchorCtr="0">
              <a:noAutofit/>
            </a:bodyPr>
            <a:lstStyle/>
            <a:p>
              <a:endParaRPr sz="1800"/>
            </a:p>
          </p:txBody>
        </p:sp>
        <p:sp>
          <p:nvSpPr>
            <p:cNvPr id="1694" name="Google Shape;1694;p47"/>
            <p:cNvSpPr/>
            <p:nvPr/>
          </p:nvSpPr>
          <p:spPr>
            <a:xfrm>
              <a:off x="-372318" y="972999"/>
              <a:ext cx="109086" cy="103813"/>
            </a:xfrm>
            <a:custGeom>
              <a:avLst/>
              <a:gdLst/>
              <a:ahLst/>
              <a:cxnLst/>
              <a:rect l="l" t="t" r="r" b="b"/>
              <a:pathLst>
                <a:path w="11667" h="11103" extrusionOk="0">
                  <a:moveTo>
                    <a:pt x="8162" y="0"/>
                  </a:moveTo>
                  <a:lnTo>
                    <a:pt x="8162" y="0"/>
                  </a:lnTo>
                  <a:cubicBezTo>
                    <a:pt x="9535" y="2279"/>
                    <a:pt x="9241" y="5294"/>
                    <a:pt x="7255" y="7279"/>
                  </a:cubicBezTo>
                  <a:cubicBezTo>
                    <a:pt x="6097" y="8438"/>
                    <a:pt x="4571" y="9014"/>
                    <a:pt x="3046" y="9014"/>
                  </a:cubicBezTo>
                  <a:cubicBezTo>
                    <a:pt x="1989" y="9014"/>
                    <a:pt x="933" y="8738"/>
                    <a:pt x="1" y="8186"/>
                  </a:cubicBezTo>
                  <a:lnTo>
                    <a:pt x="1" y="8186"/>
                  </a:lnTo>
                  <a:cubicBezTo>
                    <a:pt x="246" y="8603"/>
                    <a:pt x="540" y="8995"/>
                    <a:pt x="908" y="9338"/>
                  </a:cubicBezTo>
                  <a:cubicBezTo>
                    <a:pt x="2072" y="10514"/>
                    <a:pt x="3597" y="11102"/>
                    <a:pt x="5123" y="11102"/>
                  </a:cubicBezTo>
                  <a:cubicBezTo>
                    <a:pt x="6649" y="11102"/>
                    <a:pt x="8174" y="10514"/>
                    <a:pt x="9339" y="9338"/>
                  </a:cubicBezTo>
                  <a:cubicBezTo>
                    <a:pt x="11667" y="7010"/>
                    <a:pt x="11667" y="3235"/>
                    <a:pt x="9339" y="907"/>
                  </a:cubicBezTo>
                  <a:cubicBezTo>
                    <a:pt x="8995" y="539"/>
                    <a:pt x="8579" y="245"/>
                    <a:pt x="8162" y="0"/>
                  </a:cubicBezTo>
                  <a:close/>
                </a:path>
              </a:pathLst>
            </a:custGeom>
            <a:solidFill>
              <a:schemeClr val="dk2"/>
            </a:solidFill>
            <a:ln>
              <a:noFill/>
            </a:ln>
          </p:spPr>
          <p:txBody>
            <a:bodyPr spcFirstLastPara="1" wrap="square" lIns="121900" tIns="121900" rIns="121900" bIns="121900" anchor="ctr" anchorCtr="0">
              <a:noAutofit/>
            </a:bodyPr>
            <a:lstStyle/>
            <a:p>
              <a:endParaRPr sz="1800"/>
            </a:p>
          </p:txBody>
        </p:sp>
        <p:sp>
          <p:nvSpPr>
            <p:cNvPr id="1695" name="Google Shape;1695;p47"/>
            <p:cNvSpPr/>
            <p:nvPr/>
          </p:nvSpPr>
          <p:spPr>
            <a:xfrm>
              <a:off x="-558392" y="1243167"/>
              <a:ext cx="153088" cy="231001"/>
            </a:xfrm>
            <a:custGeom>
              <a:avLst/>
              <a:gdLst/>
              <a:ahLst/>
              <a:cxnLst/>
              <a:rect l="l" t="t" r="r" b="b"/>
              <a:pathLst>
                <a:path w="16373" h="24706" extrusionOk="0">
                  <a:moveTo>
                    <a:pt x="9044" y="1"/>
                  </a:moveTo>
                  <a:lnTo>
                    <a:pt x="1" y="9706"/>
                  </a:lnTo>
                  <a:cubicBezTo>
                    <a:pt x="50" y="9731"/>
                    <a:pt x="99" y="9731"/>
                    <a:pt x="123" y="9731"/>
                  </a:cubicBezTo>
                  <a:cubicBezTo>
                    <a:pt x="2819" y="10172"/>
                    <a:pt x="5098" y="12035"/>
                    <a:pt x="6030" y="14657"/>
                  </a:cubicBezTo>
                  <a:cubicBezTo>
                    <a:pt x="6790" y="16912"/>
                    <a:pt x="7745" y="19657"/>
                    <a:pt x="8628" y="22353"/>
                  </a:cubicBezTo>
                  <a:cubicBezTo>
                    <a:pt x="8971" y="23382"/>
                    <a:pt x="9657" y="24191"/>
                    <a:pt x="10515" y="24706"/>
                  </a:cubicBezTo>
                  <a:cubicBezTo>
                    <a:pt x="9338" y="21887"/>
                    <a:pt x="6986" y="16789"/>
                    <a:pt x="8579" y="13848"/>
                  </a:cubicBezTo>
                  <a:cubicBezTo>
                    <a:pt x="10544" y="10186"/>
                    <a:pt x="15398" y="10023"/>
                    <a:pt x="16245" y="10023"/>
                  </a:cubicBezTo>
                  <a:cubicBezTo>
                    <a:pt x="16328" y="10023"/>
                    <a:pt x="16373" y="10025"/>
                    <a:pt x="16373" y="10025"/>
                  </a:cubicBezTo>
                  <a:lnTo>
                    <a:pt x="12990" y="5393"/>
                  </a:lnTo>
                  <a:lnTo>
                    <a:pt x="9044" y="1"/>
                  </a:lnTo>
                  <a:close/>
                </a:path>
              </a:pathLst>
            </a:custGeom>
            <a:solidFill>
              <a:srgbClr val="9F2A56">
                <a:alpha val="86160"/>
              </a:srgbClr>
            </a:solidFill>
            <a:ln>
              <a:noFill/>
            </a:ln>
          </p:spPr>
          <p:txBody>
            <a:bodyPr spcFirstLastPara="1" wrap="square" lIns="121900" tIns="121900" rIns="121900" bIns="121900" anchor="ctr" anchorCtr="0">
              <a:noAutofit/>
            </a:bodyPr>
            <a:lstStyle/>
            <a:p>
              <a:endParaRPr sz="1800"/>
            </a:p>
          </p:txBody>
        </p:sp>
        <p:sp>
          <p:nvSpPr>
            <p:cNvPr id="1696" name="Google Shape;1696;p47"/>
            <p:cNvSpPr/>
            <p:nvPr/>
          </p:nvSpPr>
          <p:spPr>
            <a:xfrm>
              <a:off x="-665861" y="1009398"/>
              <a:ext cx="375823" cy="330186"/>
            </a:xfrm>
            <a:custGeom>
              <a:avLst/>
              <a:gdLst/>
              <a:ahLst/>
              <a:cxnLst/>
              <a:rect l="l" t="t" r="r" b="b"/>
              <a:pathLst>
                <a:path w="40195" h="35314" extrusionOk="0">
                  <a:moveTo>
                    <a:pt x="26914" y="1"/>
                  </a:moveTo>
                  <a:cubicBezTo>
                    <a:pt x="21653" y="1"/>
                    <a:pt x="15423" y="2767"/>
                    <a:pt x="10318" y="7871"/>
                  </a:cubicBezTo>
                  <a:cubicBezTo>
                    <a:pt x="2181" y="15984"/>
                    <a:pt x="0" y="26939"/>
                    <a:pt x="5392" y="32355"/>
                  </a:cubicBezTo>
                  <a:cubicBezTo>
                    <a:pt x="7401" y="34355"/>
                    <a:pt x="10172" y="35313"/>
                    <a:pt x="13277" y="35313"/>
                  </a:cubicBezTo>
                  <a:cubicBezTo>
                    <a:pt x="18544" y="35313"/>
                    <a:pt x="24773" y="32557"/>
                    <a:pt x="29876" y="27454"/>
                  </a:cubicBezTo>
                  <a:cubicBezTo>
                    <a:pt x="37989" y="19341"/>
                    <a:pt x="40194" y="8361"/>
                    <a:pt x="34778" y="2969"/>
                  </a:cubicBezTo>
                  <a:cubicBezTo>
                    <a:pt x="32779" y="961"/>
                    <a:pt x="30015" y="1"/>
                    <a:pt x="26914" y="1"/>
                  </a:cubicBezTo>
                  <a:close/>
                </a:path>
              </a:pathLst>
            </a:custGeom>
            <a:solidFill>
              <a:srgbClr val="F9A52B"/>
            </a:solidFill>
            <a:ln>
              <a:noFill/>
            </a:ln>
          </p:spPr>
          <p:txBody>
            <a:bodyPr spcFirstLastPara="1" wrap="square" lIns="121900" tIns="121900" rIns="121900" bIns="121900" anchor="ctr" anchorCtr="0">
              <a:noAutofit/>
            </a:bodyPr>
            <a:lstStyle/>
            <a:p>
              <a:endParaRPr sz="1800"/>
            </a:p>
          </p:txBody>
        </p:sp>
        <p:sp>
          <p:nvSpPr>
            <p:cNvPr id="1697" name="Google Shape;1697;p47"/>
            <p:cNvSpPr/>
            <p:nvPr/>
          </p:nvSpPr>
          <p:spPr>
            <a:xfrm>
              <a:off x="-667011" y="1128134"/>
              <a:ext cx="60738" cy="111611"/>
            </a:xfrm>
            <a:custGeom>
              <a:avLst/>
              <a:gdLst/>
              <a:ahLst/>
              <a:cxnLst/>
              <a:rect l="l" t="t" r="r" b="b"/>
              <a:pathLst>
                <a:path w="6496" h="11937" extrusionOk="0">
                  <a:moveTo>
                    <a:pt x="6495" y="0"/>
                  </a:moveTo>
                  <a:cubicBezTo>
                    <a:pt x="6495" y="1"/>
                    <a:pt x="4657" y="858"/>
                    <a:pt x="2476" y="2133"/>
                  </a:cubicBezTo>
                  <a:cubicBezTo>
                    <a:pt x="858" y="5294"/>
                    <a:pt x="0" y="8530"/>
                    <a:pt x="25" y="11471"/>
                  </a:cubicBezTo>
                  <a:cubicBezTo>
                    <a:pt x="2133" y="11863"/>
                    <a:pt x="4142" y="11936"/>
                    <a:pt x="4142" y="11936"/>
                  </a:cubicBezTo>
                  <a:lnTo>
                    <a:pt x="6495" y="0"/>
                  </a:lnTo>
                  <a:close/>
                </a:path>
              </a:pathLst>
            </a:custGeom>
            <a:solidFill>
              <a:srgbClr val="9F2A56">
                <a:alpha val="86160"/>
              </a:srgbClr>
            </a:solidFill>
            <a:ln>
              <a:noFill/>
            </a:ln>
          </p:spPr>
          <p:txBody>
            <a:bodyPr spcFirstLastPara="1" wrap="square" lIns="121900" tIns="121900" rIns="121900" bIns="121900" anchor="ctr" anchorCtr="0">
              <a:noAutofit/>
            </a:bodyPr>
            <a:lstStyle/>
            <a:p>
              <a:endParaRPr sz="1800"/>
            </a:p>
          </p:txBody>
        </p:sp>
        <p:sp>
          <p:nvSpPr>
            <p:cNvPr id="1698" name="Google Shape;1698;p47"/>
            <p:cNvSpPr/>
            <p:nvPr/>
          </p:nvSpPr>
          <p:spPr>
            <a:xfrm>
              <a:off x="-665861" y="1009398"/>
              <a:ext cx="375823" cy="330186"/>
            </a:xfrm>
            <a:custGeom>
              <a:avLst/>
              <a:gdLst/>
              <a:ahLst/>
              <a:cxnLst/>
              <a:rect l="l" t="t" r="r" b="b"/>
              <a:pathLst>
                <a:path w="40195" h="35314" extrusionOk="0">
                  <a:moveTo>
                    <a:pt x="26914" y="1"/>
                  </a:moveTo>
                  <a:cubicBezTo>
                    <a:pt x="21653" y="1"/>
                    <a:pt x="15423" y="2767"/>
                    <a:pt x="10318" y="7871"/>
                  </a:cubicBezTo>
                  <a:cubicBezTo>
                    <a:pt x="2181" y="15984"/>
                    <a:pt x="0" y="26939"/>
                    <a:pt x="5392" y="32355"/>
                  </a:cubicBezTo>
                  <a:cubicBezTo>
                    <a:pt x="7401" y="34355"/>
                    <a:pt x="10172" y="35313"/>
                    <a:pt x="13277" y="35313"/>
                  </a:cubicBezTo>
                  <a:cubicBezTo>
                    <a:pt x="18544" y="35313"/>
                    <a:pt x="24773" y="32557"/>
                    <a:pt x="29876" y="27454"/>
                  </a:cubicBezTo>
                  <a:cubicBezTo>
                    <a:pt x="37989" y="19341"/>
                    <a:pt x="40194" y="8361"/>
                    <a:pt x="34778" y="2969"/>
                  </a:cubicBezTo>
                  <a:cubicBezTo>
                    <a:pt x="32779" y="961"/>
                    <a:pt x="30015" y="1"/>
                    <a:pt x="26914" y="1"/>
                  </a:cubicBezTo>
                  <a:close/>
                </a:path>
              </a:pathLst>
            </a:custGeom>
            <a:solidFill>
              <a:schemeClr val="accent6"/>
            </a:solidFill>
            <a:ln>
              <a:noFill/>
            </a:ln>
          </p:spPr>
          <p:txBody>
            <a:bodyPr spcFirstLastPara="1" wrap="square" lIns="121900" tIns="121900" rIns="121900" bIns="121900" anchor="ctr" anchorCtr="0">
              <a:noAutofit/>
            </a:bodyPr>
            <a:lstStyle/>
            <a:p>
              <a:endParaRPr sz="1800"/>
            </a:p>
          </p:txBody>
        </p:sp>
        <p:sp>
          <p:nvSpPr>
            <p:cNvPr id="1699" name="Google Shape;1699;p47"/>
            <p:cNvSpPr/>
            <p:nvPr/>
          </p:nvSpPr>
          <p:spPr>
            <a:xfrm>
              <a:off x="-633099" y="1019281"/>
              <a:ext cx="343061" cy="320303"/>
            </a:xfrm>
            <a:custGeom>
              <a:avLst/>
              <a:gdLst/>
              <a:ahLst/>
              <a:cxnLst/>
              <a:rect l="l" t="t" r="r" b="b"/>
              <a:pathLst>
                <a:path w="36691" h="34257" extrusionOk="0">
                  <a:moveTo>
                    <a:pt x="28529" y="1"/>
                  </a:moveTo>
                  <a:lnTo>
                    <a:pt x="28529" y="1"/>
                  </a:lnTo>
                  <a:cubicBezTo>
                    <a:pt x="31249" y="5858"/>
                    <a:pt x="28627" y="14829"/>
                    <a:pt x="21716" y="21740"/>
                  </a:cubicBezTo>
                  <a:cubicBezTo>
                    <a:pt x="16602" y="26835"/>
                    <a:pt x="10362" y="29596"/>
                    <a:pt x="5099" y="29596"/>
                  </a:cubicBezTo>
                  <a:cubicBezTo>
                    <a:pt x="3248" y="29596"/>
                    <a:pt x="1518" y="29255"/>
                    <a:pt x="1" y="28554"/>
                  </a:cubicBezTo>
                  <a:lnTo>
                    <a:pt x="1" y="28554"/>
                  </a:lnTo>
                  <a:cubicBezTo>
                    <a:pt x="466" y="29558"/>
                    <a:pt x="1104" y="30490"/>
                    <a:pt x="1888" y="31298"/>
                  </a:cubicBezTo>
                  <a:cubicBezTo>
                    <a:pt x="3897" y="33298"/>
                    <a:pt x="6668" y="34256"/>
                    <a:pt x="9773" y="34256"/>
                  </a:cubicBezTo>
                  <a:cubicBezTo>
                    <a:pt x="15040" y="34256"/>
                    <a:pt x="21269" y="31500"/>
                    <a:pt x="26372" y="26397"/>
                  </a:cubicBezTo>
                  <a:cubicBezTo>
                    <a:pt x="34485" y="18284"/>
                    <a:pt x="36690" y="7304"/>
                    <a:pt x="31274" y="1912"/>
                  </a:cubicBezTo>
                  <a:cubicBezTo>
                    <a:pt x="30465" y="1104"/>
                    <a:pt x="29558" y="466"/>
                    <a:pt x="28529" y="1"/>
                  </a:cubicBezTo>
                  <a:close/>
                </a:path>
              </a:pathLst>
            </a:custGeom>
            <a:solidFill>
              <a:schemeClr val="dk2"/>
            </a:solidFill>
            <a:ln>
              <a:noFill/>
            </a:ln>
          </p:spPr>
          <p:txBody>
            <a:bodyPr spcFirstLastPara="1" wrap="square" lIns="121900" tIns="121900" rIns="121900" bIns="121900" anchor="ctr" anchorCtr="0">
              <a:noAutofit/>
            </a:bodyPr>
            <a:lstStyle/>
            <a:p>
              <a:endParaRPr sz="1800"/>
            </a:p>
          </p:txBody>
        </p:sp>
        <p:sp>
          <p:nvSpPr>
            <p:cNvPr id="1700" name="Google Shape;1700;p47"/>
            <p:cNvSpPr/>
            <p:nvPr/>
          </p:nvSpPr>
          <p:spPr>
            <a:xfrm>
              <a:off x="-411046" y="936104"/>
              <a:ext cx="170731" cy="170731"/>
            </a:xfrm>
            <a:custGeom>
              <a:avLst/>
              <a:gdLst/>
              <a:ahLst/>
              <a:cxnLst/>
              <a:rect l="l" t="t" r="r" b="b"/>
              <a:pathLst>
                <a:path w="18260" h="18260" extrusionOk="0">
                  <a:moveTo>
                    <a:pt x="3653" y="0"/>
                  </a:moveTo>
                  <a:lnTo>
                    <a:pt x="1" y="7769"/>
                  </a:lnTo>
                  <a:lnTo>
                    <a:pt x="10491" y="18259"/>
                  </a:lnTo>
                  <a:lnTo>
                    <a:pt x="18260" y="14607"/>
                  </a:lnTo>
                  <a:lnTo>
                    <a:pt x="3653" y="0"/>
                  </a:lnTo>
                  <a:close/>
                </a:path>
              </a:pathLst>
            </a:custGeom>
            <a:solidFill>
              <a:schemeClr val="accent5"/>
            </a:solidFill>
            <a:ln>
              <a:noFill/>
            </a:ln>
          </p:spPr>
          <p:txBody>
            <a:bodyPr spcFirstLastPara="1" wrap="square" lIns="121900" tIns="121900" rIns="121900" bIns="121900" anchor="ctr" anchorCtr="0">
              <a:noAutofit/>
            </a:bodyPr>
            <a:lstStyle/>
            <a:p>
              <a:endParaRPr sz="1800"/>
            </a:p>
          </p:txBody>
        </p:sp>
        <p:sp>
          <p:nvSpPr>
            <p:cNvPr id="1701" name="Google Shape;1701;p47"/>
            <p:cNvSpPr/>
            <p:nvPr/>
          </p:nvSpPr>
          <p:spPr>
            <a:xfrm>
              <a:off x="-501563" y="998487"/>
              <a:ext cx="199379" cy="197425"/>
            </a:xfrm>
            <a:custGeom>
              <a:avLst/>
              <a:gdLst/>
              <a:ahLst/>
              <a:cxnLst/>
              <a:rect l="l" t="t" r="r" b="b"/>
              <a:pathLst>
                <a:path w="21324" h="21115" extrusionOk="0">
                  <a:moveTo>
                    <a:pt x="2550" y="1"/>
                  </a:moveTo>
                  <a:cubicBezTo>
                    <a:pt x="1955" y="1"/>
                    <a:pt x="1361" y="227"/>
                    <a:pt x="908" y="681"/>
                  </a:cubicBezTo>
                  <a:cubicBezTo>
                    <a:pt x="1" y="1612"/>
                    <a:pt x="1" y="3083"/>
                    <a:pt x="908" y="3989"/>
                  </a:cubicBezTo>
                  <a:lnTo>
                    <a:pt x="17353" y="20435"/>
                  </a:lnTo>
                  <a:cubicBezTo>
                    <a:pt x="17806" y="20888"/>
                    <a:pt x="18407" y="21115"/>
                    <a:pt x="19007" y="21115"/>
                  </a:cubicBezTo>
                  <a:cubicBezTo>
                    <a:pt x="19608" y="21115"/>
                    <a:pt x="20208" y="20888"/>
                    <a:pt x="20662" y="20435"/>
                  </a:cubicBezTo>
                  <a:cubicBezTo>
                    <a:pt x="21103" y="19994"/>
                    <a:pt x="21323" y="19381"/>
                    <a:pt x="21323" y="18793"/>
                  </a:cubicBezTo>
                  <a:cubicBezTo>
                    <a:pt x="21323" y="18205"/>
                    <a:pt x="21103" y="17592"/>
                    <a:pt x="20662" y="17151"/>
                  </a:cubicBezTo>
                  <a:lnTo>
                    <a:pt x="4192" y="681"/>
                  </a:lnTo>
                  <a:cubicBezTo>
                    <a:pt x="3738" y="227"/>
                    <a:pt x="3144" y="1"/>
                    <a:pt x="2550" y="1"/>
                  </a:cubicBezTo>
                  <a:close/>
                </a:path>
              </a:pathLst>
            </a:custGeom>
            <a:solidFill>
              <a:srgbClr val="9F2A56">
                <a:alpha val="86160"/>
              </a:srgbClr>
            </a:solidFill>
            <a:ln>
              <a:noFill/>
            </a:ln>
          </p:spPr>
          <p:txBody>
            <a:bodyPr spcFirstLastPara="1" wrap="square" lIns="121900" tIns="121900" rIns="121900" bIns="121900" anchor="ctr" anchorCtr="0">
              <a:noAutofit/>
            </a:bodyPr>
            <a:lstStyle/>
            <a:p>
              <a:endParaRPr sz="1800"/>
            </a:p>
          </p:txBody>
        </p:sp>
        <p:sp>
          <p:nvSpPr>
            <p:cNvPr id="1702" name="Google Shape;1702;p47"/>
            <p:cNvSpPr/>
            <p:nvPr/>
          </p:nvSpPr>
          <p:spPr>
            <a:xfrm>
              <a:off x="-501563" y="998487"/>
              <a:ext cx="154238" cy="152059"/>
            </a:xfrm>
            <a:custGeom>
              <a:avLst/>
              <a:gdLst/>
              <a:ahLst/>
              <a:cxnLst/>
              <a:rect l="l" t="t" r="r" b="b"/>
              <a:pathLst>
                <a:path w="16496" h="16263" extrusionOk="0">
                  <a:moveTo>
                    <a:pt x="2550" y="1"/>
                  </a:moveTo>
                  <a:cubicBezTo>
                    <a:pt x="1955" y="1"/>
                    <a:pt x="1361" y="227"/>
                    <a:pt x="908" y="681"/>
                  </a:cubicBezTo>
                  <a:cubicBezTo>
                    <a:pt x="1" y="1612"/>
                    <a:pt x="1" y="3083"/>
                    <a:pt x="908" y="3989"/>
                  </a:cubicBezTo>
                  <a:lnTo>
                    <a:pt x="12525" y="15582"/>
                  </a:lnTo>
                  <a:cubicBezTo>
                    <a:pt x="12978" y="16035"/>
                    <a:pt x="13573" y="16262"/>
                    <a:pt x="14167" y="16262"/>
                  </a:cubicBezTo>
                  <a:cubicBezTo>
                    <a:pt x="14761" y="16262"/>
                    <a:pt x="15356" y="16035"/>
                    <a:pt x="15809" y="15582"/>
                  </a:cubicBezTo>
                  <a:cubicBezTo>
                    <a:pt x="16250" y="15141"/>
                    <a:pt x="16495" y="14528"/>
                    <a:pt x="16495" y="13940"/>
                  </a:cubicBezTo>
                  <a:cubicBezTo>
                    <a:pt x="16495" y="13352"/>
                    <a:pt x="16250" y="12764"/>
                    <a:pt x="15809" y="12298"/>
                  </a:cubicBezTo>
                  <a:lnTo>
                    <a:pt x="4192" y="681"/>
                  </a:lnTo>
                  <a:cubicBezTo>
                    <a:pt x="3738" y="227"/>
                    <a:pt x="3144" y="1"/>
                    <a:pt x="2550" y="1"/>
                  </a:cubicBezTo>
                  <a:close/>
                </a:path>
              </a:pathLst>
            </a:custGeom>
            <a:solidFill>
              <a:schemeClr val="accent5"/>
            </a:solidFill>
            <a:ln>
              <a:noFill/>
            </a:ln>
          </p:spPr>
          <p:txBody>
            <a:bodyPr spcFirstLastPara="1" wrap="square" lIns="121900" tIns="121900" rIns="121900" bIns="121900" anchor="ctr" anchorCtr="0">
              <a:noAutofit/>
            </a:bodyPr>
            <a:lstStyle/>
            <a:p>
              <a:endParaRPr sz="1800"/>
            </a:p>
          </p:txBody>
        </p:sp>
        <p:sp>
          <p:nvSpPr>
            <p:cNvPr id="1703" name="Google Shape;1703;p47"/>
            <p:cNvSpPr/>
            <p:nvPr/>
          </p:nvSpPr>
          <p:spPr>
            <a:xfrm>
              <a:off x="-578327" y="1048219"/>
              <a:ext cx="226644" cy="224465"/>
            </a:xfrm>
            <a:custGeom>
              <a:avLst/>
              <a:gdLst/>
              <a:ahLst/>
              <a:cxnLst/>
              <a:rect l="l" t="t" r="r" b="b"/>
              <a:pathLst>
                <a:path w="24240" h="24007" extrusionOk="0">
                  <a:moveTo>
                    <a:pt x="2549" y="0"/>
                  </a:moveTo>
                  <a:cubicBezTo>
                    <a:pt x="1955" y="0"/>
                    <a:pt x="1361" y="227"/>
                    <a:pt x="907" y="680"/>
                  </a:cubicBezTo>
                  <a:cubicBezTo>
                    <a:pt x="0" y="1587"/>
                    <a:pt x="0" y="3057"/>
                    <a:pt x="907" y="3964"/>
                  </a:cubicBezTo>
                  <a:lnTo>
                    <a:pt x="20269" y="23326"/>
                  </a:lnTo>
                  <a:cubicBezTo>
                    <a:pt x="20723" y="23780"/>
                    <a:pt x="21317" y="24006"/>
                    <a:pt x="21911" y="24006"/>
                  </a:cubicBezTo>
                  <a:cubicBezTo>
                    <a:pt x="22506" y="24006"/>
                    <a:pt x="23100" y="23780"/>
                    <a:pt x="23553" y="23326"/>
                  </a:cubicBezTo>
                  <a:cubicBezTo>
                    <a:pt x="24019" y="22885"/>
                    <a:pt x="24240" y="22272"/>
                    <a:pt x="24240" y="21684"/>
                  </a:cubicBezTo>
                  <a:cubicBezTo>
                    <a:pt x="24240" y="21096"/>
                    <a:pt x="24019" y="20483"/>
                    <a:pt x="23553" y="20042"/>
                  </a:cubicBezTo>
                  <a:lnTo>
                    <a:pt x="4191" y="680"/>
                  </a:lnTo>
                  <a:cubicBezTo>
                    <a:pt x="3738" y="227"/>
                    <a:pt x="3144" y="0"/>
                    <a:pt x="2549" y="0"/>
                  </a:cubicBezTo>
                  <a:close/>
                </a:path>
              </a:pathLst>
            </a:custGeom>
            <a:solidFill>
              <a:srgbClr val="9F2A56">
                <a:alpha val="86160"/>
              </a:srgbClr>
            </a:solidFill>
            <a:ln>
              <a:noFill/>
            </a:ln>
          </p:spPr>
          <p:txBody>
            <a:bodyPr spcFirstLastPara="1" wrap="square" lIns="121900" tIns="121900" rIns="121900" bIns="121900" anchor="ctr" anchorCtr="0">
              <a:noAutofit/>
            </a:bodyPr>
            <a:lstStyle/>
            <a:p>
              <a:endParaRPr sz="1800"/>
            </a:p>
          </p:txBody>
        </p:sp>
        <p:sp>
          <p:nvSpPr>
            <p:cNvPr id="1704" name="Google Shape;1704;p47"/>
            <p:cNvSpPr/>
            <p:nvPr/>
          </p:nvSpPr>
          <p:spPr>
            <a:xfrm>
              <a:off x="-578327" y="1048219"/>
              <a:ext cx="176229" cy="174050"/>
            </a:xfrm>
            <a:custGeom>
              <a:avLst/>
              <a:gdLst/>
              <a:ahLst/>
              <a:cxnLst/>
              <a:rect l="l" t="t" r="r" b="b"/>
              <a:pathLst>
                <a:path w="18848" h="18615" extrusionOk="0">
                  <a:moveTo>
                    <a:pt x="2549" y="0"/>
                  </a:moveTo>
                  <a:cubicBezTo>
                    <a:pt x="1955" y="0"/>
                    <a:pt x="1361" y="227"/>
                    <a:pt x="907" y="680"/>
                  </a:cubicBezTo>
                  <a:cubicBezTo>
                    <a:pt x="0" y="1587"/>
                    <a:pt x="0" y="3057"/>
                    <a:pt x="907" y="3964"/>
                  </a:cubicBezTo>
                  <a:lnTo>
                    <a:pt x="14877" y="17934"/>
                  </a:lnTo>
                  <a:cubicBezTo>
                    <a:pt x="15331" y="18388"/>
                    <a:pt x="15925" y="18614"/>
                    <a:pt x="16519" y="18614"/>
                  </a:cubicBezTo>
                  <a:cubicBezTo>
                    <a:pt x="17114" y="18614"/>
                    <a:pt x="17708" y="18388"/>
                    <a:pt x="18161" y="17934"/>
                  </a:cubicBezTo>
                  <a:cubicBezTo>
                    <a:pt x="18627" y="17493"/>
                    <a:pt x="18848" y="16880"/>
                    <a:pt x="18848" y="16292"/>
                  </a:cubicBezTo>
                  <a:cubicBezTo>
                    <a:pt x="18848" y="15704"/>
                    <a:pt x="18627" y="15091"/>
                    <a:pt x="18161" y="14650"/>
                  </a:cubicBezTo>
                  <a:lnTo>
                    <a:pt x="4191" y="680"/>
                  </a:lnTo>
                  <a:cubicBezTo>
                    <a:pt x="3738" y="227"/>
                    <a:pt x="3144" y="0"/>
                    <a:pt x="2549" y="0"/>
                  </a:cubicBezTo>
                  <a:close/>
                </a:path>
              </a:pathLst>
            </a:custGeom>
            <a:solidFill>
              <a:schemeClr val="accent5"/>
            </a:solidFill>
            <a:ln>
              <a:noFill/>
            </a:ln>
          </p:spPr>
          <p:txBody>
            <a:bodyPr spcFirstLastPara="1" wrap="square" lIns="121900" tIns="121900" rIns="121900" bIns="121900" anchor="ctr" anchorCtr="0">
              <a:noAutofit/>
            </a:bodyPr>
            <a:lstStyle/>
            <a:p>
              <a:endParaRPr sz="1800"/>
            </a:p>
          </p:txBody>
        </p:sp>
        <p:sp>
          <p:nvSpPr>
            <p:cNvPr id="1705" name="Google Shape;1705;p47"/>
            <p:cNvSpPr/>
            <p:nvPr/>
          </p:nvSpPr>
          <p:spPr>
            <a:xfrm>
              <a:off x="-600551" y="1211087"/>
              <a:ext cx="89377" cy="84739"/>
            </a:xfrm>
            <a:custGeom>
              <a:avLst/>
              <a:gdLst/>
              <a:ahLst/>
              <a:cxnLst/>
              <a:rect l="l" t="t" r="r" b="b"/>
              <a:pathLst>
                <a:path w="9559" h="9063" extrusionOk="0">
                  <a:moveTo>
                    <a:pt x="2059" y="1"/>
                  </a:moveTo>
                  <a:cubicBezTo>
                    <a:pt x="0" y="2084"/>
                    <a:pt x="0" y="5442"/>
                    <a:pt x="2059" y="7500"/>
                  </a:cubicBezTo>
                  <a:cubicBezTo>
                    <a:pt x="3100" y="8542"/>
                    <a:pt x="4461" y="9063"/>
                    <a:pt x="5818" y="9063"/>
                  </a:cubicBezTo>
                  <a:cubicBezTo>
                    <a:pt x="7175" y="9063"/>
                    <a:pt x="8529" y="8542"/>
                    <a:pt x="9558" y="7500"/>
                  </a:cubicBezTo>
                  <a:lnTo>
                    <a:pt x="2059" y="1"/>
                  </a:lnTo>
                  <a:close/>
                </a:path>
              </a:pathLst>
            </a:custGeom>
            <a:solidFill>
              <a:schemeClr val="accent5"/>
            </a:solidFill>
            <a:ln>
              <a:noFill/>
            </a:ln>
          </p:spPr>
          <p:txBody>
            <a:bodyPr spcFirstLastPara="1" wrap="square" lIns="121900" tIns="121900" rIns="121900" bIns="121900" anchor="ctr" anchorCtr="0">
              <a:noAutofit/>
            </a:bodyPr>
            <a:lstStyle/>
            <a:p>
              <a:endParaRPr sz="1800"/>
            </a:p>
          </p:txBody>
        </p:sp>
        <p:sp>
          <p:nvSpPr>
            <p:cNvPr id="1706" name="Google Shape;1706;p47"/>
            <p:cNvSpPr/>
            <p:nvPr/>
          </p:nvSpPr>
          <p:spPr>
            <a:xfrm>
              <a:off x="-348709" y="1013783"/>
              <a:ext cx="108395" cy="93051"/>
            </a:xfrm>
            <a:custGeom>
              <a:avLst/>
              <a:gdLst/>
              <a:ahLst/>
              <a:cxnLst/>
              <a:rect l="l" t="t" r="r" b="b"/>
              <a:pathLst>
                <a:path w="11593" h="9952" extrusionOk="0">
                  <a:moveTo>
                    <a:pt x="5294" y="1"/>
                  </a:moveTo>
                  <a:lnTo>
                    <a:pt x="0" y="6152"/>
                  </a:lnTo>
                  <a:lnTo>
                    <a:pt x="3824" y="9951"/>
                  </a:lnTo>
                  <a:lnTo>
                    <a:pt x="11593" y="6299"/>
                  </a:lnTo>
                  <a:lnTo>
                    <a:pt x="5294" y="1"/>
                  </a:lnTo>
                  <a:close/>
                </a:path>
              </a:pathLst>
            </a:custGeom>
            <a:solidFill>
              <a:srgbClr val="9F2A56">
                <a:alpha val="86160"/>
              </a:srgbClr>
            </a:solidFill>
            <a:ln>
              <a:noFill/>
            </a:ln>
          </p:spPr>
          <p:txBody>
            <a:bodyPr spcFirstLastPara="1" wrap="square" lIns="121900" tIns="121900" rIns="121900" bIns="121900" anchor="ctr" anchorCtr="0">
              <a:noAutofit/>
            </a:bodyPr>
            <a:lstStyle/>
            <a:p>
              <a:endParaRPr sz="1800"/>
            </a:p>
          </p:txBody>
        </p:sp>
      </p:grpSp>
      <p:grpSp>
        <p:nvGrpSpPr>
          <p:cNvPr id="1707" name="Google Shape;1707;p47"/>
          <p:cNvGrpSpPr/>
          <p:nvPr/>
        </p:nvGrpSpPr>
        <p:grpSpPr>
          <a:xfrm>
            <a:off x="6997853" y="2435937"/>
            <a:ext cx="810128" cy="809859"/>
            <a:chOff x="133433" y="1365"/>
            <a:chExt cx="704214" cy="703980"/>
          </a:xfrm>
        </p:grpSpPr>
        <p:sp>
          <p:nvSpPr>
            <p:cNvPr id="1708" name="Google Shape;1708;p47"/>
            <p:cNvSpPr/>
            <p:nvPr/>
          </p:nvSpPr>
          <p:spPr>
            <a:xfrm>
              <a:off x="133433" y="1365"/>
              <a:ext cx="704214" cy="703980"/>
            </a:xfrm>
            <a:custGeom>
              <a:avLst/>
              <a:gdLst/>
              <a:ahLst/>
              <a:cxnLst/>
              <a:rect l="l" t="t" r="r" b="b"/>
              <a:pathLst>
                <a:path w="75317" h="75292" extrusionOk="0">
                  <a:moveTo>
                    <a:pt x="37671" y="1"/>
                  </a:moveTo>
                  <a:cubicBezTo>
                    <a:pt x="16863" y="1"/>
                    <a:pt x="1" y="16863"/>
                    <a:pt x="1" y="37646"/>
                  </a:cubicBezTo>
                  <a:cubicBezTo>
                    <a:pt x="1" y="50709"/>
                    <a:pt x="6643" y="62204"/>
                    <a:pt x="16740" y="68944"/>
                  </a:cubicBezTo>
                  <a:cubicBezTo>
                    <a:pt x="20956" y="71787"/>
                    <a:pt x="25784" y="73772"/>
                    <a:pt x="30980" y="74704"/>
                  </a:cubicBezTo>
                  <a:cubicBezTo>
                    <a:pt x="33136" y="75096"/>
                    <a:pt x="35391" y="75292"/>
                    <a:pt x="37671" y="75292"/>
                  </a:cubicBezTo>
                  <a:cubicBezTo>
                    <a:pt x="45415" y="75292"/>
                    <a:pt x="52621" y="72963"/>
                    <a:pt x="58601" y="68944"/>
                  </a:cubicBezTo>
                  <a:cubicBezTo>
                    <a:pt x="68674" y="62204"/>
                    <a:pt x="75316" y="50709"/>
                    <a:pt x="75316" y="37646"/>
                  </a:cubicBezTo>
                  <a:cubicBezTo>
                    <a:pt x="75316" y="16863"/>
                    <a:pt x="58454" y="1"/>
                    <a:pt x="37671" y="1"/>
                  </a:cubicBezTo>
                  <a:close/>
                </a:path>
              </a:pathLst>
            </a:custGeom>
            <a:solidFill>
              <a:schemeClr val="accent4"/>
            </a:solidFill>
            <a:ln>
              <a:noFill/>
            </a:ln>
          </p:spPr>
          <p:txBody>
            <a:bodyPr spcFirstLastPara="1" wrap="square" lIns="121900" tIns="121900" rIns="121900" bIns="121900" anchor="ctr" anchorCtr="0">
              <a:noAutofit/>
            </a:bodyPr>
            <a:lstStyle/>
            <a:p>
              <a:endParaRPr sz="1800"/>
            </a:p>
          </p:txBody>
        </p:sp>
        <p:sp>
          <p:nvSpPr>
            <p:cNvPr id="1709" name="Google Shape;1709;p47"/>
            <p:cNvSpPr/>
            <p:nvPr/>
          </p:nvSpPr>
          <p:spPr>
            <a:xfrm>
              <a:off x="337384" y="20617"/>
              <a:ext cx="147356" cy="147356"/>
            </a:xfrm>
            <a:custGeom>
              <a:avLst/>
              <a:gdLst/>
              <a:ahLst/>
              <a:cxnLst/>
              <a:rect l="l" t="t" r="r" b="b"/>
              <a:pathLst>
                <a:path w="15760" h="15760" extrusionOk="0">
                  <a:moveTo>
                    <a:pt x="7892" y="1"/>
                  </a:moveTo>
                  <a:lnTo>
                    <a:pt x="7108" y="7108"/>
                  </a:lnTo>
                  <a:lnTo>
                    <a:pt x="0" y="7868"/>
                  </a:lnTo>
                  <a:lnTo>
                    <a:pt x="7108" y="8652"/>
                  </a:lnTo>
                  <a:lnTo>
                    <a:pt x="7892" y="15760"/>
                  </a:lnTo>
                  <a:lnTo>
                    <a:pt x="8677" y="8652"/>
                  </a:lnTo>
                  <a:lnTo>
                    <a:pt x="15760" y="7868"/>
                  </a:lnTo>
                  <a:lnTo>
                    <a:pt x="8677" y="7108"/>
                  </a:lnTo>
                  <a:lnTo>
                    <a:pt x="7892" y="1"/>
                  </a:lnTo>
                  <a:close/>
                </a:path>
              </a:pathLst>
            </a:custGeom>
            <a:solidFill>
              <a:srgbClr val="FFFFFF"/>
            </a:solidFill>
            <a:ln>
              <a:noFill/>
            </a:ln>
          </p:spPr>
          <p:txBody>
            <a:bodyPr spcFirstLastPara="1" wrap="square" lIns="121900" tIns="121900" rIns="121900" bIns="121900" anchor="ctr" anchorCtr="0">
              <a:noAutofit/>
            </a:bodyPr>
            <a:lstStyle/>
            <a:p>
              <a:endParaRPr sz="1800"/>
            </a:p>
          </p:txBody>
        </p:sp>
        <p:sp>
          <p:nvSpPr>
            <p:cNvPr id="1710" name="Google Shape;1710;p47"/>
            <p:cNvSpPr/>
            <p:nvPr/>
          </p:nvSpPr>
          <p:spPr>
            <a:xfrm>
              <a:off x="696471" y="331355"/>
              <a:ext cx="113219" cy="112985"/>
            </a:xfrm>
            <a:custGeom>
              <a:avLst/>
              <a:gdLst/>
              <a:ahLst/>
              <a:cxnLst/>
              <a:rect l="l" t="t" r="r" b="b"/>
              <a:pathLst>
                <a:path w="12109" h="12084" extrusionOk="0">
                  <a:moveTo>
                    <a:pt x="6054" y="0"/>
                  </a:moveTo>
                  <a:lnTo>
                    <a:pt x="5442" y="5441"/>
                  </a:lnTo>
                  <a:lnTo>
                    <a:pt x="1" y="6054"/>
                  </a:lnTo>
                  <a:lnTo>
                    <a:pt x="5442" y="6642"/>
                  </a:lnTo>
                  <a:lnTo>
                    <a:pt x="6054" y="12083"/>
                  </a:lnTo>
                  <a:lnTo>
                    <a:pt x="6667" y="6642"/>
                  </a:lnTo>
                  <a:lnTo>
                    <a:pt x="12108" y="6054"/>
                  </a:lnTo>
                  <a:lnTo>
                    <a:pt x="6667" y="5441"/>
                  </a:lnTo>
                  <a:lnTo>
                    <a:pt x="6054" y="0"/>
                  </a:lnTo>
                  <a:close/>
                </a:path>
              </a:pathLst>
            </a:custGeom>
            <a:solidFill>
              <a:srgbClr val="FFFFFF"/>
            </a:solidFill>
            <a:ln>
              <a:noFill/>
            </a:ln>
          </p:spPr>
          <p:txBody>
            <a:bodyPr spcFirstLastPara="1" wrap="square" lIns="121900" tIns="121900" rIns="121900" bIns="121900" anchor="ctr" anchorCtr="0">
              <a:noAutofit/>
            </a:bodyPr>
            <a:lstStyle/>
            <a:p>
              <a:endParaRPr sz="1800"/>
            </a:p>
          </p:txBody>
        </p:sp>
        <p:sp>
          <p:nvSpPr>
            <p:cNvPr id="1711" name="Google Shape;1711;p47"/>
            <p:cNvSpPr/>
            <p:nvPr/>
          </p:nvSpPr>
          <p:spPr>
            <a:xfrm>
              <a:off x="242286" y="174378"/>
              <a:ext cx="87778" cy="87778"/>
            </a:xfrm>
            <a:custGeom>
              <a:avLst/>
              <a:gdLst/>
              <a:ahLst/>
              <a:cxnLst/>
              <a:rect l="l" t="t" r="r" b="b"/>
              <a:pathLst>
                <a:path w="9388" h="9388" extrusionOk="0">
                  <a:moveTo>
                    <a:pt x="4681" y="1"/>
                  </a:moveTo>
                  <a:lnTo>
                    <a:pt x="4216" y="4241"/>
                  </a:lnTo>
                  <a:lnTo>
                    <a:pt x="0" y="4707"/>
                  </a:lnTo>
                  <a:lnTo>
                    <a:pt x="4216" y="5172"/>
                  </a:lnTo>
                  <a:lnTo>
                    <a:pt x="4681" y="9388"/>
                  </a:lnTo>
                  <a:lnTo>
                    <a:pt x="5147" y="5172"/>
                  </a:lnTo>
                  <a:lnTo>
                    <a:pt x="9387" y="4707"/>
                  </a:lnTo>
                  <a:lnTo>
                    <a:pt x="5147" y="4241"/>
                  </a:lnTo>
                  <a:lnTo>
                    <a:pt x="4681" y="1"/>
                  </a:lnTo>
                  <a:close/>
                </a:path>
              </a:pathLst>
            </a:custGeom>
            <a:solidFill>
              <a:srgbClr val="FFFFFF"/>
            </a:solidFill>
            <a:ln>
              <a:noFill/>
            </a:ln>
          </p:spPr>
          <p:txBody>
            <a:bodyPr spcFirstLastPara="1" wrap="square" lIns="121900" tIns="121900" rIns="121900" bIns="121900" anchor="ctr" anchorCtr="0">
              <a:noAutofit/>
            </a:bodyPr>
            <a:lstStyle/>
            <a:p>
              <a:endParaRPr sz="1800"/>
            </a:p>
          </p:txBody>
        </p:sp>
        <p:sp>
          <p:nvSpPr>
            <p:cNvPr id="1712" name="Google Shape;1712;p47"/>
            <p:cNvSpPr/>
            <p:nvPr/>
          </p:nvSpPr>
          <p:spPr>
            <a:xfrm>
              <a:off x="503066" y="125346"/>
              <a:ext cx="20177" cy="20168"/>
            </a:xfrm>
            <a:custGeom>
              <a:avLst/>
              <a:gdLst/>
              <a:ahLst/>
              <a:cxnLst/>
              <a:rect l="l" t="t" r="r" b="b"/>
              <a:pathLst>
                <a:path w="2158" h="2157" extrusionOk="0">
                  <a:moveTo>
                    <a:pt x="1079" y="0"/>
                  </a:moveTo>
                  <a:lnTo>
                    <a:pt x="0" y="1078"/>
                  </a:lnTo>
                  <a:lnTo>
                    <a:pt x="1079" y="2157"/>
                  </a:lnTo>
                  <a:lnTo>
                    <a:pt x="2157" y="1078"/>
                  </a:lnTo>
                  <a:lnTo>
                    <a:pt x="1079" y="0"/>
                  </a:lnTo>
                  <a:close/>
                </a:path>
              </a:pathLst>
            </a:custGeom>
            <a:solidFill>
              <a:srgbClr val="FFFFFF"/>
            </a:solidFill>
            <a:ln>
              <a:noFill/>
            </a:ln>
          </p:spPr>
          <p:txBody>
            <a:bodyPr spcFirstLastPara="1" wrap="square" lIns="121900" tIns="121900" rIns="121900" bIns="121900" anchor="ctr" anchorCtr="0">
              <a:noAutofit/>
            </a:bodyPr>
            <a:lstStyle/>
            <a:p>
              <a:endParaRPr sz="1800"/>
            </a:p>
          </p:txBody>
        </p:sp>
        <p:sp>
          <p:nvSpPr>
            <p:cNvPr id="1713" name="Google Shape;1713;p47"/>
            <p:cNvSpPr/>
            <p:nvPr/>
          </p:nvSpPr>
          <p:spPr>
            <a:xfrm>
              <a:off x="696471" y="206925"/>
              <a:ext cx="20177" cy="20168"/>
            </a:xfrm>
            <a:custGeom>
              <a:avLst/>
              <a:gdLst/>
              <a:ahLst/>
              <a:cxnLst/>
              <a:rect l="l" t="t" r="r" b="b"/>
              <a:pathLst>
                <a:path w="2158" h="2157" extrusionOk="0">
                  <a:moveTo>
                    <a:pt x="1079" y="0"/>
                  </a:moveTo>
                  <a:lnTo>
                    <a:pt x="1" y="1079"/>
                  </a:lnTo>
                  <a:lnTo>
                    <a:pt x="1079" y="2157"/>
                  </a:lnTo>
                  <a:lnTo>
                    <a:pt x="2157" y="1079"/>
                  </a:lnTo>
                  <a:lnTo>
                    <a:pt x="1079" y="0"/>
                  </a:lnTo>
                  <a:close/>
                </a:path>
              </a:pathLst>
            </a:custGeom>
            <a:solidFill>
              <a:srgbClr val="FFFFFF"/>
            </a:solidFill>
            <a:ln>
              <a:noFill/>
            </a:ln>
          </p:spPr>
          <p:txBody>
            <a:bodyPr spcFirstLastPara="1" wrap="square" lIns="121900" tIns="121900" rIns="121900" bIns="121900" anchor="ctr" anchorCtr="0">
              <a:noAutofit/>
            </a:bodyPr>
            <a:lstStyle/>
            <a:p>
              <a:endParaRPr sz="1800"/>
            </a:p>
          </p:txBody>
        </p:sp>
        <p:sp>
          <p:nvSpPr>
            <p:cNvPr id="1714" name="Google Shape;1714;p47"/>
            <p:cNvSpPr/>
            <p:nvPr/>
          </p:nvSpPr>
          <p:spPr>
            <a:xfrm>
              <a:off x="720304" y="480768"/>
              <a:ext cx="20177" cy="20168"/>
            </a:xfrm>
            <a:custGeom>
              <a:avLst/>
              <a:gdLst/>
              <a:ahLst/>
              <a:cxnLst/>
              <a:rect l="l" t="t" r="r" b="b"/>
              <a:pathLst>
                <a:path w="2158" h="2157" extrusionOk="0">
                  <a:moveTo>
                    <a:pt x="1079" y="0"/>
                  </a:moveTo>
                  <a:lnTo>
                    <a:pt x="1" y="1079"/>
                  </a:lnTo>
                  <a:lnTo>
                    <a:pt x="1079" y="2157"/>
                  </a:lnTo>
                  <a:lnTo>
                    <a:pt x="2157" y="1079"/>
                  </a:lnTo>
                  <a:lnTo>
                    <a:pt x="1079" y="0"/>
                  </a:lnTo>
                  <a:close/>
                </a:path>
              </a:pathLst>
            </a:custGeom>
            <a:solidFill>
              <a:srgbClr val="FFFFFF"/>
            </a:solidFill>
            <a:ln>
              <a:noFill/>
            </a:ln>
          </p:spPr>
          <p:txBody>
            <a:bodyPr spcFirstLastPara="1" wrap="square" lIns="121900" tIns="121900" rIns="121900" bIns="121900" anchor="ctr" anchorCtr="0">
              <a:noAutofit/>
            </a:bodyPr>
            <a:lstStyle/>
            <a:p>
              <a:endParaRPr sz="1800"/>
            </a:p>
          </p:txBody>
        </p:sp>
        <p:sp>
          <p:nvSpPr>
            <p:cNvPr id="1715" name="Google Shape;1715;p47"/>
            <p:cNvSpPr/>
            <p:nvPr/>
          </p:nvSpPr>
          <p:spPr>
            <a:xfrm>
              <a:off x="283762" y="100597"/>
              <a:ext cx="20177" cy="20168"/>
            </a:xfrm>
            <a:custGeom>
              <a:avLst/>
              <a:gdLst/>
              <a:ahLst/>
              <a:cxnLst/>
              <a:rect l="l" t="t" r="r" b="b"/>
              <a:pathLst>
                <a:path w="2158" h="2157" extrusionOk="0">
                  <a:moveTo>
                    <a:pt x="1079" y="0"/>
                  </a:moveTo>
                  <a:lnTo>
                    <a:pt x="0" y="1079"/>
                  </a:lnTo>
                  <a:lnTo>
                    <a:pt x="1079" y="2157"/>
                  </a:lnTo>
                  <a:lnTo>
                    <a:pt x="2157" y="1079"/>
                  </a:lnTo>
                  <a:lnTo>
                    <a:pt x="1079" y="0"/>
                  </a:lnTo>
                  <a:close/>
                </a:path>
              </a:pathLst>
            </a:custGeom>
            <a:solidFill>
              <a:srgbClr val="FFFFFF"/>
            </a:solidFill>
            <a:ln>
              <a:noFill/>
            </a:ln>
          </p:spPr>
          <p:txBody>
            <a:bodyPr spcFirstLastPara="1" wrap="square" lIns="121900" tIns="121900" rIns="121900" bIns="121900" anchor="ctr" anchorCtr="0">
              <a:noAutofit/>
            </a:bodyPr>
            <a:lstStyle/>
            <a:p>
              <a:endParaRPr sz="1800"/>
            </a:p>
          </p:txBody>
        </p:sp>
        <p:sp>
          <p:nvSpPr>
            <p:cNvPr id="1716" name="Google Shape;1716;p47"/>
            <p:cNvSpPr/>
            <p:nvPr/>
          </p:nvSpPr>
          <p:spPr>
            <a:xfrm>
              <a:off x="206073" y="429203"/>
              <a:ext cx="20177" cy="20177"/>
            </a:xfrm>
            <a:custGeom>
              <a:avLst/>
              <a:gdLst/>
              <a:ahLst/>
              <a:cxnLst/>
              <a:rect l="l" t="t" r="r" b="b"/>
              <a:pathLst>
                <a:path w="2158" h="2158" extrusionOk="0">
                  <a:moveTo>
                    <a:pt x="1079" y="1"/>
                  </a:moveTo>
                  <a:lnTo>
                    <a:pt x="1" y="1079"/>
                  </a:lnTo>
                  <a:lnTo>
                    <a:pt x="1079" y="2157"/>
                  </a:lnTo>
                  <a:lnTo>
                    <a:pt x="2158" y="1079"/>
                  </a:lnTo>
                  <a:lnTo>
                    <a:pt x="1079" y="1"/>
                  </a:lnTo>
                  <a:close/>
                </a:path>
              </a:pathLst>
            </a:custGeom>
            <a:solidFill>
              <a:srgbClr val="FFFFFF"/>
            </a:solidFill>
            <a:ln>
              <a:noFill/>
            </a:ln>
          </p:spPr>
          <p:txBody>
            <a:bodyPr spcFirstLastPara="1" wrap="square" lIns="121900" tIns="121900" rIns="121900" bIns="121900" anchor="ctr" anchorCtr="0">
              <a:noAutofit/>
            </a:bodyPr>
            <a:lstStyle/>
            <a:p>
              <a:endParaRPr sz="1800"/>
            </a:p>
          </p:txBody>
        </p:sp>
        <p:sp>
          <p:nvSpPr>
            <p:cNvPr id="1717" name="Google Shape;1717;p47"/>
            <p:cNvSpPr/>
            <p:nvPr/>
          </p:nvSpPr>
          <p:spPr>
            <a:xfrm>
              <a:off x="172852" y="489931"/>
              <a:ext cx="20168" cy="20177"/>
            </a:xfrm>
            <a:custGeom>
              <a:avLst/>
              <a:gdLst/>
              <a:ahLst/>
              <a:cxnLst/>
              <a:rect l="l" t="t" r="r" b="b"/>
              <a:pathLst>
                <a:path w="2157" h="2158" extrusionOk="0">
                  <a:moveTo>
                    <a:pt x="1079" y="1"/>
                  </a:moveTo>
                  <a:lnTo>
                    <a:pt x="0" y="1079"/>
                  </a:lnTo>
                  <a:lnTo>
                    <a:pt x="1079" y="2157"/>
                  </a:lnTo>
                  <a:lnTo>
                    <a:pt x="2157" y="1079"/>
                  </a:lnTo>
                  <a:lnTo>
                    <a:pt x="1079" y="1"/>
                  </a:lnTo>
                  <a:close/>
                </a:path>
              </a:pathLst>
            </a:custGeom>
            <a:solidFill>
              <a:srgbClr val="FFFFFF"/>
            </a:solidFill>
            <a:ln>
              <a:noFill/>
            </a:ln>
          </p:spPr>
          <p:txBody>
            <a:bodyPr spcFirstLastPara="1" wrap="square" lIns="121900" tIns="121900" rIns="121900" bIns="121900" anchor="ctr" anchorCtr="0">
              <a:noAutofit/>
            </a:bodyPr>
            <a:lstStyle/>
            <a:p>
              <a:endParaRPr sz="1800"/>
            </a:p>
          </p:txBody>
        </p:sp>
        <p:sp>
          <p:nvSpPr>
            <p:cNvPr id="1718" name="Google Shape;1718;p47"/>
            <p:cNvSpPr/>
            <p:nvPr/>
          </p:nvSpPr>
          <p:spPr>
            <a:xfrm>
              <a:off x="613518" y="76764"/>
              <a:ext cx="20177" cy="20168"/>
            </a:xfrm>
            <a:custGeom>
              <a:avLst/>
              <a:gdLst/>
              <a:ahLst/>
              <a:cxnLst/>
              <a:rect l="l" t="t" r="r" b="b"/>
              <a:pathLst>
                <a:path w="2158" h="2157" extrusionOk="0">
                  <a:moveTo>
                    <a:pt x="1079" y="0"/>
                  </a:moveTo>
                  <a:lnTo>
                    <a:pt x="1" y="1079"/>
                  </a:lnTo>
                  <a:lnTo>
                    <a:pt x="1079" y="2157"/>
                  </a:lnTo>
                  <a:lnTo>
                    <a:pt x="2157" y="1079"/>
                  </a:lnTo>
                  <a:lnTo>
                    <a:pt x="1079" y="0"/>
                  </a:lnTo>
                  <a:close/>
                </a:path>
              </a:pathLst>
            </a:custGeom>
            <a:solidFill>
              <a:srgbClr val="FFFFFF"/>
            </a:solidFill>
            <a:ln>
              <a:noFill/>
            </a:ln>
          </p:spPr>
          <p:txBody>
            <a:bodyPr spcFirstLastPara="1" wrap="square" lIns="121900" tIns="121900" rIns="121900" bIns="121900" anchor="ctr" anchorCtr="0">
              <a:noAutofit/>
            </a:bodyPr>
            <a:lstStyle/>
            <a:p>
              <a:endParaRPr sz="1800"/>
            </a:p>
          </p:txBody>
        </p:sp>
        <p:sp>
          <p:nvSpPr>
            <p:cNvPr id="1719" name="Google Shape;1719;p47"/>
            <p:cNvSpPr/>
            <p:nvPr/>
          </p:nvSpPr>
          <p:spPr>
            <a:xfrm>
              <a:off x="263828" y="185149"/>
              <a:ext cx="443658" cy="520197"/>
            </a:xfrm>
            <a:custGeom>
              <a:avLst/>
              <a:gdLst/>
              <a:ahLst/>
              <a:cxnLst/>
              <a:rect l="l" t="t" r="r" b="b"/>
              <a:pathLst>
                <a:path w="47450" h="55636" extrusionOk="0">
                  <a:moveTo>
                    <a:pt x="16666" y="1"/>
                  </a:moveTo>
                  <a:cubicBezTo>
                    <a:pt x="7010" y="2991"/>
                    <a:pt x="0" y="12010"/>
                    <a:pt x="0" y="22647"/>
                  </a:cubicBezTo>
                  <a:cubicBezTo>
                    <a:pt x="0" y="26691"/>
                    <a:pt x="1005" y="30490"/>
                    <a:pt x="2794" y="33823"/>
                  </a:cubicBezTo>
                  <a:cubicBezTo>
                    <a:pt x="2794" y="33823"/>
                    <a:pt x="2794" y="33847"/>
                    <a:pt x="2794" y="33847"/>
                  </a:cubicBezTo>
                  <a:lnTo>
                    <a:pt x="2794" y="49288"/>
                  </a:lnTo>
                  <a:cubicBezTo>
                    <a:pt x="8774" y="53307"/>
                    <a:pt x="15980" y="55636"/>
                    <a:pt x="23725" y="55636"/>
                  </a:cubicBezTo>
                  <a:cubicBezTo>
                    <a:pt x="31469" y="55636"/>
                    <a:pt x="38675" y="53307"/>
                    <a:pt x="44655" y="49288"/>
                  </a:cubicBezTo>
                  <a:lnTo>
                    <a:pt x="44655" y="33847"/>
                  </a:lnTo>
                  <a:cubicBezTo>
                    <a:pt x="44655" y="33847"/>
                    <a:pt x="44655" y="33823"/>
                    <a:pt x="44655" y="33823"/>
                  </a:cubicBezTo>
                  <a:cubicBezTo>
                    <a:pt x="46444" y="30490"/>
                    <a:pt x="47449" y="26691"/>
                    <a:pt x="47449" y="22647"/>
                  </a:cubicBezTo>
                  <a:cubicBezTo>
                    <a:pt x="47449" y="12010"/>
                    <a:pt x="40440" y="2991"/>
                    <a:pt x="30759" y="1"/>
                  </a:cubicBezTo>
                  <a:close/>
                </a:path>
              </a:pathLst>
            </a:custGeom>
            <a:solidFill>
              <a:srgbClr val="E6E6E6"/>
            </a:solidFill>
            <a:ln>
              <a:noFill/>
            </a:ln>
          </p:spPr>
          <p:txBody>
            <a:bodyPr spcFirstLastPara="1" wrap="square" lIns="121900" tIns="121900" rIns="121900" bIns="121900" anchor="ctr" anchorCtr="0">
              <a:noAutofit/>
            </a:bodyPr>
            <a:lstStyle/>
            <a:p>
              <a:endParaRPr sz="1800"/>
            </a:p>
          </p:txBody>
        </p:sp>
        <p:sp>
          <p:nvSpPr>
            <p:cNvPr id="1720" name="Google Shape;1720;p47"/>
            <p:cNvSpPr/>
            <p:nvPr/>
          </p:nvSpPr>
          <p:spPr>
            <a:xfrm>
              <a:off x="263828" y="185149"/>
              <a:ext cx="178978" cy="333664"/>
            </a:xfrm>
            <a:custGeom>
              <a:avLst/>
              <a:gdLst/>
              <a:ahLst/>
              <a:cxnLst/>
              <a:rect l="l" t="t" r="r" b="b"/>
              <a:pathLst>
                <a:path w="19142" h="35686" extrusionOk="0">
                  <a:moveTo>
                    <a:pt x="16666" y="1"/>
                  </a:moveTo>
                  <a:lnTo>
                    <a:pt x="16666" y="1"/>
                  </a:lnTo>
                  <a:cubicBezTo>
                    <a:pt x="7010" y="2991"/>
                    <a:pt x="0" y="12010"/>
                    <a:pt x="0" y="22647"/>
                  </a:cubicBezTo>
                  <a:cubicBezTo>
                    <a:pt x="0" y="26691"/>
                    <a:pt x="1005" y="30490"/>
                    <a:pt x="2794" y="33823"/>
                  </a:cubicBezTo>
                  <a:cubicBezTo>
                    <a:pt x="2794" y="33823"/>
                    <a:pt x="2794" y="33847"/>
                    <a:pt x="2794" y="33847"/>
                  </a:cubicBezTo>
                  <a:lnTo>
                    <a:pt x="2794" y="35686"/>
                  </a:lnTo>
                  <a:lnTo>
                    <a:pt x="19141" y="35686"/>
                  </a:lnTo>
                  <a:cubicBezTo>
                    <a:pt x="19141" y="35686"/>
                    <a:pt x="10980" y="29142"/>
                    <a:pt x="10000" y="17549"/>
                  </a:cubicBezTo>
                  <a:cubicBezTo>
                    <a:pt x="9019" y="5957"/>
                    <a:pt x="16666" y="1"/>
                    <a:pt x="16666" y="1"/>
                  </a:cubicBezTo>
                  <a:close/>
                </a:path>
              </a:pathLst>
            </a:custGeom>
            <a:solidFill>
              <a:srgbClr val="CCCCCC"/>
            </a:solidFill>
            <a:ln>
              <a:noFill/>
            </a:ln>
          </p:spPr>
          <p:txBody>
            <a:bodyPr spcFirstLastPara="1" wrap="square" lIns="121900" tIns="121900" rIns="121900" bIns="121900" anchor="ctr" anchorCtr="0">
              <a:noAutofit/>
            </a:bodyPr>
            <a:lstStyle/>
            <a:p>
              <a:endParaRPr sz="1800"/>
            </a:p>
          </p:txBody>
        </p:sp>
        <p:sp>
          <p:nvSpPr>
            <p:cNvPr id="1721" name="Google Shape;1721;p47"/>
            <p:cNvSpPr/>
            <p:nvPr/>
          </p:nvSpPr>
          <p:spPr>
            <a:xfrm>
              <a:off x="289952" y="526826"/>
              <a:ext cx="133144" cy="173022"/>
            </a:xfrm>
            <a:custGeom>
              <a:avLst/>
              <a:gdLst/>
              <a:ahLst/>
              <a:cxnLst/>
              <a:rect l="l" t="t" r="r" b="b"/>
              <a:pathLst>
                <a:path w="14240" h="18505" extrusionOk="0">
                  <a:moveTo>
                    <a:pt x="0" y="0"/>
                  </a:moveTo>
                  <a:lnTo>
                    <a:pt x="0" y="12745"/>
                  </a:lnTo>
                  <a:cubicBezTo>
                    <a:pt x="4216" y="15588"/>
                    <a:pt x="9044" y="17573"/>
                    <a:pt x="14240" y="18505"/>
                  </a:cubicBezTo>
                  <a:lnTo>
                    <a:pt x="14240" y="932"/>
                  </a:lnTo>
                  <a:lnTo>
                    <a:pt x="0" y="0"/>
                  </a:lnTo>
                  <a:close/>
                </a:path>
              </a:pathLst>
            </a:custGeom>
            <a:solidFill>
              <a:srgbClr val="CCCCCC"/>
            </a:solidFill>
            <a:ln>
              <a:noFill/>
            </a:ln>
          </p:spPr>
          <p:txBody>
            <a:bodyPr spcFirstLastPara="1" wrap="square" lIns="121900" tIns="121900" rIns="121900" bIns="121900" anchor="ctr" anchorCtr="0">
              <a:noAutofit/>
            </a:bodyPr>
            <a:lstStyle/>
            <a:p>
              <a:endParaRPr sz="1800"/>
            </a:p>
          </p:txBody>
        </p:sp>
        <p:sp>
          <p:nvSpPr>
            <p:cNvPr id="1722" name="Google Shape;1722;p47"/>
            <p:cNvSpPr/>
            <p:nvPr/>
          </p:nvSpPr>
          <p:spPr>
            <a:xfrm>
              <a:off x="289952" y="501385"/>
              <a:ext cx="391410" cy="42178"/>
            </a:xfrm>
            <a:custGeom>
              <a:avLst/>
              <a:gdLst/>
              <a:ahLst/>
              <a:cxnLst/>
              <a:rect l="l" t="t" r="r" b="b"/>
              <a:pathLst>
                <a:path w="41862" h="4511" extrusionOk="0">
                  <a:moveTo>
                    <a:pt x="0" y="1"/>
                  </a:moveTo>
                  <a:cubicBezTo>
                    <a:pt x="0" y="1"/>
                    <a:pt x="0" y="25"/>
                    <a:pt x="0" y="25"/>
                  </a:cubicBezTo>
                  <a:lnTo>
                    <a:pt x="0" y="4511"/>
                  </a:lnTo>
                  <a:lnTo>
                    <a:pt x="41861" y="4511"/>
                  </a:lnTo>
                  <a:lnTo>
                    <a:pt x="41861" y="25"/>
                  </a:lnTo>
                  <a:cubicBezTo>
                    <a:pt x="41861" y="25"/>
                    <a:pt x="41861" y="1"/>
                    <a:pt x="41861" y="1"/>
                  </a:cubicBezTo>
                  <a:close/>
                </a:path>
              </a:pathLst>
            </a:custGeom>
            <a:solidFill>
              <a:srgbClr val="B3B3B3"/>
            </a:solidFill>
            <a:ln>
              <a:noFill/>
            </a:ln>
          </p:spPr>
          <p:txBody>
            <a:bodyPr spcFirstLastPara="1" wrap="square" lIns="121900" tIns="121900" rIns="121900" bIns="121900" anchor="ctr" anchorCtr="0">
              <a:noAutofit/>
            </a:bodyPr>
            <a:lstStyle/>
            <a:p>
              <a:endParaRPr sz="1800"/>
            </a:p>
          </p:txBody>
        </p:sp>
        <p:sp>
          <p:nvSpPr>
            <p:cNvPr id="1723" name="Google Shape;1723;p47"/>
            <p:cNvSpPr/>
            <p:nvPr/>
          </p:nvSpPr>
          <p:spPr>
            <a:xfrm>
              <a:off x="325239" y="564404"/>
              <a:ext cx="25899" cy="65777"/>
            </a:xfrm>
            <a:custGeom>
              <a:avLst/>
              <a:gdLst/>
              <a:ahLst/>
              <a:cxnLst/>
              <a:rect l="l" t="t" r="r" b="b"/>
              <a:pathLst>
                <a:path w="2770" h="7035" extrusionOk="0">
                  <a:moveTo>
                    <a:pt x="1397" y="1"/>
                  </a:moveTo>
                  <a:cubicBezTo>
                    <a:pt x="638" y="1"/>
                    <a:pt x="0" y="638"/>
                    <a:pt x="0" y="1398"/>
                  </a:cubicBezTo>
                  <a:lnTo>
                    <a:pt x="0" y="7035"/>
                  </a:lnTo>
                  <a:lnTo>
                    <a:pt x="2770" y="7035"/>
                  </a:lnTo>
                  <a:lnTo>
                    <a:pt x="2770" y="1398"/>
                  </a:lnTo>
                  <a:cubicBezTo>
                    <a:pt x="2770" y="638"/>
                    <a:pt x="2157" y="1"/>
                    <a:pt x="1397" y="1"/>
                  </a:cubicBezTo>
                  <a:close/>
                </a:path>
              </a:pathLst>
            </a:custGeom>
            <a:solidFill>
              <a:srgbClr val="666666"/>
            </a:solidFill>
            <a:ln>
              <a:noFill/>
            </a:ln>
          </p:spPr>
          <p:txBody>
            <a:bodyPr spcFirstLastPara="1" wrap="square" lIns="121900" tIns="121900" rIns="121900" bIns="121900" anchor="ctr" anchorCtr="0">
              <a:noAutofit/>
            </a:bodyPr>
            <a:lstStyle/>
            <a:p>
              <a:endParaRPr sz="1800"/>
            </a:p>
          </p:txBody>
        </p:sp>
        <p:sp>
          <p:nvSpPr>
            <p:cNvPr id="1724" name="Google Shape;1724;p47"/>
            <p:cNvSpPr/>
            <p:nvPr/>
          </p:nvSpPr>
          <p:spPr>
            <a:xfrm>
              <a:off x="443254" y="564404"/>
              <a:ext cx="25899" cy="65777"/>
            </a:xfrm>
            <a:custGeom>
              <a:avLst/>
              <a:gdLst/>
              <a:ahLst/>
              <a:cxnLst/>
              <a:rect l="l" t="t" r="r" b="b"/>
              <a:pathLst>
                <a:path w="2770" h="7035" extrusionOk="0">
                  <a:moveTo>
                    <a:pt x="1373" y="1"/>
                  </a:moveTo>
                  <a:cubicBezTo>
                    <a:pt x="613" y="1"/>
                    <a:pt x="0" y="638"/>
                    <a:pt x="0" y="1398"/>
                  </a:cubicBezTo>
                  <a:lnTo>
                    <a:pt x="0" y="7035"/>
                  </a:lnTo>
                  <a:lnTo>
                    <a:pt x="2770" y="7035"/>
                  </a:lnTo>
                  <a:lnTo>
                    <a:pt x="2770" y="1398"/>
                  </a:lnTo>
                  <a:cubicBezTo>
                    <a:pt x="2770" y="638"/>
                    <a:pt x="2157" y="1"/>
                    <a:pt x="1373" y="1"/>
                  </a:cubicBezTo>
                  <a:close/>
                </a:path>
              </a:pathLst>
            </a:custGeom>
            <a:solidFill>
              <a:srgbClr val="666666"/>
            </a:solidFill>
            <a:ln>
              <a:noFill/>
            </a:ln>
          </p:spPr>
          <p:txBody>
            <a:bodyPr spcFirstLastPara="1" wrap="square" lIns="121900" tIns="121900" rIns="121900" bIns="121900" anchor="ctr" anchorCtr="0">
              <a:noAutofit/>
            </a:bodyPr>
            <a:lstStyle/>
            <a:p>
              <a:endParaRPr sz="1800"/>
            </a:p>
          </p:txBody>
        </p:sp>
        <p:sp>
          <p:nvSpPr>
            <p:cNvPr id="1725" name="Google Shape;1725;p47"/>
            <p:cNvSpPr/>
            <p:nvPr/>
          </p:nvSpPr>
          <p:spPr>
            <a:xfrm>
              <a:off x="619932" y="564404"/>
              <a:ext cx="26133" cy="65777"/>
            </a:xfrm>
            <a:custGeom>
              <a:avLst/>
              <a:gdLst/>
              <a:ahLst/>
              <a:cxnLst/>
              <a:rect l="l" t="t" r="r" b="b"/>
              <a:pathLst>
                <a:path w="2795" h="7035" extrusionOk="0">
                  <a:moveTo>
                    <a:pt x="1398" y="1"/>
                  </a:moveTo>
                  <a:cubicBezTo>
                    <a:pt x="638" y="1"/>
                    <a:pt x="1" y="638"/>
                    <a:pt x="1" y="1398"/>
                  </a:cubicBezTo>
                  <a:lnTo>
                    <a:pt x="1" y="7035"/>
                  </a:lnTo>
                  <a:lnTo>
                    <a:pt x="2795" y="7035"/>
                  </a:lnTo>
                  <a:lnTo>
                    <a:pt x="2795" y="1398"/>
                  </a:lnTo>
                  <a:cubicBezTo>
                    <a:pt x="2795" y="638"/>
                    <a:pt x="2158" y="1"/>
                    <a:pt x="1398" y="1"/>
                  </a:cubicBezTo>
                  <a:close/>
                </a:path>
              </a:pathLst>
            </a:custGeom>
            <a:solidFill>
              <a:srgbClr val="666666"/>
            </a:solidFill>
            <a:ln>
              <a:noFill/>
            </a:ln>
          </p:spPr>
          <p:txBody>
            <a:bodyPr spcFirstLastPara="1" wrap="square" lIns="121900" tIns="121900" rIns="121900" bIns="121900" anchor="ctr" anchorCtr="0">
              <a:noAutofit/>
            </a:bodyPr>
            <a:lstStyle/>
            <a:p>
              <a:endParaRPr sz="1800"/>
            </a:p>
          </p:txBody>
        </p:sp>
        <p:sp>
          <p:nvSpPr>
            <p:cNvPr id="1726" name="Google Shape;1726;p47"/>
            <p:cNvSpPr/>
            <p:nvPr/>
          </p:nvSpPr>
          <p:spPr>
            <a:xfrm>
              <a:off x="384134" y="564404"/>
              <a:ext cx="26133" cy="65777"/>
            </a:xfrm>
            <a:custGeom>
              <a:avLst/>
              <a:gdLst/>
              <a:ahLst/>
              <a:cxnLst/>
              <a:rect l="l" t="t" r="r" b="b"/>
              <a:pathLst>
                <a:path w="2795" h="7035" extrusionOk="0">
                  <a:moveTo>
                    <a:pt x="1397" y="1"/>
                  </a:moveTo>
                  <a:cubicBezTo>
                    <a:pt x="637" y="1"/>
                    <a:pt x="0" y="638"/>
                    <a:pt x="0" y="1398"/>
                  </a:cubicBezTo>
                  <a:lnTo>
                    <a:pt x="0" y="7035"/>
                  </a:lnTo>
                  <a:lnTo>
                    <a:pt x="2794" y="7035"/>
                  </a:lnTo>
                  <a:lnTo>
                    <a:pt x="2794" y="1398"/>
                  </a:lnTo>
                  <a:cubicBezTo>
                    <a:pt x="2794" y="638"/>
                    <a:pt x="2157" y="1"/>
                    <a:pt x="1397" y="1"/>
                  </a:cubicBezTo>
                  <a:close/>
                </a:path>
              </a:pathLst>
            </a:custGeom>
            <a:solidFill>
              <a:srgbClr val="666666"/>
            </a:solidFill>
            <a:ln>
              <a:noFill/>
            </a:ln>
          </p:spPr>
          <p:txBody>
            <a:bodyPr spcFirstLastPara="1" wrap="square" lIns="121900" tIns="121900" rIns="121900" bIns="121900" anchor="ctr" anchorCtr="0">
              <a:noAutofit/>
            </a:bodyPr>
            <a:lstStyle/>
            <a:p>
              <a:endParaRPr sz="1800"/>
            </a:p>
          </p:txBody>
        </p:sp>
        <p:sp>
          <p:nvSpPr>
            <p:cNvPr id="1727" name="Google Shape;1727;p47"/>
            <p:cNvSpPr/>
            <p:nvPr/>
          </p:nvSpPr>
          <p:spPr>
            <a:xfrm>
              <a:off x="561046" y="564404"/>
              <a:ext cx="25899" cy="65777"/>
            </a:xfrm>
            <a:custGeom>
              <a:avLst/>
              <a:gdLst/>
              <a:ahLst/>
              <a:cxnLst/>
              <a:rect l="l" t="t" r="r" b="b"/>
              <a:pathLst>
                <a:path w="2770" h="7035" extrusionOk="0">
                  <a:moveTo>
                    <a:pt x="1397" y="1"/>
                  </a:moveTo>
                  <a:cubicBezTo>
                    <a:pt x="613" y="1"/>
                    <a:pt x="0" y="638"/>
                    <a:pt x="0" y="1398"/>
                  </a:cubicBezTo>
                  <a:lnTo>
                    <a:pt x="0" y="7035"/>
                  </a:lnTo>
                  <a:lnTo>
                    <a:pt x="2769" y="7035"/>
                  </a:lnTo>
                  <a:lnTo>
                    <a:pt x="2769" y="1398"/>
                  </a:lnTo>
                  <a:cubicBezTo>
                    <a:pt x="2769" y="638"/>
                    <a:pt x="2157" y="1"/>
                    <a:pt x="1397" y="1"/>
                  </a:cubicBezTo>
                  <a:close/>
                </a:path>
              </a:pathLst>
            </a:custGeom>
            <a:solidFill>
              <a:srgbClr val="666666"/>
            </a:solidFill>
            <a:ln>
              <a:noFill/>
            </a:ln>
          </p:spPr>
          <p:txBody>
            <a:bodyPr spcFirstLastPara="1" wrap="square" lIns="121900" tIns="121900" rIns="121900" bIns="121900" anchor="ctr" anchorCtr="0">
              <a:noAutofit/>
            </a:bodyPr>
            <a:lstStyle/>
            <a:p>
              <a:endParaRPr sz="1800"/>
            </a:p>
          </p:txBody>
        </p:sp>
        <p:sp>
          <p:nvSpPr>
            <p:cNvPr id="1728" name="Google Shape;1728;p47"/>
            <p:cNvSpPr/>
            <p:nvPr/>
          </p:nvSpPr>
          <p:spPr>
            <a:xfrm>
              <a:off x="502150" y="564404"/>
              <a:ext cx="25899" cy="65777"/>
            </a:xfrm>
            <a:custGeom>
              <a:avLst/>
              <a:gdLst/>
              <a:ahLst/>
              <a:cxnLst/>
              <a:rect l="l" t="t" r="r" b="b"/>
              <a:pathLst>
                <a:path w="2770" h="7035" extrusionOk="0">
                  <a:moveTo>
                    <a:pt x="1373" y="1"/>
                  </a:moveTo>
                  <a:cubicBezTo>
                    <a:pt x="613" y="1"/>
                    <a:pt x="0" y="638"/>
                    <a:pt x="0" y="1398"/>
                  </a:cubicBezTo>
                  <a:lnTo>
                    <a:pt x="0" y="7035"/>
                  </a:lnTo>
                  <a:lnTo>
                    <a:pt x="2770" y="7035"/>
                  </a:lnTo>
                  <a:lnTo>
                    <a:pt x="2770" y="1398"/>
                  </a:lnTo>
                  <a:cubicBezTo>
                    <a:pt x="2770" y="638"/>
                    <a:pt x="2157" y="1"/>
                    <a:pt x="1373" y="1"/>
                  </a:cubicBezTo>
                  <a:close/>
                </a:path>
              </a:pathLst>
            </a:custGeom>
            <a:solidFill>
              <a:srgbClr val="666666"/>
            </a:solidFill>
            <a:ln>
              <a:noFill/>
            </a:ln>
          </p:spPr>
          <p:txBody>
            <a:bodyPr spcFirstLastPara="1" wrap="square" lIns="121900" tIns="121900" rIns="121900" bIns="121900" anchor="ctr" anchorCtr="0">
              <a:noAutofit/>
            </a:bodyPr>
            <a:lstStyle/>
            <a:p>
              <a:endParaRPr sz="1800"/>
            </a:p>
          </p:txBody>
        </p:sp>
        <p:sp>
          <p:nvSpPr>
            <p:cNvPr id="1729" name="Google Shape;1729;p47"/>
            <p:cNvSpPr/>
            <p:nvPr/>
          </p:nvSpPr>
          <p:spPr>
            <a:xfrm>
              <a:off x="478317" y="185149"/>
              <a:ext cx="228935" cy="200988"/>
            </a:xfrm>
            <a:custGeom>
              <a:avLst/>
              <a:gdLst/>
              <a:ahLst/>
              <a:cxnLst/>
              <a:rect l="l" t="t" r="r" b="b"/>
              <a:pathLst>
                <a:path w="24485" h="21496" extrusionOk="0">
                  <a:moveTo>
                    <a:pt x="0" y="1"/>
                  </a:moveTo>
                  <a:cubicBezTo>
                    <a:pt x="2819" y="859"/>
                    <a:pt x="5392" y="2256"/>
                    <a:pt x="7672" y="4045"/>
                  </a:cubicBezTo>
                  <a:cubicBezTo>
                    <a:pt x="10392" y="6202"/>
                    <a:pt x="12622" y="8947"/>
                    <a:pt x="14191" y="12059"/>
                  </a:cubicBezTo>
                  <a:cubicBezTo>
                    <a:pt x="15612" y="14927"/>
                    <a:pt x="16470" y="18113"/>
                    <a:pt x="16642" y="21495"/>
                  </a:cubicBezTo>
                  <a:lnTo>
                    <a:pt x="24485" y="21495"/>
                  </a:lnTo>
                  <a:cubicBezTo>
                    <a:pt x="24215" y="16103"/>
                    <a:pt x="22181" y="11201"/>
                    <a:pt x="18921" y="7353"/>
                  </a:cubicBezTo>
                  <a:cubicBezTo>
                    <a:pt x="16666" y="4682"/>
                    <a:pt x="13848" y="2525"/>
                    <a:pt x="10637" y="1079"/>
                  </a:cubicBezTo>
                  <a:cubicBezTo>
                    <a:pt x="9730" y="663"/>
                    <a:pt x="8799" y="295"/>
                    <a:pt x="7819" y="1"/>
                  </a:cubicBezTo>
                  <a:close/>
                </a:path>
              </a:pathLst>
            </a:custGeom>
            <a:solidFill>
              <a:srgbClr val="E6E6E6"/>
            </a:solidFill>
            <a:ln>
              <a:noFill/>
            </a:ln>
          </p:spPr>
          <p:txBody>
            <a:bodyPr spcFirstLastPara="1" wrap="square" lIns="121900" tIns="121900" rIns="121900" bIns="121900" anchor="ctr" anchorCtr="0">
              <a:noAutofit/>
            </a:bodyPr>
            <a:lstStyle/>
            <a:p>
              <a:endParaRPr sz="1800"/>
            </a:p>
          </p:txBody>
        </p:sp>
        <p:sp>
          <p:nvSpPr>
            <p:cNvPr id="1730" name="Google Shape;1730;p47"/>
            <p:cNvSpPr/>
            <p:nvPr/>
          </p:nvSpPr>
          <p:spPr>
            <a:xfrm>
              <a:off x="478317" y="185149"/>
              <a:ext cx="218622" cy="200988"/>
            </a:xfrm>
            <a:custGeom>
              <a:avLst/>
              <a:gdLst/>
              <a:ahLst/>
              <a:cxnLst/>
              <a:rect l="l" t="t" r="r" b="b"/>
              <a:pathLst>
                <a:path w="23382" h="21496" extrusionOk="0">
                  <a:moveTo>
                    <a:pt x="0" y="1"/>
                  </a:moveTo>
                  <a:cubicBezTo>
                    <a:pt x="2819" y="859"/>
                    <a:pt x="5392" y="2256"/>
                    <a:pt x="7672" y="4045"/>
                  </a:cubicBezTo>
                  <a:cubicBezTo>
                    <a:pt x="10392" y="6202"/>
                    <a:pt x="12622" y="8947"/>
                    <a:pt x="14191" y="12059"/>
                  </a:cubicBezTo>
                  <a:cubicBezTo>
                    <a:pt x="15612" y="14927"/>
                    <a:pt x="16470" y="18113"/>
                    <a:pt x="16642" y="21495"/>
                  </a:cubicBezTo>
                  <a:lnTo>
                    <a:pt x="23382" y="21495"/>
                  </a:lnTo>
                  <a:cubicBezTo>
                    <a:pt x="23137" y="16103"/>
                    <a:pt x="21078" y="11201"/>
                    <a:pt x="17818" y="7353"/>
                  </a:cubicBezTo>
                  <a:cubicBezTo>
                    <a:pt x="15563" y="4682"/>
                    <a:pt x="12745" y="2525"/>
                    <a:pt x="9559" y="1079"/>
                  </a:cubicBezTo>
                  <a:cubicBezTo>
                    <a:pt x="8652" y="663"/>
                    <a:pt x="7696" y="295"/>
                    <a:pt x="6740" y="1"/>
                  </a:cubicBezTo>
                  <a:close/>
                </a:path>
              </a:pathLst>
            </a:custGeom>
            <a:solidFill>
              <a:srgbClr val="666666"/>
            </a:solidFill>
            <a:ln>
              <a:noFill/>
            </a:ln>
          </p:spPr>
          <p:txBody>
            <a:bodyPr spcFirstLastPara="1" wrap="square" lIns="121900" tIns="121900" rIns="121900" bIns="121900" anchor="ctr" anchorCtr="0">
              <a:noAutofit/>
            </a:bodyPr>
            <a:lstStyle/>
            <a:p>
              <a:endParaRPr sz="1800"/>
            </a:p>
          </p:txBody>
        </p:sp>
        <p:sp>
          <p:nvSpPr>
            <p:cNvPr id="1731" name="Google Shape;1731;p47"/>
            <p:cNvSpPr/>
            <p:nvPr/>
          </p:nvSpPr>
          <p:spPr>
            <a:xfrm>
              <a:off x="550041" y="136576"/>
              <a:ext cx="154228" cy="161334"/>
            </a:xfrm>
            <a:custGeom>
              <a:avLst/>
              <a:gdLst/>
              <a:ahLst/>
              <a:cxnLst/>
              <a:rect l="l" t="t" r="r" b="b"/>
              <a:pathLst>
                <a:path w="16495" h="17255" extrusionOk="0">
                  <a:moveTo>
                    <a:pt x="9240" y="0"/>
                  </a:moveTo>
                  <a:lnTo>
                    <a:pt x="2966" y="6274"/>
                  </a:lnTo>
                  <a:lnTo>
                    <a:pt x="1" y="9240"/>
                  </a:lnTo>
                  <a:cubicBezTo>
                    <a:pt x="1618" y="10514"/>
                    <a:pt x="3064" y="12009"/>
                    <a:pt x="4290" y="13676"/>
                  </a:cubicBezTo>
                  <a:cubicBezTo>
                    <a:pt x="5147" y="14803"/>
                    <a:pt x="5883" y="16004"/>
                    <a:pt x="6520" y="17254"/>
                  </a:cubicBezTo>
                  <a:lnTo>
                    <a:pt x="16495" y="7279"/>
                  </a:lnTo>
                  <a:lnTo>
                    <a:pt x="13603" y="4363"/>
                  </a:lnTo>
                  <a:lnTo>
                    <a:pt x="9240" y="0"/>
                  </a:lnTo>
                  <a:close/>
                </a:path>
              </a:pathLst>
            </a:custGeom>
            <a:solidFill>
              <a:srgbClr val="999999"/>
            </a:solidFill>
            <a:ln>
              <a:noFill/>
            </a:ln>
          </p:spPr>
          <p:txBody>
            <a:bodyPr spcFirstLastPara="1" wrap="square" lIns="121900" tIns="121900" rIns="121900" bIns="121900" anchor="ctr" anchorCtr="0">
              <a:noAutofit/>
            </a:bodyPr>
            <a:lstStyle/>
            <a:p>
              <a:endParaRPr sz="1800"/>
            </a:p>
          </p:txBody>
        </p:sp>
        <p:sp>
          <p:nvSpPr>
            <p:cNvPr id="1732" name="Google Shape;1732;p47"/>
            <p:cNvSpPr/>
            <p:nvPr/>
          </p:nvSpPr>
          <p:spPr>
            <a:xfrm>
              <a:off x="590143" y="177360"/>
              <a:ext cx="114126" cy="120550"/>
            </a:xfrm>
            <a:custGeom>
              <a:avLst/>
              <a:gdLst/>
              <a:ahLst/>
              <a:cxnLst/>
              <a:rect l="l" t="t" r="r" b="b"/>
              <a:pathLst>
                <a:path w="12206" h="12893" extrusionOk="0">
                  <a:moveTo>
                    <a:pt x="9314" y="1"/>
                  </a:moveTo>
                  <a:lnTo>
                    <a:pt x="1" y="9314"/>
                  </a:lnTo>
                  <a:cubicBezTo>
                    <a:pt x="858" y="10441"/>
                    <a:pt x="1594" y="11642"/>
                    <a:pt x="2231" y="12892"/>
                  </a:cubicBezTo>
                  <a:lnTo>
                    <a:pt x="12206" y="2917"/>
                  </a:lnTo>
                  <a:lnTo>
                    <a:pt x="9314" y="1"/>
                  </a:lnTo>
                  <a:close/>
                </a:path>
              </a:pathLst>
            </a:custGeom>
            <a:solidFill>
              <a:srgbClr val="808080"/>
            </a:solidFill>
            <a:ln>
              <a:noFill/>
            </a:ln>
          </p:spPr>
          <p:txBody>
            <a:bodyPr spcFirstLastPara="1" wrap="square" lIns="121900" tIns="121900" rIns="121900" bIns="121900" anchor="ctr" anchorCtr="0">
              <a:noAutofit/>
            </a:bodyPr>
            <a:lstStyle/>
            <a:p>
              <a:endParaRPr sz="1800"/>
            </a:p>
          </p:txBody>
        </p:sp>
        <p:sp>
          <p:nvSpPr>
            <p:cNvPr id="1733" name="Google Shape;1733;p47"/>
            <p:cNvSpPr/>
            <p:nvPr/>
          </p:nvSpPr>
          <p:spPr>
            <a:xfrm>
              <a:off x="626814" y="131134"/>
              <a:ext cx="88685" cy="78895"/>
            </a:xfrm>
            <a:custGeom>
              <a:avLst/>
              <a:gdLst/>
              <a:ahLst/>
              <a:cxnLst/>
              <a:rect l="l" t="t" r="r" b="b"/>
              <a:pathLst>
                <a:path w="9485" h="8438" extrusionOk="0">
                  <a:moveTo>
                    <a:pt x="2608" y="0"/>
                  </a:moveTo>
                  <a:cubicBezTo>
                    <a:pt x="1974" y="0"/>
                    <a:pt x="1423" y="188"/>
                    <a:pt x="1029" y="582"/>
                  </a:cubicBezTo>
                  <a:cubicBezTo>
                    <a:pt x="907" y="705"/>
                    <a:pt x="809" y="827"/>
                    <a:pt x="735" y="974"/>
                  </a:cubicBezTo>
                  <a:cubicBezTo>
                    <a:pt x="0" y="2273"/>
                    <a:pt x="711" y="4552"/>
                    <a:pt x="2524" y="6342"/>
                  </a:cubicBezTo>
                  <a:cubicBezTo>
                    <a:pt x="3868" y="7686"/>
                    <a:pt x="5455" y="8437"/>
                    <a:pt x="6715" y="8437"/>
                  </a:cubicBezTo>
                  <a:cubicBezTo>
                    <a:pt x="7155" y="8437"/>
                    <a:pt x="7555" y="8346"/>
                    <a:pt x="7892" y="8155"/>
                  </a:cubicBezTo>
                  <a:cubicBezTo>
                    <a:pt x="8039" y="8082"/>
                    <a:pt x="8186" y="7984"/>
                    <a:pt x="8284" y="7861"/>
                  </a:cubicBezTo>
                  <a:cubicBezTo>
                    <a:pt x="9485" y="6685"/>
                    <a:pt x="8799" y="4087"/>
                    <a:pt x="6789" y="2077"/>
                  </a:cubicBezTo>
                  <a:cubicBezTo>
                    <a:pt x="5452" y="740"/>
                    <a:pt x="3867" y="0"/>
                    <a:pt x="2608" y="0"/>
                  </a:cubicBezTo>
                  <a:close/>
                </a:path>
              </a:pathLst>
            </a:custGeom>
            <a:solidFill>
              <a:srgbClr val="808080"/>
            </a:solidFill>
            <a:ln>
              <a:noFill/>
            </a:ln>
          </p:spPr>
          <p:txBody>
            <a:bodyPr spcFirstLastPara="1" wrap="square" lIns="121900" tIns="121900" rIns="121900" bIns="121900" anchor="ctr" anchorCtr="0">
              <a:noAutofit/>
            </a:bodyPr>
            <a:lstStyle/>
            <a:p>
              <a:endParaRPr sz="1800"/>
            </a:p>
          </p:txBody>
        </p:sp>
        <p:sp>
          <p:nvSpPr>
            <p:cNvPr id="1734" name="Google Shape;1734;p47"/>
            <p:cNvSpPr/>
            <p:nvPr/>
          </p:nvSpPr>
          <p:spPr>
            <a:xfrm>
              <a:off x="626814" y="137595"/>
              <a:ext cx="80672" cy="72434"/>
            </a:xfrm>
            <a:custGeom>
              <a:avLst/>
              <a:gdLst/>
              <a:ahLst/>
              <a:cxnLst/>
              <a:rect l="l" t="t" r="r" b="b"/>
              <a:pathLst>
                <a:path w="8628" h="7747" extrusionOk="0">
                  <a:moveTo>
                    <a:pt x="1905" y="1"/>
                  </a:moveTo>
                  <a:cubicBezTo>
                    <a:pt x="1465" y="1"/>
                    <a:pt x="1066" y="92"/>
                    <a:pt x="735" y="283"/>
                  </a:cubicBezTo>
                  <a:cubicBezTo>
                    <a:pt x="0" y="1582"/>
                    <a:pt x="711" y="3861"/>
                    <a:pt x="2524" y="5651"/>
                  </a:cubicBezTo>
                  <a:cubicBezTo>
                    <a:pt x="3868" y="6995"/>
                    <a:pt x="5455" y="7746"/>
                    <a:pt x="6715" y="7746"/>
                  </a:cubicBezTo>
                  <a:cubicBezTo>
                    <a:pt x="7155" y="7746"/>
                    <a:pt x="7555" y="7655"/>
                    <a:pt x="7892" y="7464"/>
                  </a:cubicBezTo>
                  <a:cubicBezTo>
                    <a:pt x="8627" y="6165"/>
                    <a:pt x="7916" y="3886"/>
                    <a:pt x="6103" y="2072"/>
                  </a:cubicBezTo>
                  <a:cubicBezTo>
                    <a:pt x="4760" y="748"/>
                    <a:pt x="3162" y="1"/>
                    <a:pt x="1905" y="1"/>
                  </a:cubicBezTo>
                  <a:close/>
                </a:path>
              </a:pathLst>
            </a:custGeom>
            <a:solidFill>
              <a:schemeClr val="accent2"/>
            </a:solidFill>
            <a:ln>
              <a:noFill/>
            </a:ln>
          </p:spPr>
          <p:txBody>
            <a:bodyPr spcFirstLastPara="1" wrap="square" lIns="121900" tIns="121900" rIns="121900" bIns="121900" anchor="ctr" anchorCtr="0">
              <a:noAutofit/>
            </a:bodyPr>
            <a:lstStyle/>
            <a:p>
              <a:endParaRPr sz="1800"/>
            </a:p>
          </p:txBody>
        </p:sp>
        <p:sp>
          <p:nvSpPr>
            <p:cNvPr id="1735" name="Google Shape;1735;p47"/>
            <p:cNvSpPr/>
            <p:nvPr/>
          </p:nvSpPr>
          <p:spPr>
            <a:xfrm>
              <a:off x="649263" y="145683"/>
              <a:ext cx="25451" cy="22337"/>
            </a:xfrm>
            <a:custGeom>
              <a:avLst/>
              <a:gdLst/>
              <a:ahLst/>
              <a:cxnLst/>
              <a:rect l="l" t="t" r="r" b="b"/>
              <a:pathLst>
                <a:path w="2722" h="2389" extrusionOk="0">
                  <a:moveTo>
                    <a:pt x="832" y="0"/>
                  </a:moveTo>
                  <a:cubicBezTo>
                    <a:pt x="636" y="0"/>
                    <a:pt x="464" y="58"/>
                    <a:pt x="344" y="178"/>
                  </a:cubicBezTo>
                  <a:cubicBezTo>
                    <a:pt x="1" y="521"/>
                    <a:pt x="172" y="1256"/>
                    <a:pt x="736" y="1820"/>
                  </a:cubicBezTo>
                  <a:cubicBezTo>
                    <a:pt x="1088" y="2188"/>
                    <a:pt x="1523" y="2389"/>
                    <a:pt x="1885" y="2389"/>
                  </a:cubicBezTo>
                  <a:cubicBezTo>
                    <a:pt x="2078" y="2389"/>
                    <a:pt x="2250" y="2331"/>
                    <a:pt x="2378" y="2212"/>
                  </a:cubicBezTo>
                  <a:cubicBezTo>
                    <a:pt x="2721" y="1845"/>
                    <a:pt x="2550" y="1109"/>
                    <a:pt x="1986" y="546"/>
                  </a:cubicBezTo>
                  <a:cubicBezTo>
                    <a:pt x="1636" y="196"/>
                    <a:pt x="1193" y="0"/>
                    <a:pt x="832" y="0"/>
                  </a:cubicBezTo>
                  <a:close/>
                </a:path>
              </a:pathLst>
            </a:custGeom>
            <a:solidFill>
              <a:srgbClr val="94DEF2"/>
            </a:solidFill>
            <a:ln>
              <a:noFill/>
            </a:ln>
          </p:spPr>
          <p:txBody>
            <a:bodyPr spcFirstLastPara="1" wrap="square" lIns="121900" tIns="121900" rIns="121900" bIns="121900" anchor="ctr" anchorCtr="0">
              <a:noAutofit/>
            </a:bodyPr>
            <a:lstStyle/>
            <a:p>
              <a:endParaRPr sz="1800"/>
            </a:p>
          </p:txBody>
        </p:sp>
      </p:grpSp>
      <p:grpSp>
        <p:nvGrpSpPr>
          <p:cNvPr id="1736" name="Google Shape;1736;p47"/>
          <p:cNvGrpSpPr/>
          <p:nvPr/>
        </p:nvGrpSpPr>
        <p:grpSpPr>
          <a:xfrm>
            <a:off x="6998000" y="4818747"/>
            <a:ext cx="810305" cy="810316"/>
            <a:chOff x="-817565" y="-9"/>
            <a:chExt cx="704205" cy="704214"/>
          </a:xfrm>
        </p:grpSpPr>
        <p:sp>
          <p:nvSpPr>
            <p:cNvPr id="1737" name="Google Shape;1737;p47"/>
            <p:cNvSpPr/>
            <p:nvPr/>
          </p:nvSpPr>
          <p:spPr>
            <a:xfrm>
              <a:off x="-817565" y="-9"/>
              <a:ext cx="704205" cy="703980"/>
            </a:xfrm>
            <a:custGeom>
              <a:avLst/>
              <a:gdLst/>
              <a:ahLst/>
              <a:cxnLst/>
              <a:rect l="l" t="t" r="r" b="b"/>
              <a:pathLst>
                <a:path w="75316" h="75292" extrusionOk="0">
                  <a:moveTo>
                    <a:pt x="37646" y="1"/>
                  </a:moveTo>
                  <a:cubicBezTo>
                    <a:pt x="17818" y="1"/>
                    <a:pt x="1544" y="15343"/>
                    <a:pt x="98" y="34803"/>
                  </a:cubicBezTo>
                  <a:cubicBezTo>
                    <a:pt x="25" y="35735"/>
                    <a:pt x="0" y="36690"/>
                    <a:pt x="0" y="37646"/>
                  </a:cubicBezTo>
                  <a:cubicBezTo>
                    <a:pt x="0" y="47793"/>
                    <a:pt x="4020" y="57033"/>
                    <a:pt x="10564" y="63797"/>
                  </a:cubicBezTo>
                  <a:cubicBezTo>
                    <a:pt x="11152" y="64410"/>
                    <a:pt x="11764" y="65023"/>
                    <a:pt x="12402" y="65586"/>
                  </a:cubicBezTo>
                  <a:cubicBezTo>
                    <a:pt x="15171" y="68086"/>
                    <a:pt x="18333" y="70194"/>
                    <a:pt x="21740" y="71787"/>
                  </a:cubicBezTo>
                  <a:cubicBezTo>
                    <a:pt x="26568" y="74042"/>
                    <a:pt x="31960" y="75292"/>
                    <a:pt x="37646" y="75292"/>
                  </a:cubicBezTo>
                  <a:cubicBezTo>
                    <a:pt x="42449" y="75292"/>
                    <a:pt x="47008" y="74409"/>
                    <a:pt x="51224" y="72792"/>
                  </a:cubicBezTo>
                  <a:cubicBezTo>
                    <a:pt x="52498" y="72277"/>
                    <a:pt x="53748" y="71738"/>
                    <a:pt x="54949" y="71101"/>
                  </a:cubicBezTo>
                  <a:cubicBezTo>
                    <a:pt x="57204" y="69949"/>
                    <a:pt x="59311" y="68552"/>
                    <a:pt x="61272" y="66983"/>
                  </a:cubicBezTo>
                  <a:cubicBezTo>
                    <a:pt x="62498" y="66003"/>
                    <a:pt x="63650" y="64925"/>
                    <a:pt x="64752" y="63797"/>
                  </a:cubicBezTo>
                  <a:cubicBezTo>
                    <a:pt x="71296" y="57008"/>
                    <a:pt x="75316" y="47793"/>
                    <a:pt x="75316" y="37646"/>
                  </a:cubicBezTo>
                  <a:cubicBezTo>
                    <a:pt x="75316" y="36715"/>
                    <a:pt x="75267" y="35784"/>
                    <a:pt x="75193" y="34852"/>
                  </a:cubicBezTo>
                  <a:cubicBezTo>
                    <a:pt x="73772" y="15368"/>
                    <a:pt x="57498" y="1"/>
                    <a:pt x="37646" y="1"/>
                  </a:cubicBezTo>
                  <a:close/>
                </a:path>
              </a:pathLst>
            </a:custGeom>
            <a:solidFill>
              <a:schemeClr val="accent4"/>
            </a:solidFill>
            <a:ln>
              <a:noFill/>
            </a:ln>
          </p:spPr>
          <p:txBody>
            <a:bodyPr spcFirstLastPara="1" wrap="square" lIns="121900" tIns="121900" rIns="121900" bIns="121900" anchor="ctr" anchorCtr="0">
              <a:noAutofit/>
            </a:bodyPr>
            <a:lstStyle/>
            <a:p>
              <a:endParaRPr sz="1800"/>
            </a:p>
          </p:txBody>
        </p:sp>
        <p:sp>
          <p:nvSpPr>
            <p:cNvPr id="1738" name="Google Shape;1738;p47"/>
            <p:cNvSpPr/>
            <p:nvPr/>
          </p:nvSpPr>
          <p:spPr>
            <a:xfrm>
              <a:off x="-350317" y="113883"/>
              <a:ext cx="147132" cy="147356"/>
            </a:xfrm>
            <a:custGeom>
              <a:avLst/>
              <a:gdLst/>
              <a:ahLst/>
              <a:cxnLst/>
              <a:rect l="l" t="t" r="r" b="b"/>
              <a:pathLst>
                <a:path w="15736" h="15760" extrusionOk="0">
                  <a:moveTo>
                    <a:pt x="7868" y="1"/>
                  </a:moveTo>
                  <a:lnTo>
                    <a:pt x="7084" y="7108"/>
                  </a:lnTo>
                  <a:lnTo>
                    <a:pt x="1" y="7892"/>
                  </a:lnTo>
                  <a:lnTo>
                    <a:pt x="7084" y="8677"/>
                  </a:lnTo>
                  <a:lnTo>
                    <a:pt x="7868" y="15760"/>
                  </a:lnTo>
                  <a:lnTo>
                    <a:pt x="8652" y="8677"/>
                  </a:lnTo>
                  <a:lnTo>
                    <a:pt x="15735" y="7892"/>
                  </a:lnTo>
                  <a:lnTo>
                    <a:pt x="8652" y="7108"/>
                  </a:lnTo>
                  <a:lnTo>
                    <a:pt x="7868" y="1"/>
                  </a:lnTo>
                  <a:close/>
                </a:path>
              </a:pathLst>
            </a:custGeom>
            <a:solidFill>
              <a:srgbClr val="FFFFFF"/>
            </a:solidFill>
            <a:ln>
              <a:noFill/>
            </a:ln>
          </p:spPr>
          <p:txBody>
            <a:bodyPr spcFirstLastPara="1" wrap="square" lIns="121900" tIns="121900" rIns="121900" bIns="121900" anchor="ctr" anchorCtr="0">
              <a:noAutofit/>
            </a:bodyPr>
            <a:lstStyle/>
            <a:p>
              <a:endParaRPr sz="1800"/>
            </a:p>
          </p:txBody>
        </p:sp>
        <p:sp>
          <p:nvSpPr>
            <p:cNvPr id="1739" name="Google Shape;1739;p47"/>
            <p:cNvSpPr/>
            <p:nvPr/>
          </p:nvSpPr>
          <p:spPr>
            <a:xfrm>
              <a:off x="-643412" y="3656"/>
              <a:ext cx="147132" cy="147365"/>
            </a:xfrm>
            <a:custGeom>
              <a:avLst/>
              <a:gdLst/>
              <a:ahLst/>
              <a:cxnLst/>
              <a:rect l="l" t="t" r="r" b="b"/>
              <a:pathLst>
                <a:path w="15736" h="15761" extrusionOk="0">
                  <a:moveTo>
                    <a:pt x="7868" y="1"/>
                  </a:moveTo>
                  <a:lnTo>
                    <a:pt x="7084" y="7108"/>
                  </a:lnTo>
                  <a:lnTo>
                    <a:pt x="1" y="7893"/>
                  </a:lnTo>
                  <a:lnTo>
                    <a:pt x="7084" y="8677"/>
                  </a:lnTo>
                  <a:lnTo>
                    <a:pt x="7868" y="15760"/>
                  </a:lnTo>
                  <a:lnTo>
                    <a:pt x="8652" y="8677"/>
                  </a:lnTo>
                  <a:lnTo>
                    <a:pt x="15736" y="7893"/>
                  </a:lnTo>
                  <a:lnTo>
                    <a:pt x="8652" y="7108"/>
                  </a:lnTo>
                  <a:lnTo>
                    <a:pt x="7868" y="1"/>
                  </a:lnTo>
                  <a:close/>
                </a:path>
              </a:pathLst>
            </a:custGeom>
            <a:solidFill>
              <a:srgbClr val="FFFFFF"/>
            </a:solidFill>
            <a:ln>
              <a:noFill/>
            </a:ln>
          </p:spPr>
          <p:txBody>
            <a:bodyPr spcFirstLastPara="1" wrap="square" lIns="121900" tIns="121900" rIns="121900" bIns="121900" anchor="ctr" anchorCtr="0">
              <a:noAutofit/>
            </a:bodyPr>
            <a:lstStyle/>
            <a:p>
              <a:endParaRPr sz="1800"/>
            </a:p>
          </p:txBody>
        </p:sp>
        <p:sp>
          <p:nvSpPr>
            <p:cNvPr id="1740" name="Google Shape;1740;p47"/>
            <p:cNvSpPr/>
            <p:nvPr/>
          </p:nvSpPr>
          <p:spPr>
            <a:xfrm>
              <a:off x="-760278" y="151012"/>
              <a:ext cx="589396" cy="552959"/>
            </a:xfrm>
            <a:custGeom>
              <a:avLst/>
              <a:gdLst/>
              <a:ahLst/>
              <a:cxnLst/>
              <a:rect l="l" t="t" r="r" b="b"/>
              <a:pathLst>
                <a:path w="63037" h="59140" extrusionOk="0">
                  <a:moveTo>
                    <a:pt x="31519" y="0"/>
                  </a:moveTo>
                  <a:cubicBezTo>
                    <a:pt x="17500" y="0"/>
                    <a:pt x="5637" y="9166"/>
                    <a:pt x="1520" y="21813"/>
                  </a:cubicBezTo>
                  <a:cubicBezTo>
                    <a:pt x="956" y="23602"/>
                    <a:pt x="515" y="25489"/>
                    <a:pt x="270" y="27401"/>
                  </a:cubicBezTo>
                  <a:cubicBezTo>
                    <a:pt x="98" y="28749"/>
                    <a:pt x="0" y="30121"/>
                    <a:pt x="0" y="31518"/>
                  </a:cubicBezTo>
                  <a:cubicBezTo>
                    <a:pt x="0" y="31935"/>
                    <a:pt x="25" y="32327"/>
                    <a:pt x="25" y="32719"/>
                  </a:cubicBezTo>
                  <a:cubicBezTo>
                    <a:pt x="221" y="38111"/>
                    <a:pt x="1790" y="43160"/>
                    <a:pt x="4363" y="47523"/>
                  </a:cubicBezTo>
                  <a:cubicBezTo>
                    <a:pt x="4387" y="47572"/>
                    <a:pt x="4412" y="47596"/>
                    <a:pt x="4437" y="47645"/>
                  </a:cubicBezTo>
                  <a:cubicBezTo>
                    <a:pt x="11274" y="54728"/>
                    <a:pt x="20882" y="59140"/>
                    <a:pt x="31519" y="59140"/>
                  </a:cubicBezTo>
                  <a:cubicBezTo>
                    <a:pt x="42156" y="59140"/>
                    <a:pt x="51787" y="54728"/>
                    <a:pt x="58625" y="47645"/>
                  </a:cubicBezTo>
                  <a:cubicBezTo>
                    <a:pt x="60709" y="44140"/>
                    <a:pt x="62130" y="40219"/>
                    <a:pt x="62718" y="36028"/>
                  </a:cubicBezTo>
                  <a:cubicBezTo>
                    <a:pt x="62939" y="34557"/>
                    <a:pt x="63037" y="33062"/>
                    <a:pt x="63037" y="31518"/>
                  </a:cubicBezTo>
                  <a:cubicBezTo>
                    <a:pt x="63037" y="30317"/>
                    <a:pt x="62988" y="29141"/>
                    <a:pt x="62841" y="27965"/>
                  </a:cubicBezTo>
                  <a:cubicBezTo>
                    <a:pt x="61910" y="19705"/>
                    <a:pt x="57792" y="12401"/>
                    <a:pt x="51714" y="7328"/>
                  </a:cubicBezTo>
                  <a:cubicBezTo>
                    <a:pt x="50317" y="6152"/>
                    <a:pt x="48822" y="5098"/>
                    <a:pt x="47229" y="4191"/>
                  </a:cubicBezTo>
                  <a:cubicBezTo>
                    <a:pt x="47106" y="4118"/>
                    <a:pt x="47008" y="4069"/>
                    <a:pt x="46886" y="3995"/>
                  </a:cubicBezTo>
                  <a:cubicBezTo>
                    <a:pt x="43749" y="2255"/>
                    <a:pt x="40293" y="1005"/>
                    <a:pt x="36592" y="417"/>
                  </a:cubicBezTo>
                  <a:cubicBezTo>
                    <a:pt x="34950" y="147"/>
                    <a:pt x="33259" y="0"/>
                    <a:pt x="31519" y="0"/>
                  </a:cubicBezTo>
                  <a:close/>
                </a:path>
              </a:pathLst>
            </a:custGeom>
            <a:solidFill>
              <a:schemeClr val="accent6"/>
            </a:solidFill>
            <a:ln>
              <a:noFill/>
            </a:ln>
          </p:spPr>
          <p:txBody>
            <a:bodyPr spcFirstLastPara="1" wrap="square" lIns="121900" tIns="121900" rIns="121900" bIns="121900" anchor="ctr" anchorCtr="0">
              <a:noAutofit/>
            </a:bodyPr>
            <a:lstStyle/>
            <a:p>
              <a:endParaRPr sz="1800"/>
            </a:p>
          </p:txBody>
        </p:sp>
        <p:sp>
          <p:nvSpPr>
            <p:cNvPr id="1741" name="Google Shape;1741;p47"/>
            <p:cNvSpPr/>
            <p:nvPr/>
          </p:nvSpPr>
          <p:spPr>
            <a:xfrm>
              <a:off x="-760278" y="202568"/>
              <a:ext cx="515615" cy="501637"/>
            </a:xfrm>
            <a:custGeom>
              <a:avLst/>
              <a:gdLst/>
              <a:ahLst/>
              <a:cxnLst/>
              <a:rect l="l" t="t" r="r" b="b"/>
              <a:pathLst>
                <a:path w="55146" h="53651" extrusionOk="0">
                  <a:moveTo>
                    <a:pt x="13725" y="1"/>
                  </a:moveTo>
                  <a:lnTo>
                    <a:pt x="13725" y="1"/>
                  </a:lnTo>
                  <a:cubicBezTo>
                    <a:pt x="8039" y="3897"/>
                    <a:pt x="3701" y="9608"/>
                    <a:pt x="1520" y="16299"/>
                  </a:cubicBezTo>
                  <a:cubicBezTo>
                    <a:pt x="956" y="18088"/>
                    <a:pt x="515" y="19975"/>
                    <a:pt x="270" y="21887"/>
                  </a:cubicBezTo>
                  <a:cubicBezTo>
                    <a:pt x="98" y="23235"/>
                    <a:pt x="0" y="24607"/>
                    <a:pt x="0" y="26004"/>
                  </a:cubicBezTo>
                  <a:cubicBezTo>
                    <a:pt x="0" y="26421"/>
                    <a:pt x="25" y="26813"/>
                    <a:pt x="25" y="27205"/>
                  </a:cubicBezTo>
                  <a:cubicBezTo>
                    <a:pt x="49" y="28014"/>
                    <a:pt x="123" y="28823"/>
                    <a:pt x="221" y="29607"/>
                  </a:cubicBezTo>
                  <a:cubicBezTo>
                    <a:pt x="736" y="34141"/>
                    <a:pt x="2206" y="38381"/>
                    <a:pt x="4437" y="42131"/>
                  </a:cubicBezTo>
                  <a:cubicBezTo>
                    <a:pt x="11274" y="49214"/>
                    <a:pt x="20882" y="53650"/>
                    <a:pt x="31519" y="53650"/>
                  </a:cubicBezTo>
                  <a:cubicBezTo>
                    <a:pt x="40464" y="53650"/>
                    <a:pt x="48675" y="50513"/>
                    <a:pt x="55145" y="45317"/>
                  </a:cubicBezTo>
                  <a:lnTo>
                    <a:pt x="55145" y="45317"/>
                  </a:lnTo>
                  <a:cubicBezTo>
                    <a:pt x="50587" y="47866"/>
                    <a:pt x="45317" y="49337"/>
                    <a:pt x="39729" y="49337"/>
                  </a:cubicBezTo>
                  <a:cubicBezTo>
                    <a:pt x="34019" y="49337"/>
                    <a:pt x="28676" y="47817"/>
                    <a:pt x="24044" y="45146"/>
                  </a:cubicBezTo>
                  <a:cubicBezTo>
                    <a:pt x="20465" y="43087"/>
                    <a:pt x="17328" y="40342"/>
                    <a:pt x="14804" y="37107"/>
                  </a:cubicBezTo>
                  <a:cubicBezTo>
                    <a:pt x="10907" y="32058"/>
                    <a:pt x="8480" y="25808"/>
                    <a:pt x="8235" y="19019"/>
                  </a:cubicBezTo>
                  <a:cubicBezTo>
                    <a:pt x="8211" y="18603"/>
                    <a:pt x="8211" y="18211"/>
                    <a:pt x="8211" y="17818"/>
                  </a:cubicBezTo>
                  <a:cubicBezTo>
                    <a:pt x="8211" y="16421"/>
                    <a:pt x="8309" y="15024"/>
                    <a:pt x="8480" y="13676"/>
                  </a:cubicBezTo>
                  <a:cubicBezTo>
                    <a:pt x="8726" y="11765"/>
                    <a:pt x="9167" y="9878"/>
                    <a:pt x="9730" y="8088"/>
                  </a:cubicBezTo>
                  <a:cubicBezTo>
                    <a:pt x="10686" y="5196"/>
                    <a:pt x="12034" y="2476"/>
                    <a:pt x="13725" y="1"/>
                  </a:cubicBezTo>
                  <a:close/>
                </a:path>
              </a:pathLst>
            </a:custGeom>
            <a:solidFill>
              <a:srgbClr val="F9C280"/>
            </a:solidFill>
            <a:ln>
              <a:noFill/>
            </a:ln>
          </p:spPr>
          <p:txBody>
            <a:bodyPr spcFirstLastPara="1" wrap="square" lIns="121900" tIns="121900" rIns="121900" bIns="121900" anchor="ctr" anchorCtr="0">
              <a:noAutofit/>
            </a:bodyPr>
            <a:lstStyle/>
            <a:p>
              <a:endParaRPr sz="1800"/>
            </a:p>
          </p:txBody>
        </p:sp>
        <p:sp>
          <p:nvSpPr>
            <p:cNvPr id="1742" name="Google Shape;1742;p47"/>
            <p:cNvSpPr/>
            <p:nvPr/>
          </p:nvSpPr>
          <p:spPr>
            <a:xfrm>
              <a:off x="-776322" y="235106"/>
              <a:ext cx="20177" cy="20177"/>
            </a:xfrm>
            <a:custGeom>
              <a:avLst/>
              <a:gdLst/>
              <a:ahLst/>
              <a:cxnLst/>
              <a:rect l="l" t="t" r="r" b="b"/>
              <a:pathLst>
                <a:path w="2158" h="2158" extrusionOk="0">
                  <a:moveTo>
                    <a:pt x="1079" y="1"/>
                  </a:moveTo>
                  <a:lnTo>
                    <a:pt x="1" y="1079"/>
                  </a:lnTo>
                  <a:lnTo>
                    <a:pt x="1079" y="2158"/>
                  </a:lnTo>
                  <a:lnTo>
                    <a:pt x="2158" y="1079"/>
                  </a:lnTo>
                  <a:lnTo>
                    <a:pt x="1079" y="1"/>
                  </a:lnTo>
                  <a:close/>
                </a:path>
              </a:pathLst>
            </a:custGeom>
            <a:solidFill>
              <a:srgbClr val="FFFFFF"/>
            </a:solidFill>
            <a:ln>
              <a:noFill/>
            </a:ln>
          </p:spPr>
          <p:txBody>
            <a:bodyPr spcFirstLastPara="1" wrap="square" lIns="121900" tIns="121900" rIns="121900" bIns="121900" anchor="ctr" anchorCtr="0">
              <a:noAutofit/>
            </a:bodyPr>
            <a:lstStyle/>
            <a:p>
              <a:endParaRPr sz="1800"/>
            </a:p>
          </p:txBody>
        </p:sp>
        <p:sp>
          <p:nvSpPr>
            <p:cNvPr id="1743" name="Google Shape;1743;p47"/>
            <p:cNvSpPr/>
            <p:nvPr/>
          </p:nvSpPr>
          <p:spPr>
            <a:xfrm>
              <a:off x="-682364" y="118465"/>
              <a:ext cx="20177" cy="20177"/>
            </a:xfrm>
            <a:custGeom>
              <a:avLst/>
              <a:gdLst/>
              <a:ahLst/>
              <a:cxnLst/>
              <a:rect l="l" t="t" r="r" b="b"/>
              <a:pathLst>
                <a:path w="2158" h="2158" extrusionOk="0">
                  <a:moveTo>
                    <a:pt x="1079" y="1"/>
                  </a:moveTo>
                  <a:lnTo>
                    <a:pt x="0" y="1079"/>
                  </a:lnTo>
                  <a:lnTo>
                    <a:pt x="1079" y="2158"/>
                  </a:lnTo>
                  <a:lnTo>
                    <a:pt x="2157" y="1079"/>
                  </a:lnTo>
                  <a:lnTo>
                    <a:pt x="1079" y="1"/>
                  </a:lnTo>
                  <a:close/>
                </a:path>
              </a:pathLst>
            </a:custGeom>
            <a:solidFill>
              <a:srgbClr val="FFFFFF"/>
            </a:solidFill>
            <a:ln>
              <a:noFill/>
            </a:ln>
          </p:spPr>
          <p:txBody>
            <a:bodyPr spcFirstLastPara="1" wrap="square" lIns="121900" tIns="121900" rIns="121900" bIns="121900" anchor="ctr" anchorCtr="0">
              <a:noAutofit/>
            </a:bodyPr>
            <a:lstStyle/>
            <a:p>
              <a:endParaRPr sz="1800"/>
            </a:p>
          </p:txBody>
        </p:sp>
        <p:sp>
          <p:nvSpPr>
            <p:cNvPr id="1744" name="Google Shape;1744;p47"/>
            <p:cNvSpPr/>
            <p:nvPr/>
          </p:nvSpPr>
          <p:spPr>
            <a:xfrm>
              <a:off x="-148432" y="274068"/>
              <a:ext cx="19953" cy="20177"/>
            </a:xfrm>
            <a:custGeom>
              <a:avLst/>
              <a:gdLst/>
              <a:ahLst/>
              <a:cxnLst/>
              <a:rect l="l" t="t" r="r" b="b"/>
              <a:pathLst>
                <a:path w="2134" h="2158" extrusionOk="0">
                  <a:moveTo>
                    <a:pt x="1079" y="0"/>
                  </a:moveTo>
                  <a:lnTo>
                    <a:pt x="1" y="1079"/>
                  </a:lnTo>
                  <a:lnTo>
                    <a:pt x="1079" y="2157"/>
                  </a:lnTo>
                  <a:lnTo>
                    <a:pt x="2133" y="1079"/>
                  </a:lnTo>
                  <a:lnTo>
                    <a:pt x="1079" y="0"/>
                  </a:lnTo>
                  <a:close/>
                </a:path>
              </a:pathLst>
            </a:custGeom>
            <a:solidFill>
              <a:srgbClr val="FFFFFF"/>
            </a:solidFill>
            <a:ln>
              <a:noFill/>
            </a:ln>
          </p:spPr>
          <p:txBody>
            <a:bodyPr spcFirstLastPara="1" wrap="square" lIns="121900" tIns="121900" rIns="121900" bIns="121900" anchor="ctr" anchorCtr="0">
              <a:noAutofit/>
            </a:bodyPr>
            <a:lstStyle/>
            <a:p>
              <a:endParaRPr sz="1800"/>
            </a:p>
          </p:txBody>
        </p:sp>
        <p:sp>
          <p:nvSpPr>
            <p:cNvPr id="1745" name="Google Shape;1745;p47"/>
            <p:cNvSpPr/>
            <p:nvPr/>
          </p:nvSpPr>
          <p:spPr>
            <a:xfrm>
              <a:off x="-800838" y="400106"/>
              <a:ext cx="20177" cy="20168"/>
            </a:xfrm>
            <a:custGeom>
              <a:avLst/>
              <a:gdLst/>
              <a:ahLst/>
              <a:cxnLst/>
              <a:rect l="l" t="t" r="r" b="b"/>
              <a:pathLst>
                <a:path w="2158" h="2157" extrusionOk="0">
                  <a:moveTo>
                    <a:pt x="1079" y="0"/>
                  </a:moveTo>
                  <a:lnTo>
                    <a:pt x="0" y="1078"/>
                  </a:lnTo>
                  <a:lnTo>
                    <a:pt x="1079" y="2157"/>
                  </a:lnTo>
                  <a:lnTo>
                    <a:pt x="2157" y="1078"/>
                  </a:lnTo>
                  <a:lnTo>
                    <a:pt x="1079" y="0"/>
                  </a:lnTo>
                  <a:close/>
                </a:path>
              </a:pathLst>
            </a:custGeom>
            <a:solidFill>
              <a:srgbClr val="FFFFFF"/>
            </a:solidFill>
            <a:ln>
              <a:noFill/>
            </a:ln>
          </p:spPr>
          <p:txBody>
            <a:bodyPr spcFirstLastPara="1" wrap="square" lIns="121900" tIns="121900" rIns="121900" bIns="121900" anchor="ctr" anchorCtr="0">
              <a:noAutofit/>
            </a:bodyPr>
            <a:lstStyle/>
            <a:p>
              <a:endParaRPr sz="1800"/>
            </a:p>
          </p:txBody>
        </p:sp>
        <p:sp>
          <p:nvSpPr>
            <p:cNvPr id="1746" name="Google Shape;1746;p47"/>
            <p:cNvSpPr/>
            <p:nvPr/>
          </p:nvSpPr>
          <p:spPr>
            <a:xfrm>
              <a:off x="-656474" y="157426"/>
              <a:ext cx="20177" cy="20177"/>
            </a:xfrm>
            <a:custGeom>
              <a:avLst/>
              <a:gdLst/>
              <a:ahLst/>
              <a:cxnLst/>
              <a:rect l="l" t="t" r="r" b="b"/>
              <a:pathLst>
                <a:path w="2158" h="2158" extrusionOk="0">
                  <a:moveTo>
                    <a:pt x="1079" y="0"/>
                  </a:moveTo>
                  <a:lnTo>
                    <a:pt x="1" y="1079"/>
                  </a:lnTo>
                  <a:lnTo>
                    <a:pt x="1079" y="2157"/>
                  </a:lnTo>
                  <a:lnTo>
                    <a:pt x="2158" y="1079"/>
                  </a:lnTo>
                  <a:lnTo>
                    <a:pt x="1079" y="0"/>
                  </a:lnTo>
                  <a:close/>
                </a:path>
              </a:pathLst>
            </a:custGeom>
            <a:solidFill>
              <a:srgbClr val="FFFFFF"/>
            </a:solidFill>
            <a:ln>
              <a:noFill/>
            </a:ln>
          </p:spPr>
          <p:txBody>
            <a:bodyPr spcFirstLastPara="1" wrap="square" lIns="121900" tIns="121900" rIns="121900" bIns="121900" anchor="ctr" anchorCtr="0">
              <a:noAutofit/>
            </a:bodyPr>
            <a:lstStyle/>
            <a:p>
              <a:endParaRPr sz="1800"/>
            </a:p>
          </p:txBody>
        </p:sp>
        <p:sp>
          <p:nvSpPr>
            <p:cNvPr id="1747" name="Google Shape;1747;p47"/>
            <p:cNvSpPr/>
            <p:nvPr/>
          </p:nvSpPr>
          <p:spPr>
            <a:xfrm>
              <a:off x="-350317" y="86385"/>
              <a:ext cx="20177" cy="20177"/>
            </a:xfrm>
            <a:custGeom>
              <a:avLst/>
              <a:gdLst/>
              <a:ahLst/>
              <a:cxnLst/>
              <a:rect l="l" t="t" r="r" b="b"/>
              <a:pathLst>
                <a:path w="2158" h="2158" extrusionOk="0">
                  <a:moveTo>
                    <a:pt x="1079" y="1"/>
                  </a:moveTo>
                  <a:lnTo>
                    <a:pt x="1" y="1079"/>
                  </a:lnTo>
                  <a:lnTo>
                    <a:pt x="1079" y="2157"/>
                  </a:lnTo>
                  <a:lnTo>
                    <a:pt x="2157" y="1079"/>
                  </a:lnTo>
                  <a:lnTo>
                    <a:pt x="1079" y="1"/>
                  </a:lnTo>
                  <a:close/>
                </a:path>
              </a:pathLst>
            </a:custGeom>
            <a:solidFill>
              <a:srgbClr val="FFFFFF"/>
            </a:solidFill>
            <a:ln>
              <a:noFill/>
            </a:ln>
          </p:spPr>
          <p:txBody>
            <a:bodyPr spcFirstLastPara="1" wrap="square" lIns="121900" tIns="121900" rIns="121900" bIns="121900" anchor="ctr" anchorCtr="0">
              <a:noAutofit/>
            </a:bodyPr>
            <a:lstStyle/>
            <a:p>
              <a:endParaRPr sz="1800"/>
            </a:p>
          </p:txBody>
        </p:sp>
        <p:sp>
          <p:nvSpPr>
            <p:cNvPr id="1748" name="Google Shape;1748;p47"/>
            <p:cNvSpPr/>
            <p:nvPr/>
          </p:nvSpPr>
          <p:spPr>
            <a:xfrm>
              <a:off x="-367045" y="226485"/>
              <a:ext cx="107712" cy="94482"/>
            </a:xfrm>
            <a:custGeom>
              <a:avLst/>
              <a:gdLst/>
              <a:ahLst/>
              <a:cxnLst/>
              <a:rect l="l" t="t" r="r" b="b"/>
              <a:pathLst>
                <a:path w="11520" h="10105" extrusionOk="0">
                  <a:moveTo>
                    <a:pt x="3321" y="1"/>
                  </a:moveTo>
                  <a:cubicBezTo>
                    <a:pt x="2560" y="1"/>
                    <a:pt x="1898" y="226"/>
                    <a:pt x="1422" y="702"/>
                  </a:cubicBezTo>
                  <a:cubicBezTo>
                    <a:pt x="0" y="2124"/>
                    <a:pt x="785" y="5212"/>
                    <a:pt x="3187" y="7614"/>
                  </a:cubicBezTo>
                  <a:cubicBezTo>
                    <a:pt x="4785" y="9212"/>
                    <a:pt x="6686" y="10104"/>
                    <a:pt x="8199" y="10104"/>
                  </a:cubicBezTo>
                  <a:cubicBezTo>
                    <a:pt x="8960" y="10104"/>
                    <a:pt x="9622" y="9879"/>
                    <a:pt x="10098" y="9403"/>
                  </a:cubicBezTo>
                  <a:cubicBezTo>
                    <a:pt x="11520" y="7981"/>
                    <a:pt x="10735" y="4869"/>
                    <a:pt x="8333" y="2491"/>
                  </a:cubicBezTo>
                  <a:cubicBezTo>
                    <a:pt x="6735" y="893"/>
                    <a:pt x="4834" y="1"/>
                    <a:pt x="3321" y="1"/>
                  </a:cubicBezTo>
                  <a:close/>
                </a:path>
              </a:pathLst>
            </a:custGeom>
            <a:solidFill>
              <a:srgbClr val="FFEAC5"/>
            </a:solidFill>
            <a:ln>
              <a:noFill/>
            </a:ln>
          </p:spPr>
          <p:txBody>
            <a:bodyPr spcFirstLastPara="1" wrap="square" lIns="121900" tIns="121900" rIns="121900" bIns="121900" anchor="ctr" anchorCtr="0">
              <a:noAutofit/>
            </a:bodyPr>
            <a:lstStyle/>
            <a:p>
              <a:endParaRPr sz="1800"/>
            </a:p>
          </p:txBody>
        </p:sp>
        <p:sp>
          <p:nvSpPr>
            <p:cNvPr id="1749" name="Google Shape;1749;p47"/>
            <p:cNvSpPr/>
            <p:nvPr/>
          </p:nvSpPr>
          <p:spPr>
            <a:xfrm>
              <a:off x="-393402" y="225887"/>
              <a:ext cx="108862" cy="100756"/>
            </a:xfrm>
            <a:custGeom>
              <a:avLst/>
              <a:gdLst/>
              <a:ahLst/>
              <a:cxnLst/>
              <a:rect l="l" t="t" r="r" b="b"/>
              <a:pathLst>
                <a:path w="11643" h="10776" extrusionOk="0">
                  <a:moveTo>
                    <a:pt x="3776" y="0"/>
                  </a:moveTo>
                  <a:cubicBezTo>
                    <a:pt x="2752" y="0"/>
                    <a:pt x="1826" y="328"/>
                    <a:pt x="1153" y="1011"/>
                  </a:cubicBezTo>
                  <a:cubicBezTo>
                    <a:pt x="295" y="1869"/>
                    <a:pt x="1" y="3144"/>
                    <a:pt x="246" y="4516"/>
                  </a:cubicBezTo>
                  <a:cubicBezTo>
                    <a:pt x="369" y="4075"/>
                    <a:pt x="565" y="3707"/>
                    <a:pt x="883" y="3389"/>
                  </a:cubicBezTo>
                  <a:cubicBezTo>
                    <a:pt x="1391" y="2871"/>
                    <a:pt x="2090" y="2624"/>
                    <a:pt x="2864" y="2624"/>
                  </a:cubicBezTo>
                  <a:cubicBezTo>
                    <a:pt x="4070" y="2624"/>
                    <a:pt x="5459" y="3225"/>
                    <a:pt x="6594" y="4344"/>
                  </a:cubicBezTo>
                  <a:cubicBezTo>
                    <a:pt x="8432" y="6183"/>
                    <a:pt x="8849" y="8732"/>
                    <a:pt x="7550" y="10055"/>
                  </a:cubicBezTo>
                  <a:cubicBezTo>
                    <a:pt x="7231" y="10374"/>
                    <a:pt x="6839" y="10570"/>
                    <a:pt x="6422" y="10692"/>
                  </a:cubicBezTo>
                  <a:cubicBezTo>
                    <a:pt x="6733" y="10748"/>
                    <a:pt x="7038" y="10776"/>
                    <a:pt x="7335" y="10776"/>
                  </a:cubicBezTo>
                  <a:cubicBezTo>
                    <a:pt x="8350" y="10776"/>
                    <a:pt x="9263" y="10449"/>
                    <a:pt x="9927" y="9785"/>
                  </a:cubicBezTo>
                  <a:cubicBezTo>
                    <a:pt x="11643" y="8045"/>
                    <a:pt x="11079" y="4688"/>
                    <a:pt x="8653" y="2261"/>
                  </a:cubicBezTo>
                  <a:cubicBezTo>
                    <a:pt x="7178" y="787"/>
                    <a:pt x="5360" y="0"/>
                    <a:pt x="3776" y="0"/>
                  </a:cubicBezTo>
                  <a:close/>
                </a:path>
              </a:pathLst>
            </a:custGeom>
            <a:solidFill>
              <a:srgbClr val="F9C280"/>
            </a:solidFill>
            <a:ln>
              <a:noFill/>
            </a:ln>
          </p:spPr>
          <p:txBody>
            <a:bodyPr spcFirstLastPara="1" wrap="square" lIns="121900" tIns="121900" rIns="121900" bIns="121900" anchor="ctr" anchorCtr="0">
              <a:noAutofit/>
            </a:bodyPr>
            <a:lstStyle/>
            <a:p>
              <a:endParaRPr sz="1800"/>
            </a:p>
          </p:txBody>
        </p:sp>
        <p:sp>
          <p:nvSpPr>
            <p:cNvPr id="1750" name="Google Shape;1750;p47"/>
            <p:cNvSpPr/>
            <p:nvPr/>
          </p:nvSpPr>
          <p:spPr>
            <a:xfrm>
              <a:off x="-723382" y="520721"/>
              <a:ext cx="90527" cy="83795"/>
            </a:xfrm>
            <a:custGeom>
              <a:avLst/>
              <a:gdLst/>
              <a:ahLst/>
              <a:cxnLst/>
              <a:rect l="l" t="t" r="r" b="b"/>
              <a:pathLst>
                <a:path w="9682" h="8962" extrusionOk="0">
                  <a:moveTo>
                    <a:pt x="3616" y="0"/>
                  </a:moveTo>
                  <a:cubicBezTo>
                    <a:pt x="2761" y="0"/>
                    <a:pt x="1995" y="271"/>
                    <a:pt x="1422" y="825"/>
                  </a:cubicBezTo>
                  <a:cubicBezTo>
                    <a:pt x="0" y="2271"/>
                    <a:pt x="466" y="5065"/>
                    <a:pt x="2476" y="7075"/>
                  </a:cubicBezTo>
                  <a:cubicBezTo>
                    <a:pt x="3717" y="8301"/>
                    <a:pt x="5241" y="8962"/>
                    <a:pt x="6564" y="8962"/>
                  </a:cubicBezTo>
                  <a:cubicBezTo>
                    <a:pt x="7409" y="8962"/>
                    <a:pt x="8171" y="8692"/>
                    <a:pt x="8725" y="8129"/>
                  </a:cubicBezTo>
                  <a:cubicBezTo>
                    <a:pt x="9461" y="7418"/>
                    <a:pt x="9681" y="6339"/>
                    <a:pt x="9485" y="5212"/>
                  </a:cubicBezTo>
                  <a:lnTo>
                    <a:pt x="9485" y="5212"/>
                  </a:lnTo>
                  <a:cubicBezTo>
                    <a:pt x="9387" y="5580"/>
                    <a:pt x="9216" y="5898"/>
                    <a:pt x="8971" y="6143"/>
                  </a:cubicBezTo>
                  <a:cubicBezTo>
                    <a:pt x="8539" y="6575"/>
                    <a:pt x="7953" y="6782"/>
                    <a:pt x="7307" y="6782"/>
                  </a:cubicBezTo>
                  <a:cubicBezTo>
                    <a:pt x="6303" y="6782"/>
                    <a:pt x="5155" y="6284"/>
                    <a:pt x="4216" y="5359"/>
                  </a:cubicBezTo>
                  <a:cubicBezTo>
                    <a:pt x="2696" y="3815"/>
                    <a:pt x="2329" y="1683"/>
                    <a:pt x="3407" y="604"/>
                  </a:cubicBezTo>
                  <a:cubicBezTo>
                    <a:pt x="3677" y="335"/>
                    <a:pt x="3995" y="163"/>
                    <a:pt x="4363" y="65"/>
                  </a:cubicBezTo>
                  <a:cubicBezTo>
                    <a:pt x="4108" y="22"/>
                    <a:pt x="3859" y="0"/>
                    <a:pt x="3616" y="0"/>
                  </a:cubicBezTo>
                  <a:close/>
                </a:path>
              </a:pathLst>
            </a:custGeom>
            <a:solidFill>
              <a:schemeClr val="accent6"/>
            </a:solidFill>
            <a:ln>
              <a:noFill/>
            </a:ln>
          </p:spPr>
          <p:txBody>
            <a:bodyPr spcFirstLastPara="1" wrap="square" lIns="121900" tIns="121900" rIns="121900" bIns="121900" anchor="ctr" anchorCtr="0">
              <a:noAutofit/>
            </a:bodyPr>
            <a:lstStyle/>
            <a:p>
              <a:endParaRPr sz="1800"/>
            </a:p>
          </p:txBody>
        </p:sp>
        <p:sp>
          <p:nvSpPr>
            <p:cNvPr id="1751" name="Google Shape;1751;p47"/>
            <p:cNvSpPr/>
            <p:nvPr/>
          </p:nvSpPr>
          <p:spPr>
            <a:xfrm>
              <a:off x="-611323" y="590079"/>
              <a:ext cx="35754" cy="33277"/>
            </a:xfrm>
            <a:custGeom>
              <a:avLst/>
              <a:gdLst/>
              <a:ahLst/>
              <a:cxnLst/>
              <a:rect l="l" t="t" r="r" b="b"/>
              <a:pathLst>
                <a:path w="3824" h="3559" extrusionOk="0">
                  <a:moveTo>
                    <a:pt x="1438" y="1"/>
                  </a:moveTo>
                  <a:cubicBezTo>
                    <a:pt x="1096" y="1"/>
                    <a:pt x="777" y="111"/>
                    <a:pt x="564" y="343"/>
                  </a:cubicBezTo>
                  <a:cubicBezTo>
                    <a:pt x="0" y="907"/>
                    <a:pt x="172" y="2010"/>
                    <a:pt x="980" y="2818"/>
                  </a:cubicBezTo>
                  <a:cubicBezTo>
                    <a:pt x="1460" y="3298"/>
                    <a:pt x="2069" y="3558"/>
                    <a:pt x="2598" y="3558"/>
                  </a:cubicBezTo>
                  <a:cubicBezTo>
                    <a:pt x="2934" y="3558"/>
                    <a:pt x="3237" y="3454"/>
                    <a:pt x="3456" y="3235"/>
                  </a:cubicBezTo>
                  <a:cubicBezTo>
                    <a:pt x="3725" y="2941"/>
                    <a:pt x="3823" y="2524"/>
                    <a:pt x="3750" y="2059"/>
                  </a:cubicBezTo>
                  <a:lnTo>
                    <a:pt x="3750" y="2059"/>
                  </a:lnTo>
                  <a:cubicBezTo>
                    <a:pt x="3725" y="2206"/>
                    <a:pt x="3652" y="2328"/>
                    <a:pt x="3529" y="2451"/>
                  </a:cubicBezTo>
                  <a:cubicBezTo>
                    <a:pt x="3369" y="2611"/>
                    <a:pt x="3146" y="2688"/>
                    <a:pt x="2898" y="2688"/>
                  </a:cubicBezTo>
                  <a:cubicBezTo>
                    <a:pt x="2503" y="2688"/>
                    <a:pt x="2043" y="2493"/>
                    <a:pt x="1667" y="2132"/>
                  </a:cubicBezTo>
                  <a:cubicBezTo>
                    <a:pt x="1054" y="1519"/>
                    <a:pt x="907" y="662"/>
                    <a:pt x="1348" y="245"/>
                  </a:cubicBezTo>
                  <a:cubicBezTo>
                    <a:pt x="1446" y="147"/>
                    <a:pt x="1569" y="73"/>
                    <a:pt x="1716" y="24"/>
                  </a:cubicBezTo>
                  <a:cubicBezTo>
                    <a:pt x="1623" y="9"/>
                    <a:pt x="1529" y="1"/>
                    <a:pt x="1438" y="1"/>
                  </a:cubicBezTo>
                  <a:close/>
                </a:path>
              </a:pathLst>
            </a:custGeom>
            <a:solidFill>
              <a:schemeClr val="accent6"/>
            </a:solidFill>
            <a:ln>
              <a:noFill/>
            </a:ln>
          </p:spPr>
          <p:txBody>
            <a:bodyPr spcFirstLastPara="1" wrap="square" lIns="121900" tIns="121900" rIns="121900" bIns="121900" anchor="ctr" anchorCtr="0">
              <a:noAutofit/>
            </a:bodyPr>
            <a:lstStyle/>
            <a:p>
              <a:endParaRPr sz="1800"/>
            </a:p>
          </p:txBody>
        </p:sp>
        <p:sp>
          <p:nvSpPr>
            <p:cNvPr id="1752" name="Google Shape;1752;p47"/>
            <p:cNvSpPr/>
            <p:nvPr/>
          </p:nvSpPr>
          <p:spPr>
            <a:xfrm>
              <a:off x="-314339" y="365193"/>
              <a:ext cx="76773" cy="70995"/>
            </a:xfrm>
            <a:custGeom>
              <a:avLst/>
              <a:gdLst/>
              <a:ahLst/>
              <a:cxnLst/>
              <a:rect l="l" t="t" r="r" b="b"/>
              <a:pathLst>
                <a:path w="8211" h="7593" extrusionOk="0">
                  <a:moveTo>
                    <a:pt x="2641" y="1"/>
                  </a:moveTo>
                  <a:cubicBezTo>
                    <a:pt x="1924" y="1"/>
                    <a:pt x="1277" y="227"/>
                    <a:pt x="809" y="695"/>
                  </a:cubicBezTo>
                  <a:cubicBezTo>
                    <a:pt x="197" y="1308"/>
                    <a:pt x="0" y="2215"/>
                    <a:pt x="148" y="3170"/>
                  </a:cubicBezTo>
                  <a:cubicBezTo>
                    <a:pt x="246" y="2876"/>
                    <a:pt x="393" y="2607"/>
                    <a:pt x="613" y="2386"/>
                  </a:cubicBezTo>
                  <a:cubicBezTo>
                    <a:pt x="977" y="2022"/>
                    <a:pt x="1471" y="1849"/>
                    <a:pt x="2016" y="1849"/>
                  </a:cubicBezTo>
                  <a:cubicBezTo>
                    <a:pt x="2867" y="1849"/>
                    <a:pt x="3841" y="2271"/>
                    <a:pt x="4633" y="3048"/>
                  </a:cubicBezTo>
                  <a:cubicBezTo>
                    <a:pt x="5932" y="4347"/>
                    <a:pt x="6226" y="6160"/>
                    <a:pt x="5319" y="7092"/>
                  </a:cubicBezTo>
                  <a:cubicBezTo>
                    <a:pt x="5098" y="7312"/>
                    <a:pt x="4829" y="7459"/>
                    <a:pt x="4510" y="7533"/>
                  </a:cubicBezTo>
                  <a:cubicBezTo>
                    <a:pt x="4735" y="7572"/>
                    <a:pt x="4956" y="7592"/>
                    <a:pt x="5168" y="7592"/>
                  </a:cubicBezTo>
                  <a:cubicBezTo>
                    <a:pt x="5882" y="7592"/>
                    <a:pt x="6514" y="7368"/>
                    <a:pt x="6985" y="6896"/>
                  </a:cubicBezTo>
                  <a:cubicBezTo>
                    <a:pt x="8211" y="5670"/>
                    <a:pt x="7819" y="3293"/>
                    <a:pt x="6103" y="1602"/>
                  </a:cubicBezTo>
                  <a:cubicBezTo>
                    <a:pt x="5056" y="555"/>
                    <a:pt x="3763" y="1"/>
                    <a:pt x="2641" y="1"/>
                  </a:cubicBezTo>
                  <a:close/>
                </a:path>
              </a:pathLst>
            </a:custGeom>
            <a:solidFill>
              <a:srgbClr val="F9C280"/>
            </a:solidFill>
            <a:ln>
              <a:noFill/>
            </a:ln>
          </p:spPr>
          <p:txBody>
            <a:bodyPr spcFirstLastPara="1" wrap="square" lIns="121900" tIns="121900" rIns="121900" bIns="121900" anchor="ctr" anchorCtr="0">
              <a:noAutofit/>
            </a:bodyPr>
            <a:lstStyle/>
            <a:p>
              <a:endParaRPr sz="1800"/>
            </a:p>
          </p:txBody>
        </p:sp>
        <p:sp>
          <p:nvSpPr>
            <p:cNvPr id="1753" name="Google Shape;1753;p47"/>
            <p:cNvSpPr/>
            <p:nvPr/>
          </p:nvSpPr>
          <p:spPr>
            <a:xfrm>
              <a:off x="-308841" y="498963"/>
              <a:ext cx="58213" cy="81214"/>
            </a:xfrm>
            <a:custGeom>
              <a:avLst/>
              <a:gdLst/>
              <a:ahLst/>
              <a:cxnLst/>
              <a:rect l="l" t="t" r="r" b="b"/>
              <a:pathLst>
                <a:path w="6226" h="8686" extrusionOk="0">
                  <a:moveTo>
                    <a:pt x="2350" y="1"/>
                  </a:moveTo>
                  <a:cubicBezTo>
                    <a:pt x="2213" y="1"/>
                    <a:pt x="2075" y="13"/>
                    <a:pt x="1937" y="39"/>
                  </a:cubicBezTo>
                  <a:cubicBezTo>
                    <a:pt x="1079" y="211"/>
                    <a:pt x="393" y="824"/>
                    <a:pt x="1" y="1730"/>
                  </a:cubicBezTo>
                  <a:cubicBezTo>
                    <a:pt x="246" y="1510"/>
                    <a:pt x="515" y="1387"/>
                    <a:pt x="809" y="1314"/>
                  </a:cubicBezTo>
                  <a:cubicBezTo>
                    <a:pt x="909" y="1297"/>
                    <a:pt x="1009" y="1289"/>
                    <a:pt x="1108" y="1289"/>
                  </a:cubicBezTo>
                  <a:cubicBezTo>
                    <a:pt x="2302" y="1289"/>
                    <a:pt x="3434" y="2483"/>
                    <a:pt x="3751" y="4157"/>
                  </a:cubicBezTo>
                  <a:cubicBezTo>
                    <a:pt x="4094" y="5971"/>
                    <a:pt x="3309" y="7613"/>
                    <a:pt x="2035" y="7858"/>
                  </a:cubicBezTo>
                  <a:cubicBezTo>
                    <a:pt x="1937" y="7874"/>
                    <a:pt x="1836" y="7882"/>
                    <a:pt x="1734" y="7882"/>
                  </a:cubicBezTo>
                  <a:cubicBezTo>
                    <a:pt x="1531" y="7882"/>
                    <a:pt x="1324" y="7850"/>
                    <a:pt x="1128" y="7784"/>
                  </a:cubicBezTo>
                  <a:lnTo>
                    <a:pt x="1128" y="7784"/>
                  </a:lnTo>
                  <a:cubicBezTo>
                    <a:pt x="1697" y="8353"/>
                    <a:pt x="2383" y="8686"/>
                    <a:pt x="3089" y="8686"/>
                  </a:cubicBezTo>
                  <a:cubicBezTo>
                    <a:pt x="3236" y="8686"/>
                    <a:pt x="3383" y="8671"/>
                    <a:pt x="3530" y="8642"/>
                  </a:cubicBezTo>
                  <a:cubicBezTo>
                    <a:pt x="5221" y="8348"/>
                    <a:pt x="6226" y="6167"/>
                    <a:pt x="5785" y="3789"/>
                  </a:cubicBezTo>
                  <a:cubicBezTo>
                    <a:pt x="5380" y="1606"/>
                    <a:pt x="3899" y="1"/>
                    <a:pt x="2350" y="1"/>
                  </a:cubicBezTo>
                  <a:close/>
                </a:path>
              </a:pathLst>
            </a:custGeom>
            <a:solidFill>
              <a:srgbClr val="F9C280"/>
            </a:solidFill>
            <a:ln>
              <a:noFill/>
            </a:ln>
          </p:spPr>
          <p:txBody>
            <a:bodyPr spcFirstLastPara="1" wrap="square" lIns="121900" tIns="121900" rIns="121900" bIns="121900" anchor="ctr" anchorCtr="0">
              <a:noAutofit/>
            </a:bodyPr>
            <a:lstStyle/>
            <a:p>
              <a:endParaRPr sz="1800"/>
            </a:p>
          </p:txBody>
        </p:sp>
        <p:sp>
          <p:nvSpPr>
            <p:cNvPr id="1754" name="Google Shape;1754;p47"/>
            <p:cNvSpPr/>
            <p:nvPr/>
          </p:nvSpPr>
          <p:spPr>
            <a:xfrm>
              <a:off x="-261633" y="289130"/>
              <a:ext cx="34838" cy="32145"/>
            </a:xfrm>
            <a:custGeom>
              <a:avLst/>
              <a:gdLst/>
              <a:ahLst/>
              <a:cxnLst/>
              <a:rect l="l" t="t" r="r" b="b"/>
              <a:pathLst>
                <a:path w="3726" h="3438" extrusionOk="0">
                  <a:moveTo>
                    <a:pt x="1208" y="1"/>
                  </a:moveTo>
                  <a:cubicBezTo>
                    <a:pt x="883" y="1"/>
                    <a:pt x="588" y="105"/>
                    <a:pt x="368" y="325"/>
                  </a:cubicBezTo>
                  <a:cubicBezTo>
                    <a:pt x="99" y="595"/>
                    <a:pt x="1" y="1012"/>
                    <a:pt x="74" y="1453"/>
                  </a:cubicBezTo>
                  <a:cubicBezTo>
                    <a:pt x="123" y="1306"/>
                    <a:pt x="197" y="1183"/>
                    <a:pt x="295" y="1085"/>
                  </a:cubicBezTo>
                  <a:cubicBezTo>
                    <a:pt x="460" y="920"/>
                    <a:pt x="687" y="839"/>
                    <a:pt x="938" y="839"/>
                  </a:cubicBezTo>
                  <a:cubicBezTo>
                    <a:pt x="1319" y="839"/>
                    <a:pt x="1754" y="1025"/>
                    <a:pt x="2108" y="1379"/>
                  </a:cubicBezTo>
                  <a:cubicBezTo>
                    <a:pt x="2696" y="1968"/>
                    <a:pt x="2819" y="2776"/>
                    <a:pt x="2402" y="3193"/>
                  </a:cubicBezTo>
                  <a:cubicBezTo>
                    <a:pt x="2304" y="3316"/>
                    <a:pt x="2182" y="3365"/>
                    <a:pt x="2059" y="3414"/>
                  </a:cubicBezTo>
                  <a:cubicBezTo>
                    <a:pt x="2149" y="3429"/>
                    <a:pt x="2238" y="3437"/>
                    <a:pt x="2326" y="3437"/>
                  </a:cubicBezTo>
                  <a:cubicBezTo>
                    <a:pt x="2648" y="3437"/>
                    <a:pt x="2950" y="3331"/>
                    <a:pt x="3162" y="3119"/>
                  </a:cubicBezTo>
                  <a:cubicBezTo>
                    <a:pt x="3726" y="2580"/>
                    <a:pt x="3530" y="1502"/>
                    <a:pt x="2770" y="718"/>
                  </a:cubicBezTo>
                  <a:cubicBezTo>
                    <a:pt x="2292" y="255"/>
                    <a:pt x="1714" y="1"/>
                    <a:pt x="1208" y="1"/>
                  </a:cubicBezTo>
                  <a:close/>
                </a:path>
              </a:pathLst>
            </a:custGeom>
            <a:solidFill>
              <a:srgbClr val="F9C280"/>
            </a:solidFill>
            <a:ln>
              <a:noFill/>
            </a:ln>
          </p:spPr>
          <p:txBody>
            <a:bodyPr spcFirstLastPara="1" wrap="square" lIns="121900" tIns="121900" rIns="121900" bIns="121900" anchor="ctr" anchorCtr="0">
              <a:noAutofit/>
            </a:bodyPr>
            <a:lstStyle/>
            <a:p>
              <a:endParaRPr sz="1800"/>
            </a:p>
          </p:txBody>
        </p:sp>
        <p:sp>
          <p:nvSpPr>
            <p:cNvPr id="1755" name="Google Shape;1755;p47"/>
            <p:cNvSpPr/>
            <p:nvPr/>
          </p:nvSpPr>
          <p:spPr>
            <a:xfrm>
              <a:off x="-260483" y="333234"/>
              <a:ext cx="34838" cy="32033"/>
            </a:xfrm>
            <a:custGeom>
              <a:avLst/>
              <a:gdLst/>
              <a:ahLst/>
              <a:cxnLst/>
              <a:rect l="l" t="t" r="r" b="b"/>
              <a:pathLst>
                <a:path w="3726" h="3426" extrusionOk="0">
                  <a:moveTo>
                    <a:pt x="1212" y="0"/>
                  </a:moveTo>
                  <a:cubicBezTo>
                    <a:pt x="886" y="0"/>
                    <a:pt x="589" y="102"/>
                    <a:pt x="368" y="314"/>
                  </a:cubicBezTo>
                  <a:cubicBezTo>
                    <a:pt x="98" y="584"/>
                    <a:pt x="0" y="1000"/>
                    <a:pt x="74" y="1442"/>
                  </a:cubicBezTo>
                  <a:cubicBezTo>
                    <a:pt x="123" y="1294"/>
                    <a:pt x="196" y="1172"/>
                    <a:pt x="294" y="1074"/>
                  </a:cubicBezTo>
                  <a:cubicBezTo>
                    <a:pt x="456" y="912"/>
                    <a:pt x="678" y="835"/>
                    <a:pt x="923" y="835"/>
                  </a:cubicBezTo>
                  <a:cubicBezTo>
                    <a:pt x="1307" y="835"/>
                    <a:pt x="1749" y="1024"/>
                    <a:pt x="2108" y="1368"/>
                  </a:cubicBezTo>
                  <a:cubicBezTo>
                    <a:pt x="2696" y="1956"/>
                    <a:pt x="2819" y="2790"/>
                    <a:pt x="2402" y="3206"/>
                  </a:cubicBezTo>
                  <a:cubicBezTo>
                    <a:pt x="2304" y="3304"/>
                    <a:pt x="2181" y="3353"/>
                    <a:pt x="2059" y="3402"/>
                  </a:cubicBezTo>
                  <a:cubicBezTo>
                    <a:pt x="2148" y="3418"/>
                    <a:pt x="2237" y="3426"/>
                    <a:pt x="2325" y="3426"/>
                  </a:cubicBezTo>
                  <a:cubicBezTo>
                    <a:pt x="2647" y="3426"/>
                    <a:pt x="2950" y="3320"/>
                    <a:pt x="3162" y="3108"/>
                  </a:cubicBezTo>
                  <a:cubicBezTo>
                    <a:pt x="3725" y="2569"/>
                    <a:pt x="3529" y="1491"/>
                    <a:pt x="2770" y="706"/>
                  </a:cubicBezTo>
                  <a:cubicBezTo>
                    <a:pt x="2293" y="245"/>
                    <a:pt x="1717" y="0"/>
                    <a:pt x="1212" y="0"/>
                  </a:cubicBezTo>
                  <a:close/>
                </a:path>
              </a:pathLst>
            </a:custGeom>
            <a:solidFill>
              <a:srgbClr val="F9C280"/>
            </a:solidFill>
            <a:ln>
              <a:noFill/>
            </a:ln>
          </p:spPr>
          <p:txBody>
            <a:bodyPr spcFirstLastPara="1" wrap="square" lIns="121900" tIns="121900" rIns="121900" bIns="121900" anchor="ctr" anchorCtr="0">
              <a:noAutofit/>
            </a:bodyPr>
            <a:lstStyle/>
            <a:p>
              <a:endParaRPr sz="1800"/>
            </a:p>
          </p:txBody>
        </p:sp>
        <p:sp>
          <p:nvSpPr>
            <p:cNvPr id="1756" name="Google Shape;1756;p47"/>
            <p:cNvSpPr/>
            <p:nvPr/>
          </p:nvSpPr>
          <p:spPr>
            <a:xfrm>
              <a:off x="-468791" y="384463"/>
              <a:ext cx="107254" cy="97745"/>
            </a:xfrm>
            <a:custGeom>
              <a:avLst/>
              <a:gdLst/>
              <a:ahLst/>
              <a:cxnLst/>
              <a:rect l="l" t="t" r="r" b="b"/>
              <a:pathLst>
                <a:path w="11471" h="10454" extrusionOk="0">
                  <a:moveTo>
                    <a:pt x="5748" y="0"/>
                  </a:moveTo>
                  <a:cubicBezTo>
                    <a:pt x="4412" y="0"/>
                    <a:pt x="3076" y="509"/>
                    <a:pt x="2059" y="1526"/>
                  </a:cubicBezTo>
                  <a:cubicBezTo>
                    <a:pt x="1" y="3585"/>
                    <a:pt x="1" y="6893"/>
                    <a:pt x="2059" y="8928"/>
                  </a:cubicBezTo>
                  <a:cubicBezTo>
                    <a:pt x="564" y="7433"/>
                    <a:pt x="564" y="5006"/>
                    <a:pt x="2059" y="3487"/>
                  </a:cubicBezTo>
                  <a:cubicBezTo>
                    <a:pt x="2807" y="2739"/>
                    <a:pt x="3787" y="2365"/>
                    <a:pt x="4768" y="2365"/>
                  </a:cubicBezTo>
                  <a:cubicBezTo>
                    <a:pt x="5748" y="2365"/>
                    <a:pt x="6728" y="2739"/>
                    <a:pt x="7476" y="3487"/>
                  </a:cubicBezTo>
                  <a:cubicBezTo>
                    <a:pt x="8971" y="5006"/>
                    <a:pt x="8971" y="7433"/>
                    <a:pt x="7476" y="8928"/>
                  </a:cubicBezTo>
                  <a:cubicBezTo>
                    <a:pt x="6728" y="9675"/>
                    <a:pt x="5748" y="10049"/>
                    <a:pt x="4768" y="10049"/>
                  </a:cubicBezTo>
                  <a:cubicBezTo>
                    <a:pt x="3787" y="10049"/>
                    <a:pt x="2807" y="9675"/>
                    <a:pt x="2060" y="8928"/>
                  </a:cubicBezTo>
                  <a:lnTo>
                    <a:pt x="2060" y="8928"/>
                  </a:lnTo>
                  <a:cubicBezTo>
                    <a:pt x="3077" y="9945"/>
                    <a:pt x="4412" y="10453"/>
                    <a:pt x="5748" y="10453"/>
                  </a:cubicBezTo>
                  <a:cubicBezTo>
                    <a:pt x="7084" y="10453"/>
                    <a:pt x="8419" y="9945"/>
                    <a:pt x="9436" y="8928"/>
                  </a:cubicBezTo>
                  <a:cubicBezTo>
                    <a:pt x="11471" y="6893"/>
                    <a:pt x="11471" y="3585"/>
                    <a:pt x="9436" y="1526"/>
                  </a:cubicBezTo>
                  <a:cubicBezTo>
                    <a:pt x="8419" y="509"/>
                    <a:pt x="7084" y="0"/>
                    <a:pt x="5748" y="0"/>
                  </a:cubicBezTo>
                  <a:close/>
                </a:path>
              </a:pathLst>
            </a:custGeom>
            <a:solidFill>
              <a:srgbClr val="F9C280"/>
            </a:solidFill>
            <a:ln>
              <a:noFill/>
            </a:ln>
          </p:spPr>
          <p:txBody>
            <a:bodyPr spcFirstLastPara="1" wrap="square" lIns="121900" tIns="121900" rIns="121900" bIns="121900" anchor="ctr" anchorCtr="0">
              <a:noAutofit/>
            </a:bodyPr>
            <a:lstStyle/>
            <a:p>
              <a:endParaRPr sz="1800"/>
            </a:p>
          </p:txBody>
        </p:sp>
        <p:sp>
          <p:nvSpPr>
            <p:cNvPr id="1757" name="Google Shape;1757;p47"/>
            <p:cNvSpPr/>
            <p:nvPr/>
          </p:nvSpPr>
          <p:spPr>
            <a:xfrm>
              <a:off x="-569622" y="236135"/>
              <a:ext cx="144607" cy="126515"/>
            </a:xfrm>
            <a:custGeom>
              <a:avLst/>
              <a:gdLst/>
              <a:ahLst/>
              <a:cxnLst/>
              <a:rect l="l" t="t" r="r" b="b"/>
              <a:pathLst>
                <a:path w="15466" h="13531" extrusionOk="0">
                  <a:moveTo>
                    <a:pt x="1814" y="10037"/>
                  </a:moveTo>
                  <a:cubicBezTo>
                    <a:pt x="1839" y="10083"/>
                    <a:pt x="1865" y="10128"/>
                    <a:pt x="1891" y="10172"/>
                  </a:cubicBezTo>
                  <a:lnTo>
                    <a:pt x="1891" y="10172"/>
                  </a:lnTo>
                  <a:cubicBezTo>
                    <a:pt x="1865" y="10127"/>
                    <a:pt x="1840" y="10083"/>
                    <a:pt x="1814" y="10037"/>
                  </a:cubicBezTo>
                  <a:close/>
                  <a:moveTo>
                    <a:pt x="7733" y="0"/>
                  </a:moveTo>
                  <a:cubicBezTo>
                    <a:pt x="6625" y="0"/>
                    <a:pt x="5501" y="272"/>
                    <a:pt x="4461" y="847"/>
                  </a:cubicBezTo>
                  <a:cubicBezTo>
                    <a:pt x="1202" y="2636"/>
                    <a:pt x="1" y="6753"/>
                    <a:pt x="1814" y="10037"/>
                  </a:cubicBezTo>
                  <a:cubicBezTo>
                    <a:pt x="491" y="7636"/>
                    <a:pt x="1373" y="4596"/>
                    <a:pt x="3775" y="3273"/>
                  </a:cubicBezTo>
                  <a:cubicBezTo>
                    <a:pt x="4533" y="2855"/>
                    <a:pt x="5352" y="2657"/>
                    <a:pt x="6159" y="2657"/>
                  </a:cubicBezTo>
                  <a:cubicBezTo>
                    <a:pt x="7911" y="2657"/>
                    <a:pt x="9609" y="3590"/>
                    <a:pt x="10515" y="5234"/>
                  </a:cubicBezTo>
                  <a:cubicBezTo>
                    <a:pt x="11838" y="7636"/>
                    <a:pt x="10956" y="10675"/>
                    <a:pt x="8554" y="11998"/>
                  </a:cubicBezTo>
                  <a:cubicBezTo>
                    <a:pt x="7797" y="12416"/>
                    <a:pt x="6978" y="12614"/>
                    <a:pt x="6170" y="12614"/>
                  </a:cubicBezTo>
                  <a:cubicBezTo>
                    <a:pt x="4467" y="12614"/>
                    <a:pt x="2814" y="11732"/>
                    <a:pt x="1891" y="10172"/>
                  </a:cubicBezTo>
                  <a:lnTo>
                    <a:pt x="1891" y="10172"/>
                  </a:lnTo>
                  <a:cubicBezTo>
                    <a:pt x="3147" y="12316"/>
                    <a:pt x="5405" y="13531"/>
                    <a:pt x="7739" y="13531"/>
                  </a:cubicBezTo>
                  <a:cubicBezTo>
                    <a:pt x="8844" y="13531"/>
                    <a:pt x="9965" y="13259"/>
                    <a:pt x="11005" y="12684"/>
                  </a:cubicBezTo>
                  <a:cubicBezTo>
                    <a:pt x="14289" y="10895"/>
                    <a:pt x="15466" y="6778"/>
                    <a:pt x="13677" y="3494"/>
                  </a:cubicBezTo>
                  <a:cubicBezTo>
                    <a:pt x="12437" y="1266"/>
                    <a:pt x="10123" y="0"/>
                    <a:pt x="7733" y="0"/>
                  </a:cubicBezTo>
                  <a:close/>
                </a:path>
              </a:pathLst>
            </a:custGeom>
            <a:solidFill>
              <a:srgbClr val="F9C280"/>
            </a:solidFill>
            <a:ln>
              <a:noFill/>
            </a:ln>
          </p:spPr>
          <p:txBody>
            <a:bodyPr spcFirstLastPara="1" wrap="square" lIns="121900" tIns="121900" rIns="121900" bIns="121900" anchor="ctr" anchorCtr="0">
              <a:noAutofit/>
            </a:bodyPr>
            <a:lstStyle/>
            <a:p>
              <a:endParaRPr sz="1800"/>
            </a:p>
          </p:txBody>
        </p:sp>
        <p:sp>
          <p:nvSpPr>
            <p:cNvPr id="1758" name="Google Shape;1758;p47"/>
            <p:cNvSpPr/>
            <p:nvPr/>
          </p:nvSpPr>
          <p:spPr>
            <a:xfrm>
              <a:off x="-461003" y="40785"/>
              <a:ext cx="75408" cy="75632"/>
            </a:xfrm>
            <a:custGeom>
              <a:avLst/>
              <a:gdLst/>
              <a:ahLst/>
              <a:cxnLst/>
              <a:rect l="l" t="t" r="r" b="b"/>
              <a:pathLst>
                <a:path w="8065" h="8089" extrusionOk="0">
                  <a:moveTo>
                    <a:pt x="4045" y="0"/>
                  </a:moveTo>
                  <a:cubicBezTo>
                    <a:pt x="2746" y="0"/>
                    <a:pt x="1618" y="613"/>
                    <a:pt x="883" y="1520"/>
                  </a:cubicBezTo>
                  <a:cubicBezTo>
                    <a:pt x="319" y="2231"/>
                    <a:pt x="1" y="3088"/>
                    <a:pt x="1" y="4044"/>
                  </a:cubicBezTo>
                  <a:cubicBezTo>
                    <a:pt x="1" y="5686"/>
                    <a:pt x="957" y="7083"/>
                    <a:pt x="2329" y="7721"/>
                  </a:cubicBezTo>
                  <a:cubicBezTo>
                    <a:pt x="2844" y="7966"/>
                    <a:pt x="3432" y="8088"/>
                    <a:pt x="4045" y="8088"/>
                  </a:cubicBezTo>
                  <a:cubicBezTo>
                    <a:pt x="5270" y="8088"/>
                    <a:pt x="6373" y="7525"/>
                    <a:pt x="7133" y="6667"/>
                  </a:cubicBezTo>
                  <a:cubicBezTo>
                    <a:pt x="7721" y="5956"/>
                    <a:pt x="8064" y="5049"/>
                    <a:pt x="8064" y="4044"/>
                  </a:cubicBezTo>
                  <a:cubicBezTo>
                    <a:pt x="8064" y="2353"/>
                    <a:pt x="7035" y="907"/>
                    <a:pt x="5564" y="319"/>
                  </a:cubicBezTo>
                  <a:cubicBezTo>
                    <a:pt x="5099" y="123"/>
                    <a:pt x="4584" y="0"/>
                    <a:pt x="4045" y="0"/>
                  </a:cubicBezTo>
                  <a:close/>
                </a:path>
              </a:pathLst>
            </a:custGeom>
            <a:solidFill>
              <a:schemeClr val="accent2"/>
            </a:solidFill>
            <a:ln>
              <a:noFill/>
            </a:ln>
          </p:spPr>
          <p:txBody>
            <a:bodyPr spcFirstLastPara="1" wrap="square" lIns="121900" tIns="121900" rIns="121900" bIns="121900" anchor="ctr" anchorCtr="0">
              <a:noAutofit/>
            </a:bodyPr>
            <a:lstStyle/>
            <a:p>
              <a:endParaRPr sz="1800"/>
            </a:p>
          </p:txBody>
        </p:sp>
        <p:sp>
          <p:nvSpPr>
            <p:cNvPr id="1759" name="Google Shape;1759;p47"/>
            <p:cNvSpPr/>
            <p:nvPr/>
          </p:nvSpPr>
          <p:spPr>
            <a:xfrm>
              <a:off x="-461003" y="44450"/>
              <a:ext cx="68526" cy="71967"/>
            </a:xfrm>
            <a:custGeom>
              <a:avLst/>
              <a:gdLst/>
              <a:ahLst/>
              <a:cxnLst/>
              <a:rect l="l" t="t" r="r" b="b"/>
              <a:pathLst>
                <a:path w="7329" h="7697" extrusionOk="0">
                  <a:moveTo>
                    <a:pt x="2305" y="0"/>
                  </a:moveTo>
                  <a:cubicBezTo>
                    <a:pt x="1741" y="270"/>
                    <a:pt x="1251" y="662"/>
                    <a:pt x="883" y="1128"/>
                  </a:cubicBezTo>
                  <a:cubicBezTo>
                    <a:pt x="319" y="1839"/>
                    <a:pt x="1" y="2696"/>
                    <a:pt x="1" y="3652"/>
                  </a:cubicBezTo>
                  <a:cubicBezTo>
                    <a:pt x="1" y="5270"/>
                    <a:pt x="957" y="6691"/>
                    <a:pt x="2329" y="7329"/>
                  </a:cubicBezTo>
                  <a:cubicBezTo>
                    <a:pt x="2844" y="7574"/>
                    <a:pt x="3432" y="7696"/>
                    <a:pt x="4045" y="7696"/>
                  </a:cubicBezTo>
                  <a:cubicBezTo>
                    <a:pt x="5270" y="7696"/>
                    <a:pt x="6373" y="7133"/>
                    <a:pt x="7133" y="6275"/>
                  </a:cubicBezTo>
                  <a:cubicBezTo>
                    <a:pt x="7182" y="6177"/>
                    <a:pt x="7255" y="6079"/>
                    <a:pt x="7329" y="6005"/>
                  </a:cubicBezTo>
                  <a:lnTo>
                    <a:pt x="7329" y="6005"/>
                  </a:lnTo>
                  <a:cubicBezTo>
                    <a:pt x="6790" y="6250"/>
                    <a:pt x="6202" y="6397"/>
                    <a:pt x="5589" y="6397"/>
                  </a:cubicBezTo>
                  <a:cubicBezTo>
                    <a:pt x="4976" y="6397"/>
                    <a:pt x="4412" y="6250"/>
                    <a:pt x="3898" y="6030"/>
                  </a:cubicBezTo>
                  <a:cubicBezTo>
                    <a:pt x="2501" y="5368"/>
                    <a:pt x="1545" y="3971"/>
                    <a:pt x="1545" y="2353"/>
                  </a:cubicBezTo>
                  <a:cubicBezTo>
                    <a:pt x="1545" y="1471"/>
                    <a:pt x="1815" y="662"/>
                    <a:pt x="2305" y="0"/>
                  </a:cubicBezTo>
                  <a:close/>
                </a:path>
              </a:pathLst>
            </a:custGeom>
            <a:solidFill>
              <a:srgbClr val="278FBC"/>
            </a:solidFill>
            <a:ln>
              <a:noFill/>
            </a:ln>
          </p:spPr>
          <p:txBody>
            <a:bodyPr spcFirstLastPara="1" wrap="square" lIns="121900" tIns="121900" rIns="121900" bIns="121900" anchor="ctr" anchorCtr="0">
              <a:noAutofit/>
            </a:bodyPr>
            <a:lstStyle/>
            <a:p>
              <a:endParaRPr sz="1800"/>
            </a:p>
          </p:txBody>
        </p:sp>
        <p:sp>
          <p:nvSpPr>
            <p:cNvPr id="1760" name="Google Shape;1760;p47"/>
            <p:cNvSpPr/>
            <p:nvPr/>
          </p:nvSpPr>
          <p:spPr>
            <a:xfrm>
              <a:off x="-461003" y="54988"/>
              <a:ext cx="22926" cy="57989"/>
            </a:xfrm>
            <a:custGeom>
              <a:avLst/>
              <a:gdLst/>
              <a:ahLst/>
              <a:cxnLst/>
              <a:rect l="l" t="t" r="r" b="b"/>
              <a:pathLst>
                <a:path w="2452" h="6202" extrusionOk="0">
                  <a:moveTo>
                    <a:pt x="883" y="1"/>
                  </a:moveTo>
                  <a:cubicBezTo>
                    <a:pt x="319" y="712"/>
                    <a:pt x="1" y="1569"/>
                    <a:pt x="1" y="2525"/>
                  </a:cubicBezTo>
                  <a:cubicBezTo>
                    <a:pt x="1" y="4143"/>
                    <a:pt x="957" y="5564"/>
                    <a:pt x="2329" y="6202"/>
                  </a:cubicBezTo>
                  <a:cubicBezTo>
                    <a:pt x="2231" y="5907"/>
                    <a:pt x="2133" y="5613"/>
                    <a:pt x="2060" y="5344"/>
                  </a:cubicBezTo>
                  <a:cubicBezTo>
                    <a:pt x="1815" y="4584"/>
                    <a:pt x="1986" y="3971"/>
                    <a:pt x="2158" y="3383"/>
                  </a:cubicBezTo>
                  <a:cubicBezTo>
                    <a:pt x="2305" y="2893"/>
                    <a:pt x="2452" y="2427"/>
                    <a:pt x="2452" y="1839"/>
                  </a:cubicBezTo>
                  <a:cubicBezTo>
                    <a:pt x="2452" y="1324"/>
                    <a:pt x="2084" y="883"/>
                    <a:pt x="1618" y="491"/>
                  </a:cubicBezTo>
                  <a:cubicBezTo>
                    <a:pt x="1373" y="319"/>
                    <a:pt x="1104" y="148"/>
                    <a:pt x="883" y="1"/>
                  </a:cubicBezTo>
                  <a:close/>
                </a:path>
              </a:pathLst>
            </a:custGeom>
            <a:solidFill>
              <a:srgbClr val="B6D7A8"/>
            </a:solidFill>
            <a:ln>
              <a:noFill/>
            </a:ln>
          </p:spPr>
          <p:txBody>
            <a:bodyPr spcFirstLastPara="1" wrap="square" lIns="121900" tIns="121900" rIns="121900" bIns="121900" anchor="ctr" anchorCtr="0">
              <a:noAutofit/>
            </a:bodyPr>
            <a:lstStyle/>
            <a:p>
              <a:endParaRPr sz="1800"/>
            </a:p>
          </p:txBody>
        </p:sp>
        <p:sp>
          <p:nvSpPr>
            <p:cNvPr id="1761" name="Google Shape;1761;p47"/>
            <p:cNvSpPr/>
            <p:nvPr/>
          </p:nvSpPr>
          <p:spPr>
            <a:xfrm>
              <a:off x="-427997" y="43758"/>
              <a:ext cx="42402" cy="59363"/>
            </a:xfrm>
            <a:custGeom>
              <a:avLst/>
              <a:gdLst/>
              <a:ahLst/>
              <a:cxnLst/>
              <a:rect l="l" t="t" r="r" b="b"/>
              <a:pathLst>
                <a:path w="4535" h="6349" extrusionOk="0">
                  <a:moveTo>
                    <a:pt x="2034" y="1"/>
                  </a:moveTo>
                  <a:cubicBezTo>
                    <a:pt x="1128" y="467"/>
                    <a:pt x="0" y="1251"/>
                    <a:pt x="637" y="1913"/>
                  </a:cubicBezTo>
                  <a:cubicBezTo>
                    <a:pt x="1667" y="2917"/>
                    <a:pt x="3333" y="2060"/>
                    <a:pt x="3333" y="2917"/>
                  </a:cubicBezTo>
                  <a:cubicBezTo>
                    <a:pt x="3333" y="3775"/>
                    <a:pt x="2206" y="4535"/>
                    <a:pt x="2770" y="5564"/>
                  </a:cubicBezTo>
                  <a:cubicBezTo>
                    <a:pt x="2941" y="5883"/>
                    <a:pt x="3235" y="6128"/>
                    <a:pt x="3603" y="6349"/>
                  </a:cubicBezTo>
                  <a:cubicBezTo>
                    <a:pt x="4191" y="5638"/>
                    <a:pt x="4534" y="4731"/>
                    <a:pt x="4534" y="3726"/>
                  </a:cubicBezTo>
                  <a:cubicBezTo>
                    <a:pt x="4534" y="2035"/>
                    <a:pt x="3505" y="589"/>
                    <a:pt x="2034" y="1"/>
                  </a:cubicBezTo>
                  <a:close/>
                </a:path>
              </a:pathLst>
            </a:custGeom>
            <a:solidFill>
              <a:srgbClr val="B6D7A8"/>
            </a:solidFill>
            <a:ln>
              <a:noFill/>
            </a:ln>
          </p:spPr>
          <p:txBody>
            <a:bodyPr spcFirstLastPara="1" wrap="square" lIns="121900" tIns="121900" rIns="121900" bIns="121900" anchor="ctr" anchorCtr="0">
              <a:noAutofit/>
            </a:bodyPr>
            <a:lstStyle/>
            <a:p>
              <a:endParaRPr sz="1800"/>
            </a:p>
          </p:txBody>
        </p:sp>
        <p:sp>
          <p:nvSpPr>
            <p:cNvPr id="1762" name="Google Shape;1762;p47"/>
            <p:cNvSpPr/>
            <p:nvPr/>
          </p:nvSpPr>
          <p:spPr>
            <a:xfrm>
              <a:off x="-461003" y="54988"/>
              <a:ext cx="21785" cy="57989"/>
            </a:xfrm>
            <a:custGeom>
              <a:avLst/>
              <a:gdLst/>
              <a:ahLst/>
              <a:cxnLst/>
              <a:rect l="l" t="t" r="r" b="b"/>
              <a:pathLst>
                <a:path w="2330" h="6202" extrusionOk="0">
                  <a:moveTo>
                    <a:pt x="883" y="1"/>
                  </a:moveTo>
                  <a:cubicBezTo>
                    <a:pt x="319" y="712"/>
                    <a:pt x="1" y="1569"/>
                    <a:pt x="1" y="2525"/>
                  </a:cubicBezTo>
                  <a:cubicBezTo>
                    <a:pt x="1" y="4143"/>
                    <a:pt x="957" y="5564"/>
                    <a:pt x="2329" y="6202"/>
                  </a:cubicBezTo>
                  <a:cubicBezTo>
                    <a:pt x="2231" y="5907"/>
                    <a:pt x="2133" y="5613"/>
                    <a:pt x="2060" y="5344"/>
                  </a:cubicBezTo>
                  <a:cubicBezTo>
                    <a:pt x="1815" y="4584"/>
                    <a:pt x="1986" y="3971"/>
                    <a:pt x="2158" y="3383"/>
                  </a:cubicBezTo>
                  <a:cubicBezTo>
                    <a:pt x="1766" y="2746"/>
                    <a:pt x="1545" y="2011"/>
                    <a:pt x="1545" y="1226"/>
                  </a:cubicBezTo>
                  <a:cubicBezTo>
                    <a:pt x="1545" y="981"/>
                    <a:pt x="1569" y="736"/>
                    <a:pt x="1618" y="491"/>
                  </a:cubicBezTo>
                  <a:cubicBezTo>
                    <a:pt x="1373" y="319"/>
                    <a:pt x="1104" y="148"/>
                    <a:pt x="883" y="1"/>
                  </a:cubicBezTo>
                  <a:close/>
                </a:path>
              </a:pathLst>
            </a:custGeom>
            <a:solidFill>
              <a:srgbClr val="93C47D"/>
            </a:solidFill>
            <a:ln>
              <a:noFill/>
            </a:ln>
          </p:spPr>
          <p:txBody>
            <a:bodyPr spcFirstLastPara="1" wrap="square" lIns="121900" tIns="121900" rIns="121900" bIns="121900" anchor="ctr" anchorCtr="0">
              <a:noAutofit/>
            </a:bodyPr>
            <a:lstStyle/>
            <a:p>
              <a:endParaRPr sz="1800"/>
            </a:p>
          </p:txBody>
        </p:sp>
      </p:grpSp>
    </p:spTree>
    <p:extLst>
      <p:ext uri="{BB962C8B-B14F-4D97-AF65-F5344CB8AC3E}">
        <p14:creationId xmlns:p14="http://schemas.microsoft.com/office/powerpoint/2010/main" val="26768849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93"/>
        <p:cNvGrpSpPr/>
        <p:nvPr/>
      </p:nvGrpSpPr>
      <p:grpSpPr>
        <a:xfrm>
          <a:off x="0" y="0"/>
          <a:ext cx="0" cy="0"/>
          <a:chOff x="0" y="0"/>
          <a:chExt cx="0" cy="0"/>
        </a:xfrm>
      </p:grpSpPr>
      <p:sp>
        <p:nvSpPr>
          <p:cNvPr id="1494" name="Google Shape;1494;p42"/>
          <p:cNvSpPr txBox="1">
            <a:spLocks noGrp="1"/>
          </p:cNvSpPr>
          <p:nvPr>
            <p:ph type="title"/>
          </p:nvPr>
        </p:nvSpPr>
        <p:spPr>
          <a:xfrm>
            <a:off x="770428" y="185393"/>
            <a:ext cx="10272000" cy="1025458"/>
          </a:xfrm>
          <a:prstGeom prst="rect">
            <a:avLst/>
          </a:prstGeom>
        </p:spPr>
        <p:txBody>
          <a:bodyPr spcFirstLastPara="1" wrap="square" lIns="0" tIns="0" rIns="0" bIns="0" anchor="t" anchorCtr="0">
            <a:noAutofit/>
          </a:bodyPr>
          <a:lstStyle/>
          <a:p>
            <a:r>
              <a:rPr lang="en" sz="6000" dirty="0"/>
              <a:t>PROTOTIPOS</a:t>
            </a:r>
            <a:endParaRPr sz="6600" dirty="0"/>
          </a:p>
        </p:txBody>
      </p:sp>
      <p:sp>
        <p:nvSpPr>
          <p:cNvPr id="1497" name="Google Shape;1497;p42"/>
          <p:cNvSpPr txBox="1">
            <a:spLocks noGrp="1"/>
          </p:cNvSpPr>
          <p:nvPr>
            <p:ph type="title" idx="3"/>
          </p:nvPr>
        </p:nvSpPr>
        <p:spPr>
          <a:xfrm>
            <a:off x="1526583" y="5008841"/>
            <a:ext cx="3806800" cy="456000"/>
          </a:xfrm>
          <a:prstGeom prst="rect">
            <a:avLst/>
          </a:prstGeom>
        </p:spPr>
        <p:txBody>
          <a:bodyPr spcFirstLastPara="1" wrap="square" lIns="0" tIns="0" rIns="0" bIns="0" anchor="ctr" anchorCtr="0">
            <a:noAutofit/>
          </a:bodyPr>
          <a:lstStyle/>
          <a:p>
            <a:r>
              <a:rPr lang="en" dirty="0"/>
              <a:t>Lo-Fi</a:t>
            </a:r>
            <a:endParaRPr dirty="0"/>
          </a:p>
        </p:txBody>
      </p:sp>
      <p:sp>
        <p:nvSpPr>
          <p:cNvPr id="1498" name="Google Shape;1498;p42"/>
          <p:cNvSpPr txBox="1">
            <a:spLocks noGrp="1"/>
          </p:cNvSpPr>
          <p:nvPr>
            <p:ph type="title" idx="4"/>
          </p:nvPr>
        </p:nvSpPr>
        <p:spPr>
          <a:xfrm>
            <a:off x="6821974" y="5008841"/>
            <a:ext cx="3806800" cy="456000"/>
          </a:xfrm>
          <a:prstGeom prst="rect">
            <a:avLst/>
          </a:prstGeom>
        </p:spPr>
        <p:txBody>
          <a:bodyPr spcFirstLastPara="1" wrap="square" lIns="0" tIns="0" rIns="0" bIns="0" anchor="ctr" anchorCtr="0">
            <a:noAutofit/>
          </a:bodyPr>
          <a:lstStyle/>
          <a:p>
            <a:r>
              <a:rPr lang="en" dirty="0"/>
              <a:t>Hi-Fi</a:t>
            </a:r>
            <a:endParaRPr dirty="0"/>
          </a:p>
        </p:txBody>
      </p:sp>
      <p:grpSp>
        <p:nvGrpSpPr>
          <p:cNvPr id="1499" name="Google Shape;1499;p42"/>
          <p:cNvGrpSpPr/>
          <p:nvPr/>
        </p:nvGrpSpPr>
        <p:grpSpPr>
          <a:xfrm>
            <a:off x="7570046" y="1207362"/>
            <a:ext cx="2310657" cy="2164210"/>
            <a:chOff x="-816418" y="1249097"/>
            <a:chExt cx="742548" cy="742548"/>
          </a:xfrm>
        </p:grpSpPr>
        <p:sp>
          <p:nvSpPr>
            <p:cNvPr id="1500" name="Google Shape;1500;p42"/>
            <p:cNvSpPr/>
            <p:nvPr/>
          </p:nvSpPr>
          <p:spPr>
            <a:xfrm>
              <a:off x="-816418" y="1249097"/>
              <a:ext cx="742548" cy="742548"/>
            </a:xfrm>
            <a:custGeom>
              <a:avLst/>
              <a:gdLst/>
              <a:ahLst/>
              <a:cxnLst/>
              <a:rect l="l" t="t" r="r" b="b"/>
              <a:pathLst>
                <a:path w="109359" h="109359" extrusionOk="0">
                  <a:moveTo>
                    <a:pt x="54679" y="0"/>
                  </a:moveTo>
                  <a:cubicBezTo>
                    <a:pt x="24484" y="0"/>
                    <a:pt x="0" y="24484"/>
                    <a:pt x="0" y="54679"/>
                  </a:cubicBezTo>
                  <a:cubicBezTo>
                    <a:pt x="0" y="84874"/>
                    <a:pt x="24484" y="109358"/>
                    <a:pt x="54679" y="109358"/>
                  </a:cubicBezTo>
                  <a:cubicBezTo>
                    <a:pt x="84874" y="109358"/>
                    <a:pt x="109358" y="84874"/>
                    <a:pt x="109358" y="54679"/>
                  </a:cubicBezTo>
                  <a:cubicBezTo>
                    <a:pt x="109358" y="24484"/>
                    <a:pt x="84874" y="0"/>
                    <a:pt x="54679" y="0"/>
                  </a:cubicBezTo>
                  <a:close/>
                </a:path>
              </a:pathLst>
            </a:custGeom>
            <a:solidFill>
              <a:schemeClr val="accent4"/>
            </a:solidFill>
            <a:ln>
              <a:noFill/>
            </a:ln>
          </p:spPr>
          <p:txBody>
            <a:bodyPr spcFirstLastPara="1" wrap="square" lIns="121900" tIns="121900" rIns="121900" bIns="121900" anchor="ctr" anchorCtr="0">
              <a:noAutofit/>
            </a:bodyPr>
            <a:lstStyle/>
            <a:p>
              <a:endParaRPr sz="1800"/>
            </a:p>
          </p:txBody>
        </p:sp>
        <p:sp>
          <p:nvSpPr>
            <p:cNvPr id="1501" name="Google Shape;1501;p42"/>
            <p:cNvSpPr/>
            <p:nvPr/>
          </p:nvSpPr>
          <p:spPr>
            <a:xfrm>
              <a:off x="-331653" y="1369246"/>
              <a:ext cx="155267" cy="155274"/>
            </a:xfrm>
            <a:custGeom>
              <a:avLst/>
              <a:gdLst/>
              <a:ahLst/>
              <a:cxnLst/>
              <a:rect l="l" t="t" r="r" b="b"/>
              <a:pathLst>
                <a:path w="22867" h="22868" extrusionOk="0">
                  <a:moveTo>
                    <a:pt x="11446" y="0"/>
                  </a:moveTo>
                  <a:lnTo>
                    <a:pt x="10294" y="10294"/>
                  </a:lnTo>
                  <a:lnTo>
                    <a:pt x="0" y="11446"/>
                  </a:lnTo>
                  <a:lnTo>
                    <a:pt x="10294" y="12573"/>
                  </a:lnTo>
                  <a:lnTo>
                    <a:pt x="11446" y="22867"/>
                  </a:lnTo>
                  <a:lnTo>
                    <a:pt x="12573" y="12573"/>
                  </a:lnTo>
                  <a:lnTo>
                    <a:pt x="22867" y="11446"/>
                  </a:lnTo>
                  <a:lnTo>
                    <a:pt x="12573" y="10294"/>
                  </a:lnTo>
                  <a:lnTo>
                    <a:pt x="11446" y="0"/>
                  </a:lnTo>
                  <a:close/>
                </a:path>
              </a:pathLst>
            </a:custGeom>
            <a:solidFill>
              <a:srgbClr val="FFFFFF"/>
            </a:solidFill>
            <a:ln>
              <a:noFill/>
            </a:ln>
          </p:spPr>
          <p:txBody>
            <a:bodyPr spcFirstLastPara="1" wrap="square" lIns="121900" tIns="121900" rIns="121900" bIns="121900" anchor="ctr" anchorCtr="0">
              <a:noAutofit/>
            </a:bodyPr>
            <a:lstStyle/>
            <a:p>
              <a:endParaRPr sz="1800"/>
            </a:p>
          </p:txBody>
        </p:sp>
        <p:sp>
          <p:nvSpPr>
            <p:cNvPr id="1502" name="Google Shape;1502;p42"/>
            <p:cNvSpPr/>
            <p:nvPr/>
          </p:nvSpPr>
          <p:spPr>
            <a:xfrm>
              <a:off x="-626040" y="1769801"/>
              <a:ext cx="119158" cy="119165"/>
            </a:xfrm>
            <a:custGeom>
              <a:avLst/>
              <a:gdLst/>
              <a:ahLst/>
              <a:cxnLst/>
              <a:rect l="l" t="t" r="r" b="b"/>
              <a:pathLst>
                <a:path w="17549" h="17550" extrusionOk="0">
                  <a:moveTo>
                    <a:pt x="8774" y="1"/>
                  </a:moveTo>
                  <a:lnTo>
                    <a:pt x="7892" y="7893"/>
                  </a:lnTo>
                  <a:lnTo>
                    <a:pt x="0" y="8775"/>
                  </a:lnTo>
                  <a:lnTo>
                    <a:pt x="7892" y="9657"/>
                  </a:lnTo>
                  <a:lnTo>
                    <a:pt x="8774" y="17549"/>
                  </a:lnTo>
                  <a:lnTo>
                    <a:pt x="9656" y="9657"/>
                  </a:lnTo>
                  <a:lnTo>
                    <a:pt x="17548" y="8775"/>
                  </a:lnTo>
                  <a:lnTo>
                    <a:pt x="9656" y="7893"/>
                  </a:lnTo>
                  <a:lnTo>
                    <a:pt x="8774" y="1"/>
                  </a:lnTo>
                  <a:close/>
                </a:path>
              </a:pathLst>
            </a:custGeom>
            <a:solidFill>
              <a:srgbClr val="FFFFFF"/>
            </a:solidFill>
            <a:ln>
              <a:noFill/>
            </a:ln>
          </p:spPr>
          <p:txBody>
            <a:bodyPr spcFirstLastPara="1" wrap="square" lIns="121900" tIns="121900" rIns="121900" bIns="121900" anchor="ctr" anchorCtr="0">
              <a:noAutofit/>
            </a:bodyPr>
            <a:lstStyle/>
            <a:p>
              <a:endParaRPr sz="1800"/>
            </a:p>
          </p:txBody>
        </p:sp>
        <p:sp>
          <p:nvSpPr>
            <p:cNvPr id="1503" name="Google Shape;1503;p42"/>
            <p:cNvSpPr/>
            <p:nvPr/>
          </p:nvSpPr>
          <p:spPr>
            <a:xfrm>
              <a:off x="-749353" y="1532830"/>
              <a:ext cx="92697" cy="92534"/>
            </a:xfrm>
            <a:custGeom>
              <a:avLst/>
              <a:gdLst/>
              <a:ahLst/>
              <a:cxnLst/>
              <a:rect l="l" t="t" r="r" b="b"/>
              <a:pathLst>
                <a:path w="13652" h="13628" extrusionOk="0">
                  <a:moveTo>
                    <a:pt x="6813" y="0"/>
                  </a:moveTo>
                  <a:lnTo>
                    <a:pt x="6152" y="6152"/>
                  </a:lnTo>
                  <a:lnTo>
                    <a:pt x="0" y="6814"/>
                  </a:lnTo>
                  <a:lnTo>
                    <a:pt x="6152" y="7500"/>
                  </a:lnTo>
                  <a:lnTo>
                    <a:pt x="6813" y="13627"/>
                  </a:lnTo>
                  <a:lnTo>
                    <a:pt x="7500" y="7500"/>
                  </a:lnTo>
                  <a:lnTo>
                    <a:pt x="13651" y="6814"/>
                  </a:lnTo>
                  <a:lnTo>
                    <a:pt x="7500" y="6152"/>
                  </a:lnTo>
                  <a:lnTo>
                    <a:pt x="6813" y="0"/>
                  </a:lnTo>
                  <a:close/>
                </a:path>
              </a:pathLst>
            </a:custGeom>
            <a:solidFill>
              <a:srgbClr val="FFFFFF"/>
            </a:solidFill>
            <a:ln>
              <a:noFill/>
            </a:ln>
          </p:spPr>
          <p:txBody>
            <a:bodyPr spcFirstLastPara="1" wrap="square" lIns="121900" tIns="121900" rIns="121900" bIns="121900" anchor="ctr" anchorCtr="0">
              <a:noAutofit/>
            </a:bodyPr>
            <a:lstStyle/>
            <a:p>
              <a:endParaRPr sz="1800"/>
            </a:p>
          </p:txBody>
        </p:sp>
        <p:sp>
          <p:nvSpPr>
            <p:cNvPr id="1504" name="Google Shape;1504;p42"/>
            <p:cNvSpPr/>
            <p:nvPr/>
          </p:nvSpPr>
          <p:spPr>
            <a:xfrm>
              <a:off x="-753515" y="1249097"/>
              <a:ext cx="533694" cy="623621"/>
            </a:xfrm>
            <a:custGeom>
              <a:avLst/>
              <a:gdLst/>
              <a:ahLst/>
              <a:cxnLst/>
              <a:rect l="l" t="t" r="r" b="b"/>
              <a:pathLst>
                <a:path w="78600" h="91844" extrusionOk="0">
                  <a:moveTo>
                    <a:pt x="5221" y="0"/>
                  </a:moveTo>
                  <a:lnTo>
                    <a:pt x="23039" y="33160"/>
                  </a:lnTo>
                  <a:lnTo>
                    <a:pt x="0" y="13823"/>
                  </a:lnTo>
                  <a:lnTo>
                    <a:pt x="0" y="13823"/>
                  </a:lnTo>
                  <a:cubicBezTo>
                    <a:pt x="1" y="13824"/>
                    <a:pt x="29166" y="73673"/>
                    <a:pt x="41298" y="85805"/>
                  </a:cubicBezTo>
                  <a:cubicBezTo>
                    <a:pt x="45324" y="89832"/>
                    <a:pt x="50601" y="91844"/>
                    <a:pt x="55880" y="91844"/>
                  </a:cubicBezTo>
                  <a:cubicBezTo>
                    <a:pt x="60818" y="91844"/>
                    <a:pt x="65758" y="90083"/>
                    <a:pt x="69679" y="86565"/>
                  </a:cubicBezTo>
                  <a:cubicBezTo>
                    <a:pt x="78477" y="78600"/>
                    <a:pt x="78600" y="64777"/>
                    <a:pt x="70218" y="56395"/>
                  </a:cubicBezTo>
                  <a:lnTo>
                    <a:pt x="19950" y="6152"/>
                  </a:lnTo>
                  <a:lnTo>
                    <a:pt x="26396" y="21176"/>
                  </a:lnTo>
                  <a:lnTo>
                    <a:pt x="5221" y="0"/>
                  </a:lnTo>
                  <a:close/>
                </a:path>
              </a:pathLst>
            </a:custGeom>
            <a:solidFill>
              <a:schemeClr val="accent5"/>
            </a:solidFill>
            <a:ln>
              <a:noFill/>
            </a:ln>
          </p:spPr>
          <p:txBody>
            <a:bodyPr spcFirstLastPara="1" wrap="square" lIns="121900" tIns="121900" rIns="121900" bIns="121900" anchor="ctr" anchorCtr="0">
              <a:noAutofit/>
            </a:bodyPr>
            <a:lstStyle/>
            <a:p>
              <a:endParaRPr sz="1800"/>
            </a:p>
          </p:txBody>
        </p:sp>
        <p:sp>
          <p:nvSpPr>
            <p:cNvPr id="1505" name="Google Shape;1505;p42"/>
            <p:cNvSpPr/>
            <p:nvPr/>
          </p:nvSpPr>
          <p:spPr>
            <a:xfrm>
              <a:off x="-644013" y="1416008"/>
              <a:ext cx="392408" cy="439007"/>
            </a:xfrm>
            <a:custGeom>
              <a:avLst/>
              <a:gdLst/>
              <a:ahLst/>
              <a:cxnLst/>
              <a:rect l="l" t="t" r="r" b="b"/>
              <a:pathLst>
                <a:path w="57792" h="64655" extrusionOk="0">
                  <a:moveTo>
                    <a:pt x="16715" y="0"/>
                  </a:moveTo>
                  <a:lnTo>
                    <a:pt x="24068" y="17303"/>
                  </a:lnTo>
                  <a:lnTo>
                    <a:pt x="24068" y="17303"/>
                  </a:lnTo>
                  <a:lnTo>
                    <a:pt x="4853" y="736"/>
                  </a:lnTo>
                  <a:lnTo>
                    <a:pt x="24043" y="36445"/>
                  </a:lnTo>
                  <a:lnTo>
                    <a:pt x="0" y="9510"/>
                  </a:lnTo>
                  <a:lnTo>
                    <a:pt x="0" y="9510"/>
                  </a:lnTo>
                  <a:cubicBezTo>
                    <a:pt x="9019" y="27377"/>
                    <a:pt x="18504" y="50856"/>
                    <a:pt x="27009" y="59385"/>
                  </a:cubicBezTo>
                  <a:cubicBezTo>
                    <a:pt x="30415" y="62792"/>
                    <a:pt x="34950" y="64654"/>
                    <a:pt x="39753" y="64654"/>
                  </a:cubicBezTo>
                  <a:cubicBezTo>
                    <a:pt x="44214" y="64654"/>
                    <a:pt x="48478" y="63012"/>
                    <a:pt x="51787" y="60047"/>
                  </a:cubicBezTo>
                  <a:cubicBezTo>
                    <a:pt x="55439" y="56738"/>
                    <a:pt x="57522" y="52204"/>
                    <a:pt x="57645" y="47229"/>
                  </a:cubicBezTo>
                  <a:cubicBezTo>
                    <a:pt x="57792" y="42180"/>
                    <a:pt x="55807" y="37229"/>
                    <a:pt x="52228" y="33651"/>
                  </a:cubicBezTo>
                  <a:lnTo>
                    <a:pt x="16715" y="0"/>
                  </a:lnTo>
                  <a:close/>
                </a:path>
              </a:pathLst>
            </a:custGeom>
            <a:solidFill>
              <a:srgbClr val="CB5568"/>
            </a:solidFill>
            <a:ln>
              <a:noFill/>
            </a:ln>
          </p:spPr>
          <p:txBody>
            <a:bodyPr spcFirstLastPara="1" wrap="square" lIns="121900" tIns="121900" rIns="121900" bIns="121900" anchor="ctr" anchorCtr="0">
              <a:noAutofit/>
            </a:bodyPr>
            <a:lstStyle/>
            <a:p>
              <a:endParaRPr sz="1800"/>
            </a:p>
          </p:txBody>
        </p:sp>
        <p:sp>
          <p:nvSpPr>
            <p:cNvPr id="1506" name="Google Shape;1506;p42"/>
            <p:cNvSpPr/>
            <p:nvPr/>
          </p:nvSpPr>
          <p:spPr>
            <a:xfrm>
              <a:off x="-488916" y="1628026"/>
              <a:ext cx="228660" cy="209309"/>
            </a:xfrm>
            <a:custGeom>
              <a:avLst/>
              <a:gdLst/>
              <a:ahLst/>
              <a:cxnLst/>
              <a:rect l="l" t="t" r="r" b="b"/>
              <a:pathLst>
                <a:path w="33676" h="30826" extrusionOk="0">
                  <a:moveTo>
                    <a:pt x="16912" y="1"/>
                  </a:moveTo>
                  <a:cubicBezTo>
                    <a:pt x="14161" y="1"/>
                    <a:pt x="11409" y="734"/>
                    <a:pt x="8970" y="2205"/>
                  </a:cubicBezTo>
                  <a:cubicBezTo>
                    <a:pt x="7917" y="2842"/>
                    <a:pt x="6912" y="3602"/>
                    <a:pt x="6005" y="4509"/>
                  </a:cubicBezTo>
                  <a:cubicBezTo>
                    <a:pt x="0" y="10538"/>
                    <a:pt x="0" y="20293"/>
                    <a:pt x="6005" y="26322"/>
                  </a:cubicBezTo>
                  <a:cubicBezTo>
                    <a:pt x="9019" y="29324"/>
                    <a:pt x="12965" y="30825"/>
                    <a:pt x="16908" y="30825"/>
                  </a:cubicBezTo>
                  <a:cubicBezTo>
                    <a:pt x="20851" y="30825"/>
                    <a:pt x="24791" y="29324"/>
                    <a:pt x="27793" y="26322"/>
                  </a:cubicBezTo>
                  <a:cubicBezTo>
                    <a:pt x="28725" y="25415"/>
                    <a:pt x="29484" y="24410"/>
                    <a:pt x="30122" y="23356"/>
                  </a:cubicBezTo>
                  <a:cubicBezTo>
                    <a:pt x="33675" y="17425"/>
                    <a:pt x="32916" y="9631"/>
                    <a:pt x="27793" y="4509"/>
                  </a:cubicBezTo>
                  <a:cubicBezTo>
                    <a:pt x="24791" y="1507"/>
                    <a:pt x="20854" y="1"/>
                    <a:pt x="16912" y="1"/>
                  </a:cubicBezTo>
                  <a:close/>
                </a:path>
              </a:pathLst>
            </a:custGeom>
            <a:solidFill>
              <a:srgbClr val="F5C67D"/>
            </a:solidFill>
            <a:ln>
              <a:noFill/>
            </a:ln>
          </p:spPr>
          <p:txBody>
            <a:bodyPr spcFirstLastPara="1" wrap="square" lIns="121900" tIns="121900" rIns="121900" bIns="121900" anchor="ctr" anchorCtr="0">
              <a:noAutofit/>
            </a:bodyPr>
            <a:lstStyle/>
            <a:p>
              <a:endParaRPr sz="1800"/>
            </a:p>
          </p:txBody>
        </p:sp>
        <p:sp>
          <p:nvSpPr>
            <p:cNvPr id="1507" name="Google Shape;1507;p42"/>
            <p:cNvSpPr/>
            <p:nvPr/>
          </p:nvSpPr>
          <p:spPr>
            <a:xfrm>
              <a:off x="-452304" y="1628026"/>
              <a:ext cx="192048" cy="173478"/>
            </a:xfrm>
            <a:custGeom>
              <a:avLst/>
              <a:gdLst/>
              <a:ahLst/>
              <a:cxnLst/>
              <a:rect l="l" t="t" r="r" b="b"/>
              <a:pathLst>
                <a:path w="28284" h="25549" extrusionOk="0">
                  <a:moveTo>
                    <a:pt x="11520" y="1"/>
                  </a:moveTo>
                  <a:cubicBezTo>
                    <a:pt x="8769" y="1"/>
                    <a:pt x="6017" y="734"/>
                    <a:pt x="3578" y="2205"/>
                  </a:cubicBezTo>
                  <a:cubicBezTo>
                    <a:pt x="0" y="8112"/>
                    <a:pt x="784" y="15930"/>
                    <a:pt x="5907" y="21028"/>
                  </a:cubicBezTo>
                  <a:cubicBezTo>
                    <a:pt x="8910" y="24045"/>
                    <a:pt x="12848" y="25549"/>
                    <a:pt x="16790" y="25549"/>
                  </a:cubicBezTo>
                  <a:cubicBezTo>
                    <a:pt x="19540" y="25549"/>
                    <a:pt x="22292" y="24817"/>
                    <a:pt x="24730" y="23356"/>
                  </a:cubicBezTo>
                  <a:cubicBezTo>
                    <a:pt x="28283" y="17425"/>
                    <a:pt x="27524" y="9631"/>
                    <a:pt x="22401" y="4509"/>
                  </a:cubicBezTo>
                  <a:cubicBezTo>
                    <a:pt x="19399" y="1507"/>
                    <a:pt x="15462" y="1"/>
                    <a:pt x="11520" y="1"/>
                  </a:cubicBezTo>
                  <a:close/>
                </a:path>
              </a:pathLst>
            </a:custGeom>
            <a:solidFill>
              <a:schemeClr val="accent6"/>
            </a:solidFill>
            <a:ln>
              <a:noFill/>
            </a:ln>
          </p:spPr>
          <p:txBody>
            <a:bodyPr spcFirstLastPara="1" wrap="square" lIns="121900" tIns="121900" rIns="121900" bIns="121900" anchor="ctr" anchorCtr="0">
              <a:noAutofit/>
            </a:bodyPr>
            <a:lstStyle/>
            <a:p>
              <a:endParaRPr sz="1800"/>
            </a:p>
          </p:txBody>
        </p:sp>
        <p:sp>
          <p:nvSpPr>
            <p:cNvPr id="1508" name="Google Shape;1508;p42"/>
            <p:cNvSpPr/>
            <p:nvPr/>
          </p:nvSpPr>
          <p:spPr>
            <a:xfrm>
              <a:off x="-352294" y="1676065"/>
              <a:ext cx="55590" cy="48705"/>
            </a:xfrm>
            <a:custGeom>
              <a:avLst/>
              <a:gdLst/>
              <a:ahLst/>
              <a:cxnLst/>
              <a:rect l="l" t="t" r="r" b="b"/>
              <a:pathLst>
                <a:path w="8187" h="7173" extrusionOk="0">
                  <a:moveTo>
                    <a:pt x="2357" y="0"/>
                  </a:moveTo>
                  <a:cubicBezTo>
                    <a:pt x="1815" y="0"/>
                    <a:pt x="1343" y="161"/>
                    <a:pt x="1006" y="498"/>
                  </a:cubicBezTo>
                  <a:cubicBezTo>
                    <a:pt x="1" y="1527"/>
                    <a:pt x="565" y="3708"/>
                    <a:pt x="2256" y="5424"/>
                  </a:cubicBezTo>
                  <a:cubicBezTo>
                    <a:pt x="3395" y="6546"/>
                    <a:pt x="4739" y="7172"/>
                    <a:pt x="5807" y="7172"/>
                  </a:cubicBezTo>
                  <a:cubicBezTo>
                    <a:pt x="6349" y="7172"/>
                    <a:pt x="6820" y="7012"/>
                    <a:pt x="7158" y="6674"/>
                  </a:cubicBezTo>
                  <a:cubicBezTo>
                    <a:pt x="8187" y="5669"/>
                    <a:pt x="7623" y="3463"/>
                    <a:pt x="5908" y="1772"/>
                  </a:cubicBezTo>
                  <a:cubicBezTo>
                    <a:pt x="4783" y="632"/>
                    <a:pt x="3432" y="0"/>
                    <a:pt x="2357" y="0"/>
                  </a:cubicBezTo>
                  <a:close/>
                </a:path>
              </a:pathLst>
            </a:custGeom>
            <a:solidFill>
              <a:srgbClr val="F5C67D"/>
            </a:solidFill>
            <a:ln>
              <a:noFill/>
            </a:ln>
          </p:spPr>
          <p:txBody>
            <a:bodyPr spcFirstLastPara="1" wrap="square" lIns="121900" tIns="121900" rIns="121900" bIns="121900" anchor="ctr" anchorCtr="0">
              <a:noAutofit/>
            </a:bodyPr>
            <a:lstStyle/>
            <a:p>
              <a:endParaRPr sz="1800"/>
            </a:p>
          </p:txBody>
        </p:sp>
        <p:sp>
          <p:nvSpPr>
            <p:cNvPr id="1509" name="Google Shape;1509;p42"/>
            <p:cNvSpPr/>
            <p:nvPr/>
          </p:nvSpPr>
          <p:spPr>
            <a:xfrm>
              <a:off x="-324503" y="1498385"/>
              <a:ext cx="21314" cy="21307"/>
            </a:xfrm>
            <a:custGeom>
              <a:avLst/>
              <a:gdLst/>
              <a:ahLst/>
              <a:cxnLst/>
              <a:rect l="l" t="t" r="r" b="b"/>
              <a:pathLst>
                <a:path w="3139" h="3138" extrusionOk="0">
                  <a:moveTo>
                    <a:pt x="1569" y="0"/>
                  </a:moveTo>
                  <a:lnTo>
                    <a:pt x="1" y="1569"/>
                  </a:lnTo>
                  <a:lnTo>
                    <a:pt x="1569" y="3137"/>
                  </a:lnTo>
                  <a:lnTo>
                    <a:pt x="3138" y="1569"/>
                  </a:lnTo>
                  <a:lnTo>
                    <a:pt x="1569" y="0"/>
                  </a:lnTo>
                  <a:close/>
                </a:path>
              </a:pathLst>
            </a:custGeom>
            <a:solidFill>
              <a:srgbClr val="FFFFFF"/>
            </a:solidFill>
            <a:ln>
              <a:noFill/>
            </a:ln>
          </p:spPr>
          <p:txBody>
            <a:bodyPr spcFirstLastPara="1" wrap="square" lIns="121900" tIns="121900" rIns="121900" bIns="121900" anchor="ctr" anchorCtr="0">
              <a:noAutofit/>
            </a:bodyPr>
            <a:lstStyle/>
            <a:p>
              <a:endParaRPr sz="1800"/>
            </a:p>
          </p:txBody>
        </p:sp>
        <p:sp>
          <p:nvSpPr>
            <p:cNvPr id="1510" name="Google Shape;1510;p42"/>
            <p:cNvSpPr/>
            <p:nvPr/>
          </p:nvSpPr>
          <p:spPr>
            <a:xfrm>
              <a:off x="-621884" y="1662798"/>
              <a:ext cx="21307" cy="21307"/>
            </a:xfrm>
            <a:custGeom>
              <a:avLst/>
              <a:gdLst/>
              <a:ahLst/>
              <a:cxnLst/>
              <a:rect l="l" t="t" r="r" b="b"/>
              <a:pathLst>
                <a:path w="3138" h="3138" extrusionOk="0">
                  <a:moveTo>
                    <a:pt x="1569" y="1"/>
                  </a:moveTo>
                  <a:lnTo>
                    <a:pt x="1" y="1569"/>
                  </a:lnTo>
                  <a:lnTo>
                    <a:pt x="1569" y="3138"/>
                  </a:lnTo>
                  <a:lnTo>
                    <a:pt x="3138" y="1569"/>
                  </a:lnTo>
                  <a:lnTo>
                    <a:pt x="1569" y="1"/>
                  </a:lnTo>
                  <a:close/>
                </a:path>
              </a:pathLst>
            </a:custGeom>
            <a:solidFill>
              <a:srgbClr val="FFFFFF"/>
            </a:solidFill>
            <a:ln>
              <a:noFill/>
            </a:ln>
          </p:spPr>
          <p:txBody>
            <a:bodyPr spcFirstLastPara="1" wrap="square" lIns="121900" tIns="121900" rIns="121900" bIns="121900" anchor="ctr" anchorCtr="0">
              <a:noAutofit/>
            </a:bodyPr>
            <a:lstStyle/>
            <a:p>
              <a:endParaRPr sz="1800"/>
            </a:p>
          </p:txBody>
        </p:sp>
        <p:sp>
          <p:nvSpPr>
            <p:cNvPr id="1511" name="Google Shape;1511;p42"/>
            <p:cNvSpPr/>
            <p:nvPr/>
          </p:nvSpPr>
          <p:spPr>
            <a:xfrm>
              <a:off x="-273910" y="1860332"/>
              <a:ext cx="21307" cy="21307"/>
            </a:xfrm>
            <a:custGeom>
              <a:avLst/>
              <a:gdLst/>
              <a:ahLst/>
              <a:cxnLst/>
              <a:rect l="l" t="t" r="r" b="b"/>
              <a:pathLst>
                <a:path w="3138" h="3138" extrusionOk="0">
                  <a:moveTo>
                    <a:pt x="1569" y="1"/>
                  </a:moveTo>
                  <a:lnTo>
                    <a:pt x="1" y="1569"/>
                  </a:lnTo>
                  <a:lnTo>
                    <a:pt x="1569" y="3138"/>
                  </a:lnTo>
                  <a:lnTo>
                    <a:pt x="3138" y="1569"/>
                  </a:lnTo>
                  <a:lnTo>
                    <a:pt x="1569" y="1"/>
                  </a:lnTo>
                  <a:close/>
                </a:path>
              </a:pathLst>
            </a:custGeom>
            <a:solidFill>
              <a:srgbClr val="FFFFFF"/>
            </a:solidFill>
            <a:ln>
              <a:noFill/>
            </a:ln>
          </p:spPr>
          <p:txBody>
            <a:bodyPr spcFirstLastPara="1" wrap="square" lIns="121900" tIns="121900" rIns="121900" bIns="121900" anchor="ctr" anchorCtr="0">
              <a:noAutofit/>
            </a:bodyPr>
            <a:lstStyle/>
            <a:p>
              <a:endParaRPr sz="1800"/>
            </a:p>
          </p:txBody>
        </p:sp>
        <p:sp>
          <p:nvSpPr>
            <p:cNvPr id="1512" name="Google Shape;1512;p42"/>
            <p:cNvSpPr/>
            <p:nvPr/>
          </p:nvSpPr>
          <p:spPr>
            <a:xfrm>
              <a:off x="-528189" y="1855505"/>
              <a:ext cx="21137" cy="21314"/>
            </a:xfrm>
            <a:custGeom>
              <a:avLst/>
              <a:gdLst/>
              <a:ahLst/>
              <a:cxnLst/>
              <a:rect l="l" t="t" r="r" b="b"/>
              <a:pathLst>
                <a:path w="3113" h="3139" extrusionOk="0">
                  <a:moveTo>
                    <a:pt x="1544" y="1"/>
                  </a:moveTo>
                  <a:lnTo>
                    <a:pt x="0" y="1570"/>
                  </a:lnTo>
                  <a:lnTo>
                    <a:pt x="1544" y="3138"/>
                  </a:lnTo>
                  <a:lnTo>
                    <a:pt x="3113" y="1570"/>
                  </a:lnTo>
                  <a:lnTo>
                    <a:pt x="1544" y="1"/>
                  </a:lnTo>
                  <a:close/>
                </a:path>
              </a:pathLst>
            </a:custGeom>
            <a:solidFill>
              <a:srgbClr val="FFFFFF"/>
            </a:solidFill>
            <a:ln>
              <a:noFill/>
            </a:ln>
          </p:spPr>
          <p:txBody>
            <a:bodyPr spcFirstLastPara="1" wrap="square" lIns="121900" tIns="121900" rIns="121900" bIns="121900" anchor="ctr" anchorCtr="0">
              <a:noAutofit/>
            </a:bodyPr>
            <a:lstStyle/>
            <a:p>
              <a:endParaRPr sz="1800"/>
            </a:p>
          </p:txBody>
        </p:sp>
        <p:sp>
          <p:nvSpPr>
            <p:cNvPr id="1513" name="Google Shape;1513;p42"/>
            <p:cNvSpPr/>
            <p:nvPr/>
          </p:nvSpPr>
          <p:spPr>
            <a:xfrm>
              <a:off x="-181553" y="1754660"/>
              <a:ext cx="21314" cy="21144"/>
            </a:xfrm>
            <a:custGeom>
              <a:avLst/>
              <a:gdLst/>
              <a:ahLst/>
              <a:cxnLst/>
              <a:rect l="l" t="t" r="r" b="b"/>
              <a:pathLst>
                <a:path w="3139" h="3114" extrusionOk="0">
                  <a:moveTo>
                    <a:pt x="1570" y="1"/>
                  </a:moveTo>
                  <a:lnTo>
                    <a:pt x="1" y="1545"/>
                  </a:lnTo>
                  <a:lnTo>
                    <a:pt x="1570" y="3113"/>
                  </a:lnTo>
                  <a:lnTo>
                    <a:pt x="3138" y="1545"/>
                  </a:lnTo>
                  <a:lnTo>
                    <a:pt x="1570" y="1"/>
                  </a:lnTo>
                  <a:close/>
                </a:path>
              </a:pathLst>
            </a:custGeom>
            <a:solidFill>
              <a:srgbClr val="FFFFFF"/>
            </a:solidFill>
            <a:ln>
              <a:noFill/>
            </a:ln>
          </p:spPr>
          <p:txBody>
            <a:bodyPr spcFirstLastPara="1" wrap="square" lIns="121900" tIns="121900" rIns="121900" bIns="121900" anchor="ctr" anchorCtr="0">
              <a:noAutofit/>
            </a:bodyPr>
            <a:lstStyle/>
            <a:p>
              <a:endParaRPr sz="1800"/>
            </a:p>
          </p:txBody>
        </p:sp>
        <p:sp>
          <p:nvSpPr>
            <p:cNvPr id="1514" name="Google Shape;1514;p42"/>
            <p:cNvSpPr/>
            <p:nvPr/>
          </p:nvSpPr>
          <p:spPr>
            <a:xfrm>
              <a:off x="-428512" y="1334800"/>
              <a:ext cx="21314" cy="21307"/>
            </a:xfrm>
            <a:custGeom>
              <a:avLst/>
              <a:gdLst/>
              <a:ahLst/>
              <a:cxnLst/>
              <a:rect l="l" t="t" r="r" b="b"/>
              <a:pathLst>
                <a:path w="3139" h="3138" extrusionOk="0">
                  <a:moveTo>
                    <a:pt x="1570" y="0"/>
                  </a:moveTo>
                  <a:lnTo>
                    <a:pt x="1" y="1569"/>
                  </a:lnTo>
                  <a:lnTo>
                    <a:pt x="1570" y="3137"/>
                  </a:lnTo>
                  <a:lnTo>
                    <a:pt x="3138" y="1569"/>
                  </a:lnTo>
                  <a:lnTo>
                    <a:pt x="1570" y="0"/>
                  </a:lnTo>
                  <a:close/>
                </a:path>
              </a:pathLst>
            </a:custGeom>
            <a:solidFill>
              <a:srgbClr val="FFFFFF"/>
            </a:solidFill>
            <a:ln>
              <a:noFill/>
            </a:ln>
          </p:spPr>
          <p:txBody>
            <a:bodyPr spcFirstLastPara="1" wrap="square" lIns="121900" tIns="121900" rIns="121900" bIns="121900" anchor="ctr" anchorCtr="0">
              <a:noAutofit/>
            </a:bodyPr>
            <a:lstStyle/>
            <a:p>
              <a:endParaRPr sz="1800"/>
            </a:p>
          </p:txBody>
        </p:sp>
        <p:sp>
          <p:nvSpPr>
            <p:cNvPr id="1515" name="Google Shape;1515;p42"/>
            <p:cNvSpPr/>
            <p:nvPr/>
          </p:nvSpPr>
          <p:spPr>
            <a:xfrm>
              <a:off x="-132291" y="1613543"/>
              <a:ext cx="21307" cy="21307"/>
            </a:xfrm>
            <a:custGeom>
              <a:avLst/>
              <a:gdLst/>
              <a:ahLst/>
              <a:cxnLst/>
              <a:rect l="l" t="t" r="r" b="b"/>
              <a:pathLst>
                <a:path w="3138" h="3138" extrusionOk="0">
                  <a:moveTo>
                    <a:pt x="1569" y="0"/>
                  </a:moveTo>
                  <a:lnTo>
                    <a:pt x="1" y="1569"/>
                  </a:lnTo>
                  <a:lnTo>
                    <a:pt x="1569" y="3137"/>
                  </a:lnTo>
                  <a:lnTo>
                    <a:pt x="3138" y="1569"/>
                  </a:lnTo>
                  <a:lnTo>
                    <a:pt x="1569" y="0"/>
                  </a:lnTo>
                  <a:close/>
                </a:path>
              </a:pathLst>
            </a:custGeom>
            <a:solidFill>
              <a:srgbClr val="FFFFFF"/>
            </a:solidFill>
            <a:ln>
              <a:noFill/>
            </a:ln>
          </p:spPr>
          <p:txBody>
            <a:bodyPr spcFirstLastPara="1" wrap="square" lIns="121900" tIns="121900" rIns="121900" bIns="121900" anchor="ctr" anchorCtr="0">
              <a:noAutofit/>
            </a:bodyPr>
            <a:lstStyle/>
            <a:p>
              <a:endParaRPr sz="1800"/>
            </a:p>
          </p:txBody>
        </p:sp>
        <p:sp>
          <p:nvSpPr>
            <p:cNvPr id="1516" name="Google Shape;1516;p42"/>
            <p:cNvSpPr/>
            <p:nvPr/>
          </p:nvSpPr>
          <p:spPr>
            <a:xfrm>
              <a:off x="-758676" y="1764315"/>
              <a:ext cx="21144" cy="21137"/>
            </a:xfrm>
            <a:custGeom>
              <a:avLst/>
              <a:gdLst/>
              <a:ahLst/>
              <a:cxnLst/>
              <a:rect l="l" t="t" r="r" b="b"/>
              <a:pathLst>
                <a:path w="3114" h="3113" extrusionOk="0">
                  <a:moveTo>
                    <a:pt x="1545" y="0"/>
                  </a:moveTo>
                  <a:lnTo>
                    <a:pt x="1" y="1544"/>
                  </a:lnTo>
                  <a:lnTo>
                    <a:pt x="1545" y="3113"/>
                  </a:lnTo>
                  <a:lnTo>
                    <a:pt x="3113" y="1544"/>
                  </a:lnTo>
                  <a:lnTo>
                    <a:pt x="1545" y="0"/>
                  </a:lnTo>
                  <a:close/>
                </a:path>
              </a:pathLst>
            </a:custGeom>
            <a:solidFill>
              <a:srgbClr val="FFFFFF"/>
            </a:solidFill>
            <a:ln>
              <a:noFill/>
            </a:ln>
          </p:spPr>
          <p:txBody>
            <a:bodyPr spcFirstLastPara="1" wrap="square" lIns="121900" tIns="121900" rIns="121900" bIns="121900" anchor="ctr" anchorCtr="0">
              <a:noAutofit/>
            </a:bodyPr>
            <a:lstStyle/>
            <a:p>
              <a:endParaRPr sz="1800"/>
            </a:p>
          </p:txBody>
        </p:sp>
        <p:sp>
          <p:nvSpPr>
            <p:cNvPr id="1517" name="Google Shape;1517;p42"/>
            <p:cNvSpPr/>
            <p:nvPr/>
          </p:nvSpPr>
          <p:spPr>
            <a:xfrm>
              <a:off x="-294043" y="1328641"/>
              <a:ext cx="21137" cy="21137"/>
            </a:xfrm>
            <a:custGeom>
              <a:avLst/>
              <a:gdLst/>
              <a:ahLst/>
              <a:cxnLst/>
              <a:rect l="l" t="t" r="r" b="b"/>
              <a:pathLst>
                <a:path w="3113" h="3113" extrusionOk="0">
                  <a:moveTo>
                    <a:pt x="1569" y="0"/>
                  </a:moveTo>
                  <a:lnTo>
                    <a:pt x="0" y="1544"/>
                  </a:lnTo>
                  <a:lnTo>
                    <a:pt x="1569" y="3113"/>
                  </a:lnTo>
                  <a:lnTo>
                    <a:pt x="3113" y="1544"/>
                  </a:lnTo>
                  <a:lnTo>
                    <a:pt x="1569" y="0"/>
                  </a:lnTo>
                  <a:close/>
                </a:path>
              </a:pathLst>
            </a:custGeom>
            <a:solidFill>
              <a:srgbClr val="FFFFFF"/>
            </a:solidFill>
            <a:ln>
              <a:noFill/>
            </a:ln>
          </p:spPr>
          <p:txBody>
            <a:bodyPr spcFirstLastPara="1" wrap="square" lIns="121900" tIns="121900" rIns="121900" bIns="121900" anchor="ctr" anchorCtr="0">
              <a:noAutofit/>
            </a:bodyPr>
            <a:lstStyle/>
            <a:p>
              <a:endParaRPr sz="1800"/>
            </a:p>
          </p:txBody>
        </p:sp>
      </p:grpSp>
      <p:grpSp>
        <p:nvGrpSpPr>
          <p:cNvPr id="1518" name="Google Shape;1518;p42"/>
          <p:cNvGrpSpPr/>
          <p:nvPr/>
        </p:nvGrpSpPr>
        <p:grpSpPr>
          <a:xfrm>
            <a:off x="2297178" y="1166863"/>
            <a:ext cx="2310657" cy="2164210"/>
            <a:chOff x="-206513" y="1829384"/>
            <a:chExt cx="742548" cy="742378"/>
          </a:xfrm>
        </p:grpSpPr>
        <p:sp>
          <p:nvSpPr>
            <p:cNvPr id="1519" name="Google Shape;1519;p42"/>
            <p:cNvSpPr/>
            <p:nvPr/>
          </p:nvSpPr>
          <p:spPr>
            <a:xfrm>
              <a:off x="-206513" y="1829384"/>
              <a:ext cx="742548" cy="742378"/>
            </a:xfrm>
            <a:custGeom>
              <a:avLst/>
              <a:gdLst/>
              <a:ahLst/>
              <a:cxnLst/>
              <a:rect l="l" t="t" r="r" b="b"/>
              <a:pathLst>
                <a:path w="109359" h="109334" extrusionOk="0">
                  <a:moveTo>
                    <a:pt x="54680" y="0"/>
                  </a:moveTo>
                  <a:cubicBezTo>
                    <a:pt x="24485" y="0"/>
                    <a:pt x="1" y="24484"/>
                    <a:pt x="1" y="54679"/>
                  </a:cubicBezTo>
                  <a:cubicBezTo>
                    <a:pt x="1" y="72620"/>
                    <a:pt x="8652" y="88526"/>
                    <a:pt x="22010" y="98501"/>
                  </a:cubicBezTo>
                  <a:cubicBezTo>
                    <a:pt x="22745" y="99065"/>
                    <a:pt x="23505" y="99604"/>
                    <a:pt x="24289" y="100118"/>
                  </a:cubicBezTo>
                  <a:cubicBezTo>
                    <a:pt x="30416" y="104236"/>
                    <a:pt x="37426" y="107128"/>
                    <a:pt x="44950" y="108476"/>
                  </a:cubicBezTo>
                  <a:cubicBezTo>
                    <a:pt x="48111" y="109040"/>
                    <a:pt x="51371" y="109334"/>
                    <a:pt x="54680" y="109334"/>
                  </a:cubicBezTo>
                  <a:cubicBezTo>
                    <a:pt x="65929" y="109334"/>
                    <a:pt x="76394" y="105952"/>
                    <a:pt x="85071" y="100118"/>
                  </a:cubicBezTo>
                  <a:cubicBezTo>
                    <a:pt x="85855" y="99604"/>
                    <a:pt x="86615" y="99065"/>
                    <a:pt x="87374" y="98501"/>
                  </a:cubicBezTo>
                  <a:cubicBezTo>
                    <a:pt x="100707" y="88526"/>
                    <a:pt x="109359" y="72620"/>
                    <a:pt x="109359" y="54679"/>
                  </a:cubicBezTo>
                  <a:cubicBezTo>
                    <a:pt x="109359" y="24484"/>
                    <a:pt x="84875" y="0"/>
                    <a:pt x="54680" y="0"/>
                  </a:cubicBezTo>
                  <a:close/>
                </a:path>
              </a:pathLst>
            </a:custGeom>
            <a:solidFill>
              <a:schemeClr val="accent4"/>
            </a:solidFill>
            <a:ln>
              <a:noFill/>
            </a:ln>
          </p:spPr>
          <p:txBody>
            <a:bodyPr spcFirstLastPara="1" wrap="square" lIns="121900" tIns="121900" rIns="121900" bIns="121900" anchor="ctr" anchorCtr="0">
              <a:noAutofit/>
            </a:bodyPr>
            <a:lstStyle/>
            <a:p>
              <a:endParaRPr sz="1800"/>
            </a:p>
          </p:txBody>
        </p:sp>
        <p:sp>
          <p:nvSpPr>
            <p:cNvPr id="1520" name="Google Shape;1520;p42"/>
            <p:cNvSpPr/>
            <p:nvPr/>
          </p:nvSpPr>
          <p:spPr>
            <a:xfrm>
              <a:off x="276093" y="2042888"/>
              <a:ext cx="62740" cy="62583"/>
            </a:xfrm>
            <a:custGeom>
              <a:avLst/>
              <a:gdLst/>
              <a:ahLst/>
              <a:cxnLst/>
              <a:rect l="l" t="t" r="r" b="b"/>
              <a:pathLst>
                <a:path w="9240" h="9217" extrusionOk="0">
                  <a:moveTo>
                    <a:pt x="4632" y="1"/>
                  </a:moveTo>
                  <a:cubicBezTo>
                    <a:pt x="2083" y="1"/>
                    <a:pt x="0" y="2060"/>
                    <a:pt x="0" y="4608"/>
                  </a:cubicBezTo>
                  <a:cubicBezTo>
                    <a:pt x="0" y="7157"/>
                    <a:pt x="2083" y="9216"/>
                    <a:pt x="4632" y="9216"/>
                  </a:cubicBezTo>
                  <a:cubicBezTo>
                    <a:pt x="7181" y="9216"/>
                    <a:pt x="9240" y="7157"/>
                    <a:pt x="9240" y="4608"/>
                  </a:cubicBezTo>
                  <a:cubicBezTo>
                    <a:pt x="9240" y="2060"/>
                    <a:pt x="7181" y="1"/>
                    <a:pt x="4632" y="1"/>
                  </a:cubicBezTo>
                  <a:close/>
                </a:path>
              </a:pathLst>
            </a:custGeom>
            <a:solidFill>
              <a:srgbClr val="E6E6E6"/>
            </a:solidFill>
            <a:ln>
              <a:noFill/>
            </a:ln>
          </p:spPr>
          <p:txBody>
            <a:bodyPr spcFirstLastPara="1" wrap="square" lIns="121900" tIns="121900" rIns="121900" bIns="121900" anchor="ctr" anchorCtr="0">
              <a:noAutofit/>
            </a:bodyPr>
            <a:lstStyle/>
            <a:p>
              <a:endParaRPr sz="1800"/>
            </a:p>
          </p:txBody>
        </p:sp>
        <p:sp>
          <p:nvSpPr>
            <p:cNvPr id="1521" name="Google Shape;1521;p42"/>
            <p:cNvSpPr/>
            <p:nvPr/>
          </p:nvSpPr>
          <p:spPr>
            <a:xfrm>
              <a:off x="273092" y="2042807"/>
              <a:ext cx="63249" cy="60166"/>
            </a:xfrm>
            <a:custGeom>
              <a:avLst/>
              <a:gdLst/>
              <a:ahLst/>
              <a:cxnLst/>
              <a:rect l="l" t="t" r="r" b="b"/>
              <a:pathLst>
                <a:path w="9315" h="8861" extrusionOk="0">
                  <a:moveTo>
                    <a:pt x="5065" y="1"/>
                  </a:moveTo>
                  <a:cubicBezTo>
                    <a:pt x="3886" y="1"/>
                    <a:pt x="2709" y="454"/>
                    <a:pt x="1815" y="1361"/>
                  </a:cubicBezTo>
                  <a:cubicBezTo>
                    <a:pt x="1" y="3150"/>
                    <a:pt x="1" y="6067"/>
                    <a:pt x="1815" y="7880"/>
                  </a:cubicBezTo>
                  <a:cubicBezTo>
                    <a:pt x="2231" y="8297"/>
                    <a:pt x="2721" y="8640"/>
                    <a:pt x="3261" y="8861"/>
                  </a:cubicBezTo>
                  <a:cubicBezTo>
                    <a:pt x="2525" y="7169"/>
                    <a:pt x="2844" y="5160"/>
                    <a:pt x="4216" y="3787"/>
                  </a:cubicBezTo>
                  <a:cubicBezTo>
                    <a:pt x="5117" y="2886"/>
                    <a:pt x="6303" y="2429"/>
                    <a:pt x="7490" y="2429"/>
                  </a:cubicBezTo>
                  <a:cubicBezTo>
                    <a:pt x="8112" y="2429"/>
                    <a:pt x="8733" y="2554"/>
                    <a:pt x="9314" y="2807"/>
                  </a:cubicBezTo>
                  <a:cubicBezTo>
                    <a:pt x="9069" y="2268"/>
                    <a:pt x="8751" y="1777"/>
                    <a:pt x="8334" y="1361"/>
                  </a:cubicBezTo>
                  <a:cubicBezTo>
                    <a:pt x="7427" y="454"/>
                    <a:pt x="6245" y="1"/>
                    <a:pt x="5065" y="1"/>
                  </a:cubicBezTo>
                  <a:close/>
                </a:path>
              </a:pathLst>
            </a:custGeom>
            <a:solidFill>
              <a:srgbClr val="CCCCCC"/>
            </a:solidFill>
            <a:ln>
              <a:noFill/>
            </a:ln>
          </p:spPr>
          <p:txBody>
            <a:bodyPr spcFirstLastPara="1" wrap="square" lIns="121900" tIns="121900" rIns="121900" bIns="121900" anchor="ctr" anchorCtr="0">
              <a:noAutofit/>
            </a:bodyPr>
            <a:lstStyle/>
            <a:p>
              <a:endParaRPr sz="1800"/>
            </a:p>
          </p:txBody>
        </p:sp>
        <p:sp>
          <p:nvSpPr>
            <p:cNvPr id="1522" name="Google Shape;1522;p42"/>
            <p:cNvSpPr/>
            <p:nvPr/>
          </p:nvSpPr>
          <p:spPr>
            <a:xfrm>
              <a:off x="93530" y="1941378"/>
              <a:ext cx="346820" cy="334795"/>
            </a:xfrm>
            <a:custGeom>
              <a:avLst/>
              <a:gdLst/>
              <a:ahLst/>
              <a:cxnLst/>
              <a:rect l="l" t="t" r="r" b="b"/>
              <a:pathLst>
                <a:path w="51078" h="49307" extrusionOk="0">
                  <a:moveTo>
                    <a:pt x="6079" y="0"/>
                  </a:moveTo>
                  <a:cubicBezTo>
                    <a:pt x="5761" y="540"/>
                    <a:pt x="5466" y="1079"/>
                    <a:pt x="5197" y="1643"/>
                  </a:cubicBezTo>
                  <a:cubicBezTo>
                    <a:pt x="4780" y="2476"/>
                    <a:pt x="4413" y="3334"/>
                    <a:pt x="4069" y="4191"/>
                  </a:cubicBezTo>
                  <a:cubicBezTo>
                    <a:pt x="1" y="14485"/>
                    <a:pt x="1324" y="26396"/>
                    <a:pt x="8015" y="35636"/>
                  </a:cubicBezTo>
                  <a:lnTo>
                    <a:pt x="16054" y="43504"/>
                  </a:lnTo>
                  <a:cubicBezTo>
                    <a:pt x="21667" y="47371"/>
                    <a:pt x="28212" y="49307"/>
                    <a:pt x="34760" y="49307"/>
                  </a:cubicBezTo>
                  <a:cubicBezTo>
                    <a:pt x="38878" y="49307"/>
                    <a:pt x="42997" y="48541"/>
                    <a:pt x="46886" y="47008"/>
                  </a:cubicBezTo>
                  <a:cubicBezTo>
                    <a:pt x="47744" y="46665"/>
                    <a:pt x="48602" y="46273"/>
                    <a:pt x="49435" y="45856"/>
                  </a:cubicBezTo>
                  <a:cubicBezTo>
                    <a:pt x="49974" y="45587"/>
                    <a:pt x="50538" y="45293"/>
                    <a:pt x="51077" y="44999"/>
                  </a:cubicBezTo>
                  <a:lnTo>
                    <a:pt x="6079" y="0"/>
                  </a:lnTo>
                  <a:close/>
                </a:path>
              </a:pathLst>
            </a:custGeom>
            <a:solidFill>
              <a:srgbClr val="E6E6E6"/>
            </a:solidFill>
            <a:ln>
              <a:noFill/>
            </a:ln>
          </p:spPr>
          <p:txBody>
            <a:bodyPr spcFirstLastPara="1" wrap="square" lIns="121900" tIns="121900" rIns="121900" bIns="121900" anchor="ctr" anchorCtr="0">
              <a:noAutofit/>
            </a:bodyPr>
            <a:lstStyle/>
            <a:p>
              <a:endParaRPr sz="1800"/>
            </a:p>
          </p:txBody>
        </p:sp>
        <p:sp>
          <p:nvSpPr>
            <p:cNvPr id="1523" name="Google Shape;1523;p42"/>
            <p:cNvSpPr/>
            <p:nvPr/>
          </p:nvSpPr>
          <p:spPr>
            <a:xfrm>
              <a:off x="93530" y="1941378"/>
              <a:ext cx="107513" cy="252459"/>
            </a:xfrm>
            <a:custGeom>
              <a:avLst/>
              <a:gdLst/>
              <a:ahLst/>
              <a:cxnLst/>
              <a:rect l="l" t="t" r="r" b="b"/>
              <a:pathLst>
                <a:path w="15834" h="37181" extrusionOk="0">
                  <a:moveTo>
                    <a:pt x="6079" y="0"/>
                  </a:moveTo>
                  <a:cubicBezTo>
                    <a:pt x="5761" y="540"/>
                    <a:pt x="5466" y="1079"/>
                    <a:pt x="5197" y="1643"/>
                  </a:cubicBezTo>
                  <a:cubicBezTo>
                    <a:pt x="4780" y="2476"/>
                    <a:pt x="4413" y="3334"/>
                    <a:pt x="4069" y="4191"/>
                  </a:cubicBezTo>
                  <a:cubicBezTo>
                    <a:pt x="1" y="14485"/>
                    <a:pt x="1324" y="26396"/>
                    <a:pt x="8015" y="35636"/>
                  </a:cubicBezTo>
                  <a:lnTo>
                    <a:pt x="9584" y="37180"/>
                  </a:lnTo>
                  <a:cubicBezTo>
                    <a:pt x="6398" y="31396"/>
                    <a:pt x="7966" y="22377"/>
                    <a:pt x="13358" y="13480"/>
                  </a:cubicBezTo>
                  <a:cubicBezTo>
                    <a:pt x="13799" y="12721"/>
                    <a:pt x="14290" y="11961"/>
                    <a:pt x="14780" y="11226"/>
                  </a:cubicBezTo>
                  <a:cubicBezTo>
                    <a:pt x="15123" y="10735"/>
                    <a:pt x="15466" y="10245"/>
                    <a:pt x="15834" y="9755"/>
                  </a:cubicBezTo>
                  <a:lnTo>
                    <a:pt x="6079" y="0"/>
                  </a:lnTo>
                  <a:close/>
                </a:path>
              </a:pathLst>
            </a:custGeom>
            <a:solidFill>
              <a:srgbClr val="CCCCCC"/>
            </a:solidFill>
            <a:ln>
              <a:noFill/>
            </a:ln>
          </p:spPr>
          <p:txBody>
            <a:bodyPr spcFirstLastPara="1" wrap="square" lIns="121900" tIns="121900" rIns="121900" bIns="121900" anchor="ctr" anchorCtr="0">
              <a:noAutofit/>
            </a:bodyPr>
            <a:lstStyle/>
            <a:p>
              <a:endParaRPr sz="1800"/>
            </a:p>
          </p:txBody>
        </p:sp>
        <p:sp>
          <p:nvSpPr>
            <p:cNvPr id="1524" name="Google Shape;1524;p42"/>
            <p:cNvSpPr/>
            <p:nvPr/>
          </p:nvSpPr>
          <p:spPr>
            <a:xfrm>
              <a:off x="143960" y="2204647"/>
              <a:ext cx="20805" cy="502"/>
            </a:xfrm>
            <a:custGeom>
              <a:avLst/>
              <a:gdLst/>
              <a:ahLst/>
              <a:cxnLst/>
              <a:rect l="l" t="t" r="r" b="b"/>
              <a:pathLst>
                <a:path w="3064" h="74" extrusionOk="0">
                  <a:moveTo>
                    <a:pt x="3064" y="0"/>
                  </a:moveTo>
                  <a:lnTo>
                    <a:pt x="0" y="49"/>
                  </a:lnTo>
                  <a:cubicBezTo>
                    <a:pt x="49" y="49"/>
                    <a:pt x="74" y="49"/>
                    <a:pt x="98" y="74"/>
                  </a:cubicBezTo>
                  <a:lnTo>
                    <a:pt x="3064" y="0"/>
                  </a:lnTo>
                  <a:close/>
                </a:path>
              </a:pathLst>
            </a:custGeom>
            <a:solidFill>
              <a:srgbClr val="CCCCCC"/>
            </a:solidFill>
            <a:ln>
              <a:noFill/>
            </a:ln>
          </p:spPr>
          <p:txBody>
            <a:bodyPr spcFirstLastPara="1" wrap="square" lIns="121900" tIns="121900" rIns="121900" bIns="121900" anchor="ctr" anchorCtr="0">
              <a:noAutofit/>
            </a:bodyPr>
            <a:lstStyle/>
            <a:p>
              <a:endParaRPr sz="1800"/>
            </a:p>
          </p:txBody>
        </p:sp>
        <p:sp>
          <p:nvSpPr>
            <p:cNvPr id="1525" name="Google Shape;1525;p42"/>
            <p:cNvSpPr/>
            <p:nvPr/>
          </p:nvSpPr>
          <p:spPr>
            <a:xfrm>
              <a:off x="56090" y="2177018"/>
              <a:ext cx="217341" cy="194717"/>
            </a:xfrm>
            <a:custGeom>
              <a:avLst/>
              <a:gdLst/>
              <a:ahLst/>
              <a:cxnLst/>
              <a:rect l="l" t="t" r="r" b="b"/>
              <a:pathLst>
                <a:path w="32009" h="28677" extrusionOk="0">
                  <a:moveTo>
                    <a:pt x="16005" y="1"/>
                  </a:moveTo>
                  <a:cubicBezTo>
                    <a:pt x="14069" y="1"/>
                    <a:pt x="12108" y="1055"/>
                    <a:pt x="11201" y="3163"/>
                  </a:cubicBezTo>
                  <a:lnTo>
                    <a:pt x="8015" y="10417"/>
                  </a:lnTo>
                  <a:lnTo>
                    <a:pt x="0" y="28676"/>
                  </a:lnTo>
                  <a:lnTo>
                    <a:pt x="32009" y="28676"/>
                  </a:lnTo>
                  <a:lnTo>
                    <a:pt x="24019" y="10417"/>
                  </a:lnTo>
                  <a:lnTo>
                    <a:pt x="20833" y="3163"/>
                  </a:lnTo>
                  <a:cubicBezTo>
                    <a:pt x="19902" y="1055"/>
                    <a:pt x="17965" y="1"/>
                    <a:pt x="16005" y="1"/>
                  </a:cubicBezTo>
                  <a:close/>
                </a:path>
              </a:pathLst>
            </a:custGeom>
            <a:solidFill>
              <a:schemeClr val="accent1"/>
            </a:solidFill>
            <a:ln>
              <a:noFill/>
            </a:ln>
          </p:spPr>
          <p:txBody>
            <a:bodyPr spcFirstLastPara="1" wrap="square" lIns="121900" tIns="121900" rIns="121900" bIns="121900" anchor="ctr" anchorCtr="0">
              <a:noAutofit/>
            </a:bodyPr>
            <a:lstStyle/>
            <a:p>
              <a:endParaRPr sz="1800"/>
            </a:p>
          </p:txBody>
        </p:sp>
        <p:sp>
          <p:nvSpPr>
            <p:cNvPr id="1526" name="Google Shape;1526;p42"/>
            <p:cNvSpPr/>
            <p:nvPr/>
          </p:nvSpPr>
          <p:spPr>
            <a:xfrm>
              <a:off x="24469" y="2371728"/>
              <a:ext cx="280583" cy="55420"/>
            </a:xfrm>
            <a:custGeom>
              <a:avLst/>
              <a:gdLst/>
              <a:ahLst/>
              <a:cxnLst/>
              <a:rect l="l" t="t" r="r" b="b"/>
              <a:pathLst>
                <a:path w="41323" h="8162" extrusionOk="0">
                  <a:moveTo>
                    <a:pt x="1" y="0"/>
                  </a:moveTo>
                  <a:lnTo>
                    <a:pt x="1" y="8162"/>
                  </a:lnTo>
                  <a:lnTo>
                    <a:pt x="41323" y="8162"/>
                  </a:lnTo>
                  <a:lnTo>
                    <a:pt x="41323" y="0"/>
                  </a:lnTo>
                  <a:close/>
                </a:path>
              </a:pathLst>
            </a:custGeom>
            <a:solidFill>
              <a:srgbClr val="E6E6E6"/>
            </a:solidFill>
            <a:ln>
              <a:noFill/>
            </a:ln>
          </p:spPr>
          <p:txBody>
            <a:bodyPr spcFirstLastPara="1" wrap="square" lIns="121900" tIns="121900" rIns="121900" bIns="121900" anchor="ctr" anchorCtr="0">
              <a:noAutofit/>
            </a:bodyPr>
            <a:lstStyle/>
            <a:p>
              <a:endParaRPr sz="1800"/>
            </a:p>
          </p:txBody>
        </p:sp>
        <p:sp>
          <p:nvSpPr>
            <p:cNvPr id="1527" name="Google Shape;1527;p42"/>
            <p:cNvSpPr/>
            <p:nvPr/>
          </p:nvSpPr>
          <p:spPr>
            <a:xfrm>
              <a:off x="24469" y="2371728"/>
              <a:ext cx="55427" cy="55420"/>
            </a:xfrm>
            <a:custGeom>
              <a:avLst/>
              <a:gdLst/>
              <a:ahLst/>
              <a:cxnLst/>
              <a:rect l="l" t="t" r="r" b="b"/>
              <a:pathLst>
                <a:path w="8163" h="8162" extrusionOk="0">
                  <a:moveTo>
                    <a:pt x="1" y="0"/>
                  </a:moveTo>
                  <a:lnTo>
                    <a:pt x="1" y="8162"/>
                  </a:lnTo>
                  <a:lnTo>
                    <a:pt x="8162" y="8162"/>
                  </a:lnTo>
                  <a:lnTo>
                    <a:pt x="8162" y="0"/>
                  </a:lnTo>
                  <a:close/>
                </a:path>
              </a:pathLst>
            </a:custGeom>
            <a:solidFill>
              <a:srgbClr val="CCCCCC"/>
            </a:solidFill>
            <a:ln>
              <a:noFill/>
            </a:ln>
          </p:spPr>
          <p:txBody>
            <a:bodyPr spcFirstLastPara="1" wrap="square" lIns="121900" tIns="121900" rIns="121900" bIns="121900" anchor="ctr" anchorCtr="0">
              <a:noAutofit/>
            </a:bodyPr>
            <a:lstStyle/>
            <a:p>
              <a:endParaRPr sz="1800"/>
            </a:p>
          </p:txBody>
        </p:sp>
        <p:sp>
          <p:nvSpPr>
            <p:cNvPr id="1528" name="Google Shape;1528;p42"/>
            <p:cNvSpPr/>
            <p:nvPr/>
          </p:nvSpPr>
          <p:spPr>
            <a:xfrm>
              <a:off x="-12305" y="2427141"/>
              <a:ext cx="354139" cy="71064"/>
            </a:xfrm>
            <a:custGeom>
              <a:avLst/>
              <a:gdLst/>
              <a:ahLst/>
              <a:cxnLst/>
              <a:rect l="l" t="t" r="r" b="b"/>
              <a:pathLst>
                <a:path w="52156" h="10466" extrusionOk="0">
                  <a:moveTo>
                    <a:pt x="0" y="1"/>
                  </a:moveTo>
                  <a:lnTo>
                    <a:pt x="0" y="10466"/>
                  </a:lnTo>
                  <a:lnTo>
                    <a:pt x="52155" y="10466"/>
                  </a:lnTo>
                  <a:lnTo>
                    <a:pt x="52155" y="1"/>
                  </a:lnTo>
                  <a:close/>
                </a:path>
              </a:pathLst>
            </a:custGeom>
            <a:solidFill>
              <a:srgbClr val="B3B3B3"/>
            </a:solidFill>
            <a:ln>
              <a:noFill/>
            </a:ln>
          </p:spPr>
          <p:txBody>
            <a:bodyPr spcFirstLastPara="1" wrap="square" lIns="121900" tIns="121900" rIns="121900" bIns="121900" anchor="ctr" anchorCtr="0">
              <a:noAutofit/>
            </a:bodyPr>
            <a:lstStyle/>
            <a:p>
              <a:endParaRPr sz="1800"/>
            </a:p>
          </p:txBody>
        </p:sp>
        <p:sp>
          <p:nvSpPr>
            <p:cNvPr id="1529" name="Google Shape;1529;p42"/>
            <p:cNvSpPr/>
            <p:nvPr/>
          </p:nvSpPr>
          <p:spPr>
            <a:xfrm>
              <a:off x="-12305" y="2427141"/>
              <a:ext cx="354139" cy="23473"/>
            </a:xfrm>
            <a:custGeom>
              <a:avLst/>
              <a:gdLst/>
              <a:ahLst/>
              <a:cxnLst/>
              <a:rect l="l" t="t" r="r" b="b"/>
              <a:pathLst>
                <a:path w="52156" h="3457" extrusionOk="0">
                  <a:moveTo>
                    <a:pt x="0" y="1"/>
                  </a:moveTo>
                  <a:lnTo>
                    <a:pt x="0" y="3456"/>
                  </a:lnTo>
                  <a:lnTo>
                    <a:pt x="52155" y="3456"/>
                  </a:lnTo>
                  <a:lnTo>
                    <a:pt x="52155" y="1"/>
                  </a:lnTo>
                  <a:close/>
                </a:path>
              </a:pathLst>
            </a:custGeom>
            <a:solidFill>
              <a:srgbClr val="999999"/>
            </a:solidFill>
            <a:ln>
              <a:noFill/>
            </a:ln>
          </p:spPr>
          <p:txBody>
            <a:bodyPr spcFirstLastPara="1" wrap="square" lIns="121900" tIns="121900" rIns="121900" bIns="121900" anchor="ctr" anchorCtr="0">
              <a:noAutofit/>
            </a:bodyPr>
            <a:lstStyle/>
            <a:p>
              <a:endParaRPr sz="1800"/>
            </a:p>
          </p:txBody>
        </p:sp>
        <p:sp>
          <p:nvSpPr>
            <p:cNvPr id="1530" name="Google Shape;1530;p42"/>
            <p:cNvSpPr/>
            <p:nvPr/>
          </p:nvSpPr>
          <p:spPr>
            <a:xfrm>
              <a:off x="121159" y="1952527"/>
              <a:ext cx="308042" cy="308042"/>
            </a:xfrm>
            <a:custGeom>
              <a:avLst/>
              <a:gdLst/>
              <a:ahLst/>
              <a:cxnLst/>
              <a:rect l="l" t="t" r="r" b="b"/>
              <a:pathLst>
                <a:path w="45367" h="45367" extrusionOk="0">
                  <a:moveTo>
                    <a:pt x="1128" y="1"/>
                  </a:moveTo>
                  <a:cubicBezTo>
                    <a:pt x="711" y="834"/>
                    <a:pt x="344" y="1692"/>
                    <a:pt x="0" y="2549"/>
                  </a:cubicBezTo>
                  <a:lnTo>
                    <a:pt x="42817" y="45366"/>
                  </a:lnTo>
                  <a:cubicBezTo>
                    <a:pt x="43675" y="45023"/>
                    <a:pt x="44533" y="44631"/>
                    <a:pt x="45366" y="44214"/>
                  </a:cubicBezTo>
                  <a:lnTo>
                    <a:pt x="1128" y="1"/>
                  </a:lnTo>
                  <a:close/>
                </a:path>
              </a:pathLst>
            </a:custGeom>
            <a:solidFill>
              <a:schemeClr val="accent1"/>
            </a:solidFill>
            <a:ln>
              <a:noFill/>
            </a:ln>
          </p:spPr>
          <p:txBody>
            <a:bodyPr spcFirstLastPara="1" wrap="square" lIns="121900" tIns="121900" rIns="121900" bIns="121900" anchor="ctr" anchorCtr="0">
              <a:noAutofit/>
            </a:bodyPr>
            <a:lstStyle/>
            <a:p>
              <a:endParaRPr sz="1800"/>
            </a:p>
          </p:txBody>
        </p:sp>
        <p:sp>
          <p:nvSpPr>
            <p:cNvPr id="1531" name="Google Shape;1531;p42"/>
            <p:cNvSpPr/>
            <p:nvPr/>
          </p:nvSpPr>
          <p:spPr>
            <a:xfrm>
              <a:off x="147620" y="2199656"/>
              <a:ext cx="34290" cy="34452"/>
            </a:xfrm>
            <a:custGeom>
              <a:avLst/>
              <a:gdLst/>
              <a:ahLst/>
              <a:cxnLst/>
              <a:rect l="l" t="t" r="r" b="b"/>
              <a:pathLst>
                <a:path w="5050" h="5074" extrusionOk="0">
                  <a:moveTo>
                    <a:pt x="2525" y="0"/>
                  </a:moveTo>
                  <a:cubicBezTo>
                    <a:pt x="1128" y="0"/>
                    <a:pt x="0" y="1152"/>
                    <a:pt x="0" y="2525"/>
                  </a:cubicBezTo>
                  <a:cubicBezTo>
                    <a:pt x="0" y="3922"/>
                    <a:pt x="1128" y="5073"/>
                    <a:pt x="2525" y="5073"/>
                  </a:cubicBezTo>
                  <a:cubicBezTo>
                    <a:pt x="3922" y="5073"/>
                    <a:pt x="5049" y="3922"/>
                    <a:pt x="5049" y="2525"/>
                  </a:cubicBezTo>
                  <a:cubicBezTo>
                    <a:pt x="5049" y="1152"/>
                    <a:pt x="3922" y="0"/>
                    <a:pt x="2525" y="0"/>
                  </a:cubicBezTo>
                  <a:close/>
                </a:path>
              </a:pathLst>
            </a:custGeom>
            <a:solidFill>
              <a:srgbClr val="666666"/>
            </a:solidFill>
            <a:ln>
              <a:noFill/>
            </a:ln>
          </p:spPr>
          <p:txBody>
            <a:bodyPr spcFirstLastPara="1" wrap="square" lIns="121900" tIns="121900" rIns="121900" bIns="121900" anchor="ctr" anchorCtr="0">
              <a:noAutofit/>
            </a:bodyPr>
            <a:lstStyle/>
            <a:p>
              <a:endParaRPr sz="1800"/>
            </a:p>
          </p:txBody>
        </p:sp>
        <p:sp>
          <p:nvSpPr>
            <p:cNvPr id="1532" name="Google Shape;1532;p42"/>
            <p:cNvSpPr/>
            <p:nvPr/>
          </p:nvSpPr>
          <p:spPr>
            <a:xfrm>
              <a:off x="-57072" y="2498199"/>
              <a:ext cx="443835" cy="73563"/>
            </a:xfrm>
            <a:custGeom>
              <a:avLst/>
              <a:gdLst/>
              <a:ahLst/>
              <a:cxnLst/>
              <a:rect l="l" t="t" r="r" b="b"/>
              <a:pathLst>
                <a:path w="65366" h="10834" extrusionOk="0">
                  <a:moveTo>
                    <a:pt x="1" y="1"/>
                  </a:moveTo>
                  <a:cubicBezTo>
                    <a:pt x="736" y="565"/>
                    <a:pt x="1496" y="1104"/>
                    <a:pt x="2280" y="1618"/>
                  </a:cubicBezTo>
                  <a:cubicBezTo>
                    <a:pt x="8407" y="5736"/>
                    <a:pt x="15417" y="8628"/>
                    <a:pt x="22941" y="9976"/>
                  </a:cubicBezTo>
                  <a:cubicBezTo>
                    <a:pt x="26102" y="10540"/>
                    <a:pt x="29362" y="10834"/>
                    <a:pt x="32671" y="10834"/>
                  </a:cubicBezTo>
                  <a:cubicBezTo>
                    <a:pt x="43920" y="10834"/>
                    <a:pt x="54385" y="7452"/>
                    <a:pt x="63062" y="1618"/>
                  </a:cubicBezTo>
                  <a:cubicBezTo>
                    <a:pt x="63846" y="1104"/>
                    <a:pt x="64606" y="565"/>
                    <a:pt x="65365" y="1"/>
                  </a:cubicBezTo>
                  <a:close/>
                </a:path>
              </a:pathLst>
            </a:custGeom>
            <a:solidFill>
              <a:schemeClr val="accent3"/>
            </a:solidFill>
            <a:ln>
              <a:noFill/>
            </a:ln>
          </p:spPr>
          <p:txBody>
            <a:bodyPr spcFirstLastPara="1" wrap="square" lIns="121900" tIns="121900" rIns="121900" bIns="121900" anchor="ctr" anchorCtr="0">
              <a:noAutofit/>
            </a:bodyPr>
            <a:lstStyle/>
            <a:p>
              <a:endParaRPr sz="1800"/>
            </a:p>
          </p:txBody>
        </p:sp>
        <p:sp>
          <p:nvSpPr>
            <p:cNvPr id="1533" name="Google Shape;1533;p42"/>
            <p:cNvSpPr/>
            <p:nvPr/>
          </p:nvSpPr>
          <p:spPr>
            <a:xfrm>
              <a:off x="121159" y="1952527"/>
              <a:ext cx="72728" cy="80387"/>
            </a:xfrm>
            <a:custGeom>
              <a:avLst/>
              <a:gdLst/>
              <a:ahLst/>
              <a:cxnLst/>
              <a:rect l="l" t="t" r="r" b="b"/>
              <a:pathLst>
                <a:path w="10711" h="11839" extrusionOk="0">
                  <a:moveTo>
                    <a:pt x="1128" y="1"/>
                  </a:moveTo>
                  <a:cubicBezTo>
                    <a:pt x="711" y="834"/>
                    <a:pt x="344" y="1692"/>
                    <a:pt x="0" y="2549"/>
                  </a:cubicBezTo>
                  <a:lnTo>
                    <a:pt x="9289" y="11838"/>
                  </a:lnTo>
                  <a:cubicBezTo>
                    <a:pt x="9730" y="11079"/>
                    <a:pt x="10221" y="10343"/>
                    <a:pt x="10711" y="9584"/>
                  </a:cubicBezTo>
                  <a:lnTo>
                    <a:pt x="1128" y="1"/>
                  </a:lnTo>
                  <a:close/>
                </a:path>
              </a:pathLst>
            </a:custGeom>
            <a:solidFill>
              <a:srgbClr val="00B0AE"/>
            </a:solidFill>
            <a:ln>
              <a:noFill/>
            </a:ln>
          </p:spPr>
          <p:txBody>
            <a:bodyPr spcFirstLastPara="1" wrap="square" lIns="121900" tIns="121900" rIns="121900" bIns="121900" anchor="ctr" anchorCtr="0">
              <a:noAutofit/>
            </a:bodyPr>
            <a:lstStyle/>
            <a:p>
              <a:endParaRPr sz="1800"/>
            </a:p>
          </p:txBody>
        </p:sp>
        <p:sp>
          <p:nvSpPr>
            <p:cNvPr id="1534" name="Google Shape;1534;p42"/>
            <p:cNvSpPr/>
            <p:nvPr/>
          </p:nvSpPr>
          <p:spPr>
            <a:xfrm>
              <a:off x="-185213" y="2089318"/>
              <a:ext cx="155274" cy="155274"/>
            </a:xfrm>
            <a:custGeom>
              <a:avLst/>
              <a:gdLst/>
              <a:ahLst/>
              <a:cxnLst/>
              <a:rect l="l" t="t" r="r" b="b"/>
              <a:pathLst>
                <a:path w="22868" h="22868" extrusionOk="0">
                  <a:moveTo>
                    <a:pt x="11422" y="1"/>
                  </a:moveTo>
                  <a:lnTo>
                    <a:pt x="10294" y="10294"/>
                  </a:lnTo>
                  <a:lnTo>
                    <a:pt x="1" y="11422"/>
                  </a:lnTo>
                  <a:lnTo>
                    <a:pt x="10294" y="12574"/>
                  </a:lnTo>
                  <a:lnTo>
                    <a:pt x="11422" y="22867"/>
                  </a:lnTo>
                  <a:lnTo>
                    <a:pt x="12574" y="12574"/>
                  </a:lnTo>
                  <a:lnTo>
                    <a:pt x="22867" y="11422"/>
                  </a:lnTo>
                  <a:lnTo>
                    <a:pt x="12574" y="10294"/>
                  </a:lnTo>
                  <a:lnTo>
                    <a:pt x="11422" y="1"/>
                  </a:lnTo>
                  <a:close/>
                </a:path>
              </a:pathLst>
            </a:custGeom>
            <a:solidFill>
              <a:srgbClr val="FFFFFF"/>
            </a:solidFill>
            <a:ln>
              <a:noFill/>
            </a:ln>
          </p:spPr>
          <p:txBody>
            <a:bodyPr spcFirstLastPara="1" wrap="square" lIns="121900" tIns="121900" rIns="121900" bIns="121900" anchor="ctr" anchorCtr="0">
              <a:noAutofit/>
            </a:bodyPr>
            <a:lstStyle/>
            <a:p>
              <a:endParaRPr sz="1800"/>
            </a:p>
          </p:txBody>
        </p:sp>
        <p:sp>
          <p:nvSpPr>
            <p:cNvPr id="1535" name="Google Shape;1535;p42"/>
            <p:cNvSpPr/>
            <p:nvPr/>
          </p:nvSpPr>
          <p:spPr>
            <a:xfrm>
              <a:off x="158769" y="1863327"/>
              <a:ext cx="119327" cy="119327"/>
            </a:xfrm>
            <a:custGeom>
              <a:avLst/>
              <a:gdLst/>
              <a:ahLst/>
              <a:cxnLst/>
              <a:rect l="l" t="t" r="r" b="b"/>
              <a:pathLst>
                <a:path w="17574" h="17574" extrusionOk="0">
                  <a:moveTo>
                    <a:pt x="8799" y="1"/>
                  </a:moveTo>
                  <a:lnTo>
                    <a:pt x="7917" y="7917"/>
                  </a:lnTo>
                  <a:lnTo>
                    <a:pt x="0" y="8775"/>
                  </a:lnTo>
                  <a:lnTo>
                    <a:pt x="7917" y="9657"/>
                  </a:lnTo>
                  <a:lnTo>
                    <a:pt x="8799" y="17574"/>
                  </a:lnTo>
                  <a:lnTo>
                    <a:pt x="9657" y="9657"/>
                  </a:lnTo>
                  <a:lnTo>
                    <a:pt x="17573" y="8775"/>
                  </a:lnTo>
                  <a:lnTo>
                    <a:pt x="9657" y="7917"/>
                  </a:lnTo>
                  <a:lnTo>
                    <a:pt x="8799" y="1"/>
                  </a:lnTo>
                  <a:close/>
                </a:path>
              </a:pathLst>
            </a:custGeom>
            <a:solidFill>
              <a:srgbClr val="FFFFFF"/>
            </a:solidFill>
            <a:ln>
              <a:noFill/>
            </a:ln>
          </p:spPr>
          <p:txBody>
            <a:bodyPr spcFirstLastPara="1" wrap="square" lIns="121900" tIns="121900" rIns="121900" bIns="121900" anchor="ctr" anchorCtr="0">
              <a:noAutofit/>
            </a:bodyPr>
            <a:lstStyle/>
            <a:p>
              <a:endParaRPr sz="1800"/>
            </a:p>
          </p:txBody>
        </p:sp>
        <p:sp>
          <p:nvSpPr>
            <p:cNvPr id="1536" name="Google Shape;1536;p42"/>
            <p:cNvSpPr/>
            <p:nvPr/>
          </p:nvSpPr>
          <p:spPr>
            <a:xfrm>
              <a:off x="-16963" y="2214465"/>
              <a:ext cx="92534" cy="92697"/>
            </a:xfrm>
            <a:custGeom>
              <a:avLst/>
              <a:gdLst/>
              <a:ahLst/>
              <a:cxnLst/>
              <a:rect l="l" t="t" r="r" b="b"/>
              <a:pathLst>
                <a:path w="13628" h="13652" extrusionOk="0">
                  <a:moveTo>
                    <a:pt x="6814" y="0"/>
                  </a:moveTo>
                  <a:lnTo>
                    <a:pt x="6127" y="6152"/>
                  </a:lnTo>
                  <a:lnTo>
                    <a:pt x="0" y="6838"/>
                  </a:lnTo>
                  <a:lnTo>
                    <a:pt x="6127" y="7500"/>
                  </a:lnTo>
                  <a:lnTo>
                    <a:pt x="6814" y="13652"/>
                  </a:lnTo>
                  <a:lnTo>
                    <a:pt x="7500" y="7500"/>
                  </a:lnTo>
                  <a:lnTo>
                    <a:pt x="13627" y="6838"/>
                  </a:lnTo>
                  <a:lnTo>
                    <a:pt x="7500" y="6152"/>
                  </a:lnTo>
                  <a:lnTo>
                    <a:pt x="6814" y="0"/>
                  </a:lnTo>
                  <a:close/>
                </a:path>
              </a:pathLst>
            </a:custGeom>
            <a:solidFill>
              <a:srgbClr val="FFFFFF"/>
            </a:solidFill>
            <a:ln>
              <a:noFill/>
            </a:ln>
          </p:spPr>
          <p:txBody>
            <a:bodyPr spcFirstLastPara="1" wrap="square" lIns="121900" tIns="121900" rIns="121900" bIns="121900" anchor="ctr" anchorCtr="0">
              <a:noAutofit/>
            </a:bodyPr>
            <a:lstStyle/>
            <a:p>
              <a:endParaRPr sz="1800"/>
            </a:p>
          </p:txBody>
        </p:sp>
        <p:sp>
          <p:nvSpPr>
            <p:cNvPr id="1537" name="Google Shape;1537;p42"/>
            <p:cNvSpPr/>
            <p:nvPr/>
          </p:nvSpPr>
          <p:spPr>
            <a:xfrm>
              <a:off x="486773" y="2169535"/>
              <a:ext cx="21307" cy="21137"/>
            </a:xfrm>
            <a:custGeom>
              <a:avLst/>
              <a:gdLst/>
              <a:ahLst/>
              <a:cxnLst/>
              <a:rect l="l" t="t" r="r" b="b"/>
              <a:pathLst>
                <a:path w="3138" h="3113" extrusionOk="0">
                  <a:moveTo>
                    <a:pt x="1569" y="0"/>
                  </a:moveTo>
                  <a:lnTo>
                    <a:pt x="0" y="1544"/>
                  </a:lnTo>
                  <a:lnTo>
                    <a:pt x="1569" y="3113"/>
                  </a:lnTo>
                  <a:lnTo>
                    <a:pt x="3137" y="1544"/>
                  </a:lnTo>
                  <a:lnTo>
                    <a:pt x="1569" y="0"/>
                  </a:lnTo>
                  <a:close/>
                </a:path>
              </a:pathLst>
            </a:custGeom>
            <a:solidFill>
              <a:srgbClr val="FFFFFF"/>
            </a:solidFill>
            <a:ln>
              <a:noFill/>
            </a:ln>
          </p:spPr>
          <p:txBody>
            <a:bodyPr spcFirstLastPara="1" wrap="square" lIns="121900" tIns="121900" rIns="121900" bIns="121900" anchor="ctr" anchorCtr="0">
              <a:noAutofit/>
            </a:bodyPr>
            <a:lstStyle/>
            <a:p>
              <a:endParaRPr sz="1800"/>
            </a:p>
          </p:txBody>
        </p:sp>
        <p:sp>
          <p:nvSpPr>
            <p:cNvPr id="1538" name="Google Shape;1538;p42"/>
            <p:cNvSpPr/>
            <p:nvPr/>
          </p:nvSpPr>
          <p:spPr>
            <a:xfrm>
              <a:off x="380768" y="2091152"/>
              <a:ext cx="21307" cy="21307"/>
            </a:xfrm>
            <a:custGeom>
              <a:avLst/>
              <a:gdLst/>
              <a:ahLst/>
              <a:cxnLst/>
              <a:rect l="l" t="t" r="r" b="b"/>
              <a:pathLst>
                <a:path w="3138" h="3138" extrusionOk="0">
                  <a:moveTo>
                    <a:pt x="1569" y="0"/>
                  </a:moveTo>
                  <a:lnTo>
                    <a:pt x="0" y="1569"/>
                  </a:lnTo>
                  <a:lnTo>
                    <a:pt x="1569" y="3138"/>
                  </a:lnTo>
                  <a:lnTo>
                    <a:pt x="3137" y="1569"/>
                  </a:lnTo>
                  <a:lnTo>
                    <a:pt x="1569" y="0"/>
                  </a:lnTo>
                  <a:close/>
                </a:path>
              </a:pathLst>
            </a:custGeom>
            <a:solidFill>
              <a:srgbClr val="FFFFFF"/>
            </a:solidFill>
            <a:ln>
              <a:noFill/>
            </a:ln>
          </p:spPr>
          <p:txBody>
            <a:bodyPr spcFirstLastPara="1" wrap="square" lIns="121900" tIns="121900" rIns="121900" bIns="121900" anchor="ctr" anchorCtr="0">
              <a:noAutofit/>
            </a:bodyPr>
            <a:lstStyle/>
            <a:p>
              <a:endParaRPr sz="1800"/>
            </a:p>
          </p:txBody>
        </p:sp>
        <p:sp>
          <p:nvSpPr>
            <p:cNvPr id="1539" name="Google Shape;1539;p42"/>
            <p:cNvSpPr/>
            <p:nvPr/>
          </p:nvSpPr>
          <p:spPr>
            <a:xfrm>
              <a:off x="405891" y="2379883"/>
              <a:ext cx="21314" cy="21307"/>
            </a:xfrm>
            <a:custGeom>
              <a:avLst/>
              <a:gdLst/>
              <a:ahLst/>
              <a:cxnLst/>
              <a:rect l="l" t="t" r="r" b="b"/>
              <a:pathLst>
                <a:path w="3139" h="3138" extrusionOk="0">
                  <a:moveTo>
                    <a:pt x="1569" y="0"/>
                  </a:moveTo>
                  <a:lnTo>
                    <a:pt x="1" y="1569"/>
                  </a:lnTo>
                  <a:lnTo>
                    <a:pt x="1569" y="3137"/>
                  </a:lnTo>
                  <a:lnTo>
                    <a:pt x="3138" y="1569"/>
                  </a:lnTo>
                  <a:lnTo>
                    <a:pt x="1569" y="0"/>
                  </a:lnTo>
                  <a:close/>
                </a:path>
              </a:pathLst>
            </a:custGeom>
            <a:solidFill>
              <a:srgbClr val="FFFFFF"/>
            </a:solidFill>
            <a:ln>
              <a:noFill/>
            </a:ln>
          </p:spPr>
          <p:txBody>
            <a:bodyPr spcFirstLastPara="1" wrap="square" lIns="121900" tIns="121900" rIns="121900" bIns="121900" anchor="ctr" anchorCtr="0">
              <a:noAutofit/>
            </a:bodyPr>
            <a:lstStyle/>
            <a:p>
              <a:endParaRPr sz="1800"/>
            </a:p>
          </p:txBody>
        </p:sp>
        <p:sp>
          <p:nvSpPr>
            <p:cNvPr id="1540" name="Google Shape;1540;p42"/>
            <p:cNvSpPr/>
            <p:nvPr/>
          </p:nvSpPr>
          <p:spPr>
            <a:xfrm>
              <a:off x="-54410" y="1978988"/>
              <a:ext cx="21144" cy="21307"/>
            </a:xfrm>
            <a:custGeom>
              <a:avLst/>
              <a:gdLst/>
              <a:ahLst/>
              <a:cxnLst/>
              <a:rect l="l" t="t" r="r" b="b"/>
              <a:pathLst>
                <a:path w="3114" h="3138" extrusionOk="0">
                  <a:moveTo>
                    <a:pt x="1569" y="0"/>
                  </a:moveTo>
                  <a:lnTo>
                    <a:pt x="1" y="1569"/>
                  </a:lnTo>
                  <a:lnTo>
                    <a:pt x="1569" y="3138"/>
                  </a:lnTo>
                  <a:lnTo>
                    <a:pt x="3113" y="1569"/>
                  </a:lnTo>
                  <a:lnTo>
                    <a:pt x="1569" y="0"/>
                  </a:lnTo>
                  <a:close/>
                </a:path>
              </a:pathLst>
            </a:custGeom>
            <a:solidFill>
              <a:srgbClr val="FFFFFF"/>
            </a:solidFill>
            <a:ln>
              <a:noFill/>
            </a:ln>
          </p:spPr>
          <p:txBody>
            <a:bodyPr spcFirstLastPara="1" wrap="square" lIns="121900" tIns="121900" rIns="121900" bIns="121900" anchor="ctr" anchorCtr="0">
              <a:noAutofit/>
            </a:bodyPr>
            <a:lstStyle/>
            <a:p>
              <a:endParaRPr sz="1800"/>
            </a:p>
          </p:txBody>
        </p:sp>
        <p:sp>
          <p:nvSpPr>
            <p:cNvPr id="1541" name="Google Shape;1541;p42"/>
            <p:cNvSpPr/>
            <p:nvPr/>
          </p:nvSpPr>
          <p:spPr>
            <a:xfrm>
              <a:off x="-136454" y="2325631"/>
              <a:ext cx="21307" cy="21307"/>
            </a:xfrm>
            <a:custGeom>
              <a:avLst/>
              <a:gdLst/>
              <a:ahLst/>
              <a:cxnLst/>
              <a:rect l="l" t="t" r="r" b="b"/>
              <a:pathLst>
                <a:path w="3138" h="3138" extrusionOk="0">
                  <a:moveTo>
                    <a:pt x="1569" y="0"/>
                  </a:moveTo>
                  <a:lnTo>
                    <a:pt x="1" y="1569"/>
                  </a:lnTo>
                  <a:lnTo>
                    <a:pt x="1569" y="3137"/>
                  </a:lnTo>
                  <a:lnTo>
                    <a:pt x="3138" y="1569"/>
                  </a:lnTo>
                  <a:lnTo>
                    <a:pt x="1569" y="0"/>
                  </a:lnTo>
                  <a:close/>
                </a:path>
              </a:pathLst>
            </a:custGeom>
            <a:solidFill>
              <a:srgbClr val="FFFFFF"/>
            </a:solidFill>
            <a:ln>
              <a:noFill/>
            </a:ln>
          </p:spPr>
          <p:txBody>
            <a:bodyPr spcFirstLastPara="1" wrap="square" lIns="121900" tIns="121900" rIns="121900" bIns="121900" anchor="ctr" anchorCtr="0">
              <a:noAutofit/>
            </a:bodyPr>
            <a:lstStyle/>
            <a:p>
              <a:endParaRPr sz="1800"/>
            </a:p>
          </p:txBody>
        </p:sp>
        <p:sp>
          <p:nvSpPr>
            <p:cNvPr id="1542" name="Google Shape;1542;p42"/>
            <p:cNvSpPr/>
            <p:nvPr/>
          </p:nvSpPr>
          <p:spPr>
            <a:xfrm>
              <a:off x="-61567" y="2413161"/>
              <a:ext cx="21307" cy="21307"/>
            </a:xfrm>
            <a:custGeom>
              <a:avLst/>
              <a:gdLst/>
              <a:ahLst/>
              <a:cxnLst/>
              <a:rect l="l" t="t" r="r" b="b"/>
              <a:pathLst>
                <a:path w="3138" h="3138" extrusionOk="0">
                  <a:moveTo>
                    <a:pt x="1569" y="1"/>
                  </a:moveTo>
                  <a:lnTo>
                    <a:pt x="1" y="1569"/>
                  </a:lnTo>
                  <a:lnTo>
                    <a:pt x="1569" y="3138"/>
                  </a:lnTo>
                  <a:lnTo>
                    <a:pt x="3138" y="1569"/>
                  </a:lnTo>
                  <a:lnTo>
                    <a:pt x="1569" y="1"/>
                  </a:lnTo>
                  <a:close/>
                </a:path>
              </a:pathLst>
            </a:custGeom>
            <a:solidFill>
              <a:srgbClr val="FFFFFF"/>
            </a:solidFill>
            <a:ln>
              <a:noFill/>
            </a:ln>
          </p:spPr>
          <p:txBody>
            <a:bodyPr spcFirstLastPara="1" wrap="square" lIns="121900" tIns="121900" rIns="121900" bIns="121900" anchor="ctr" anchorCtr="0">
              <a:noAutofit/>
            </a:bodyPr>
            <a:lstStyle/>
            <a:p>
              <a:endParaRPr sz="1800"/>
            </a:p>
          </p:txBody>
        </p:sp>
        <p:sp>
          <p:nvSpPr>
            <p:cNvPr id="1543" name="Google Shape;1543;p42"/>
            <p:cNvSpPr/>
            <p:nvPr/>
          </p:nvSpPr>
          <p:spPr>
            <a:xfrm>
              <a:off x="293401" y="1953858"/>
              <a:ext cx="21137" cy="21307"/>
            </a:xfrm>
            <a:custGeom>
              <a:avLst/>
              <a:gdLst/>
              <a:ahLst/>
              <a:cxnLst/>
              <a:rect l="l" t="t" r="r" b="b"/>
              <a:pathLst>
                <a:path w="3113" h="3138" extrusionOk="0">
                  <a:moveTo>
                    <a:pt x="1544" y="1"/>
                  </a:moveTo>
                  <a:lnTo>
                    <a:pt x="0" y="1569"/>
                  </a:lnTo>
                  <a:lnTo>
                    <a:pt x="1544" y="3138"/>
                  </a:lnTo>
                  <a:lnTo>
                    <a:pt x="3113" y="1569"/>
                  </a:lnTo>
                  <a:lnTo>
                    <a:pt x="1544" y="1"/>
                  </a:lnTo>
                  <a:close/>
                </a:path>
              </a:pathLst>
            </a:custGeom>
            <a:solidFill>
              <a:srgbClr val="FFFFFF"/>
            </a:solidFill>
            <a:ln>
              <a:noFill/>
            </a:ln>
          </p:spPr>
          <p:txBody>
            <a:bodyPr spcFirstLastPara="1" wrap="square" lIns="121900" tIns="121900" rIns="121900" bIns="121900" anchor="ctr" anchorCtr="0">
              <a:noAutofit/>
            </a:bodyPr>
            <a:lstStyle/>
            <a:p>
              <a:endParaRPr sz="1800"/>
            </a:p>
          </p:txBody>
        </p:sp>
        <p:sp>
          <p:nvSpPr>
            <p:cNvPr id="1544" name="Google Shape;1544;p42"/>
            <p:cNvSpPr/>
            <p:nvPr/>
          </p:nvSpPr>
          <p:spPr>
            <a:xfrm>
              <a:off x="56090" y="2177018"/>
              <a:ext cx="108674" cy="194717"/>
            </a:xfrm>
            <a:custGeom>
              <a:avLst/>
              <a:gdLst/>
              <a:ahLst/>
              <a:cxnLst/>
              <a:rect l="l" t="t" r="r" b="b"/>
              <a:pathLst>
                <a:path w="16005" h="28677" extrusionOk="0">
                  <a:moveTo>
                    <a:pt x="16005" y="1"/>
                  </a:moveTo>
                  <a:cubicBezTo>
                    <a:pt x="14069" y="1"/>
                    <a:pt x="12108" y="1055"/>
                    <a:pt x="11201" y="3163"/>
                  </a:cubicBezTo>
                  <a:lnTo>
                    <a:pt x="8015" y="10417"/>
                  </a:lnTo>
                  <a:lnTo>
                    <a:pt x="0" y="28676"/>
                  </a:lnTo>
                  <a:lnTo>
                    <a:pt x="12794" y="28676"/>
                  </a:lnTo>
                  <a:cubicBezTo>
                    <a:pt x="12230" y="27059"/>
                    <a:pt x="11667" y="25073"/>
                    <a:pt x="11152" y="22623"/>
                  </a:cubicBezTo>
                  <a:cubicBezTo>
                    <a:pt x="8530" y="10172"/>
                    <a:pt x="16005" y="1"/>
                    <a:pt x="16005" y="1"/>
                  </a:cubicBezTo>
                  <a:close/>
                </a:path>
              </a:pathLst>
            </a:custGeom>
            <a:solidFill>
              <a:srgbClr val="00B0AE"/>
            </a:solidFill>
            <a:ln>
              <a:noFill/>
            </a:ln>
          </p:spPr>
          <p:txBody>
            <a:bodyPr spcFirstLastPara="1" wrap="square" lIns="121900" tIns="121900" rIns="121900" bIns="121900" anchor="ctr" anchorCtr="0">
              <a:noAutofit/>
            </a:bodyPr>
            <a:lstStyle/>
            <a:p>
              <a:endParaRPr sz="1800"/>
            </a:p>
          </p:txBody>
        </p:sp>
      </p:grpSp>
      <p:sp>
        <p:nvSpPr>
          <p:cNvPr id="2" name="Rectángulo 1"/>
          <p:cNvSpPr/>
          <p:nvPr/>
        </p:nvSpPr>
        <p:spPr>
          <a:xfrm>
            <a:off x="1320699" y="5537566"/>
            <a:ext cx="4263617" cy="300082"/>
          </a:xfrm>
          <a:prstGeom prst="rect">
            <a:avLst/>
          </a:prstGeom>
        </p:spPr>
        <p:txBody>
          <a:bodyPr wrap="square">
            <a:spAutoFit/>
          </a:bodyPr>
          <a:lstStyle/>
          <a:p>
            <a:r>
              <a:rPr lang="es-DO" dirty="0"/>
              <a:t>}</a:t>
            </a:r>
            <a:endParaRPr lang="en-US" dirty="0"/>
          </a:p>
        </p:txBody>
      </p:sp>
      <p:sp>
        <p:nvSpPr>
          <p:cNvPr id="53" name="Google Shape;1494;p42"/>
          <p:cNvSpPr txBox="1">
            <a:spLocks/>
          </p:cNvSpPr>
          <p:nvPr/>
        </p:nvSpPr>
        <p:spPr>
          <a:xfrm>
            <a:off x="1632022" y="3370936"/>
            <a:ext cx="3640965" cy="645175"/>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ctr" rtl="0" eaLnBrk="1" hangingPunct="1">
              <a:lnSpc>
                <a:spcPct val="100000"/>
              </a:lnSpc>
              <a:spcBef>
                <a:spcPts val="0"/>
              </a:spcBef>
              <a:spcAft>
                <a:spcPts val="0"/>
              </a:spcAft>
              <a:buClr>
                <a:schemeClr val="dk1"/>
              </a:buClr>
              <a:buSzPts val="3600"/>
              <a:buFont typeface="Cuprum"/>
              <a:buNone/>
              <a:defRPr sz="3600" b="1" i="0" u="none" strike="noStrike" cap="none">
                <a:solidFill>
                  <a:schemeClr val="dk1"/>
                </a:solidFill>
                <a:latin typeface="Cuprum"/>
                <a:ea typeface="Cuprum"/>
                <a:cs typeface="Cuprum"/>
                <a:sym typeface="Cuprum"/>
              </a:defRPr>
            </a:lvl1pPr>
            <a:lvl2pPr marR="0" lvl="1" algn="ctr"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ctr"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ctr"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ctr"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ctr"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ctr"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ctr"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ctr"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l"/>
            <a:r>
              <a:rPr lang="en-US" sz="1200" dirty="0"/>
              <a:t>• </a:t>
            </a:r>
            <a:r>
              <a:rPr lang="en-US" sz="1200" dirty="0" err="1"/>
              <a:t>Prototipo</a:t>
            </a:r>
            <a:r>
              <a:rPr lang="en-US" sz="1200" dirty="0"/>
              <a:t> con </a:t>
            </a:r>
            <a:r>
              <a:rPr lang="en-US" sz="1200" dirty="0" err="1"/>
              <a:t>los</a:t>
            </a:r>
            <a:r>
              <a:rPr lang="en-US" sz="1200" dirty="0"/>
              <a:t> </a:t>
            </a:r>
            <a:r>
              <a:rPr lang="en-US" sz="1200" dirty="0" err="1"/>
              <a:t>primeros</a:t>
            </a:r>
            <a:r>
              <a:rPr lang="en-US" sz="1200" dirty="0"/>
              <a:t> </a:t>
            </a:r>
            <a:r>
              <a:rPr lang="en-US" sz="1200" dirty="0" err="1"/>
              <a:t>niveles</a:t>
            </a:r>
            <a:r>
              <a:rPr lang="en-US" sz="1200" dirty="0"/>
              <a:t> y que se </a:t>
            </a:r>
            <a:r>
              <a:rPr lang="en-US" sz="1200" dirty="0" err="1"/>
              <a:t>pueda</a:t>
            </a:r>
            <a:r>
              <a:rPr lang="en-US" sz="1200" dirty="0"/>
              <a:t> mover la </a:t>
            </a:r>
            <a:r>
              <a:rPr lang="en-US" sz="1200" dirty="0" err="1"/>
              <a:t>raqueta</a:t>
            </a:r>
            <a:r>
              <a:rPr lang="en-US" sz="1200" dirty="0"/>
              <a:t>.</a:t>
            </a:r>
          </a:p>
          <a:p>
            <a:pPr algn="l"/>
            <a:endParaRPr lang="en-US" sz="1200" dirty="0"/>
          </a:p>
          <a:p>
            <a:pPr algn="l"/>
            <a:r>
              <a:rPr lang="en-US" sz="1200" dirty="0"/>
              <a:t>•Segundo </a:t>
            </a:r>
            <a:r>
              <a:rPr lang="en-US" sz="1200" dirty="0" err="1"/>
              <a:t>prototipo</a:t>
            </a:r>
            <a:r>
              <a:rPr lang="en-US" sz="1200" dirty="0"/>
              <a:t> con la pelota </a:t>
            </a:r>
            <a:r>
              <a:rPr lang="en-US" sz="1200" dirty="0" err="1"/>
              <a:t>moviéndose</a:t>
            </a:r>
            <a:r>
              <a:rPr lang="en-US" sz="1200" dirty="0"/>
              <a:t> y </a:t>
            </a:r>
            <a:r>
              <a:rPr lang="en-US" sz="1200" dirty="0" err="1"/>
              <a:t>rebotando</a:t>
            </a:r>
            <a:r>
              <a:rPr lang="en-US" sz="1200" dirty="0"/>
              <a:t> </a:t>
            </a:r>
            <a:r>
              <a:rPr lang="en-US" sz="1200" dirty="0" err="1"/>
              <a:t>en</a:t>
            </a:r>
            <a:r>
              <a:rPr lang="en-US" sz="1200" dirty="0"/>
              <a:t> las </a:t>
            </a:r>
            <a:r>
              <a:rPr lang="en-US" sz="1200" dirty="0" err="1"/>
              <a:t>paredes</a:t>
            </a:r>
            <a:r>
              <a:rPr lang="en-US" sz="1200" dirty="0"/>
              <a:t>.</a:t>
            </a:r>
          </a:p>
          <a:p>
            <a:pPr algn="l"/>
            <a:endParaRPr lang="en-US" sz="1200" dirty="0"/>
          </a:p>
          <a:p>
            <a:pPr algn="l"/>
            <a:r>
              <a:rPr lang="en-US" sz="1200" dirty="0"/>
              <a:t>•</a:t>
            </a:r>
            <a:r>
              <a:rPr lang="en-US" sz="1200" dirty="0" err="1"/>
              <a:t>Tercer</a:t>
            </a:r>
            <a:r>
              <a:rPr lang="en-US" sz="1200" dirty="0"/>
              <a:t> </a:t>
            </a:r>
            <a:r>
              <a:rPr lang="en-US" sz="1200" dirty="0" err="1"/>
              <a:t>prototipo</a:t>
            </a:r>
            <a:r>
              <a:rPr lang="en-US" sz="1200" dirty="0"/>
              <a:t> con control del </a:t>
            </a:r>
            <a:r>
              <a:rPr lang="en-US" sz="1200" dirty="0" err="1"/>
              <a:t>estado</a:t>
            </a:r>
            <a:r>
              <a:rPr lang="en-US" sz="1200" dirty="0"/>
              <a:t> de </a:t>
            </a:r>
            <a:r>
              <a:rPr lang="en-US" sz="1200" dirty="0" err="1"/>
              <a:t>los</a:t>
            </a:r>
            <a:r>
              <a:rPr lang="en-US" sz="1200" dirty="0"/>
              <a:t> </a:t>
            </a:r>
            <a:r>
              <a:rPr lang="en-US" sz="1200" dirty="0" err="1"/>
              <a:t>bloques</a:t>
            </a:r>
            <a:r>
              <a:rPr lang="en-US" sz="1200" dirty="0"/>
              <a:t>.</a:t>
            </a:r>
          </a:p>
        </p:txBody>
      </p:sp>
      <p:sp>
        <p:nvSpPr>
          <p:cNvPr id="55" name="Google Shape;1494;p42"/>
          <p:cNvSpPr txBox="1">
            <a:spLocks/>
          </p:cNvSpPr>
          <p:nvPr/>
        </p:nvSpPr>
        <p:spPr>
          <a:xfrm>
            <a:off x="6882611" y="3386828"/>
            <a:ext cx="3640965" cy="645175"/>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ctr" rtl="0" eaLnBrk="1" hangingPunct="1">
              <a:lnSpc>
                <a:spcPct val="100000"/>
              </a:lnSpc>
              <a:spcBef>
                <a:spcPts val="0"/>
              </a:spcBef>
              <a:spcAft>
                <a:spcPts val="0"/>
              </a:spcAft>
              <a:buClr>
                <a:schemeClr val="dk1"/>
              </a:buClr>
              <a:buSzPts val="3600"/>
              <a:buFont typeface="Cuprum"/>
              <a:buNone/>
              <a:defRPr sz="3600" b="1" i="0" u="none" strike="noStrike" cap="none">
                <a:solidFill>
                  <a:schemeClr val="dk1"/>
                </a:solidFill>
                <a:latin typeface="Cuprum"/>
                <a:ea typeface="Cuprum"/>
                <a:cs typeface="Cuprum"/>
                <a:sym typeface="Cuprum"/>
              </a:defRPr>
            </a:lvl1pPr>
            <a:lvl2pPr marR="0" lvl="1" algn="ctr"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ctr"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ctr"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ctr"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ctr"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ctr"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ctr"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ctr"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l"/>
            <a:r>
              <a:rPr lang="es-ES" sz="1200" dirty="0"/>
              <a:t>•Primer prototipo con más niveles, un menú principal y control de </a:t>
            </a:r>
            <a:r>
              <a:rPr lang="es-ES" sz="1200" dirty="0" err="1"/>
              <a:t>power</a:t>
            </a:r>
            <a:r>
              <a:rPr lang="es-ES" sz="1200" dirty="0"/>
              <a:t>-ups.</a:t>
            </a:r>
          </a:p>
          <a:p>
            <a:pPr algn="l"/>
            <a:endParaRPr lang="es-ES" sz="1200" dirty="0"/>
          </a:p>
          <a:p>
            <a:pPr algn="l"/>
            <a:r>
              <a:rPr lang="es-ES" sz="1200" dirty="0"/>
              <a:t>•Segundo prototipo con marcadores, control de los efectos realizados por los </a:t>
            </a:r>
            <a:r>
              <a:rPr lang="es-ES" sz="1200" dirty="0" err="1"/>
              <a:t>power</a:t>
            </a:r>
            <a:r>
              <a:rPr lang="es-ES" sz="1200" dirty="0"/>
              <a:t>-ups y control de los sonidos del juego.</a:t>
            </a:r>
            <a:endParaRPr lang="en-US" sz="1200" dirty="0"/>
          </a:p>
        </p:txBody>
      </p:sp>
    </p:spTree>
    <p:extLst>
      <p:ext uri="{BB962C8B-B14F-4D97-AF65-F5344CB8AC3E}">
        <p14:creationId xmlns:p14="http://schemas.microsoft.com/office/powerpoint/2010/main" val="17000192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51"/>
        <p:cNvGrpSpPr/>
        <p:nvPr/>
      </p:nvGrpSpPr>
      <p:grpSpPr>
        <a:xfrm>
          <a:off x="0" y="0"/>
          <a:ext cx="0" cy="0"/>
          <a:chOff x="0" y="0"/>
          <a:chExt cx="0" cy="0"/>
        </a:xfrm>
      </p:grpSpPr>
      <p:sp>
        <p:nvSpPr>
          <p:cNvPr id="1452" name="Google Shape;1452;p37"/>
          <p:cNvSpPr txBox="1">
            <a:spLocks noGrp="1"/>
          </p:cNvSpPr>
          <p:nvPr>
            <p:ph type="title"/>
          </p:nvPr>
        </p:nvSpPr>
        <p:spPr>
          <a:xfrm>
            <a:off x="3131820" y="937259"/>
            <a:ext cx="7693680" cy="802133"/>
          </a:xfrm>
          <a:prstGeom prst="rect">
            <a:avLst/>
          </a:prstGeom>
        </p:spPr>
        <p:txBody>
          <a:bodyPr spcFirstLastPara="1" wrap="square" lIns="0" tIns="0" rIns="0" bIns="0" anchor="ctr" anchorCtr="0">
            <a:noAutofit/>
          </a:bodyPr>
          <a:lstStyle/>
          <a:p>
            <a:pPr algn="r"/>
            <a:r>
              <a:rPr lang="en" sz="7200" dirty="0"/>
              <a:t>Perfiles de Usuario</a:t>
            </a:r>
            <a:endParaRPr sz="7200" dirty="0"/>
          </a:p>
        </p:txBody>
      </p:sp>
      <p:sp>
        <p:nvSpPr>
          <p:cNvPr id="1453" name="Google Shape;1453;p37"/>
          <p:cNvSpPr txBox="1">
            <a:spLocks noGrp="1"/>
          </p:cNvSpPr>
          <p:nvPr>
            <p:ph type="subTitle" idx="1"/>
          </p:nvPr>
        </p:nvSpPr>
        <p:spPr>
          <a:xfrm>
            <a:off x="879340" y="2452834"/>
            <a:ext cx="7201670" cy="2302046"/>
          </a:xfrm>
          <a:prstGeom prst="rect">
            <a:avLst/>
          </a:prstGeom>
        </p:spPr>
        <p:txBody>
          <a:bodyPr spcFirstLastPara="1" wrap="square" lIns="0" tIns="0" rIns="0" bIns="0" anchor="t" anchorCtr="0">
            <a:noAutofit/>
          </a:bodyPr>
          <a:lstStyle/>
          <a:p>
            <a:pPr marL="0" indent="0" algn="l"/>
            <a:r>
              <a:rPr lang="es-ES" sz="2400" b="1" dirty="0">
                <a:latin typeface="Cuprum"/>
              </a:rPr>
              <a:t>Los públicos objetivos del videojuego son:</a:t>
            </a:r>
          </a:p>
          <a:p>
            <a:pPr marL="0" indent="0" algn="l"/>
            <a:endParaRPr lang="es-ES" sz="2000" b="1" dirty="0">
              <a:latin typeface="Cuprum"/>
            </a:endParaRPr>
          </a:p>
          <a:p>
            <a:pPr marL="342900" indent="-342900" algn="l">
              <a:buFont typeface="Arial" panose="020B0604020202020204" pitchFamily="34" charset="0"/>
              <a:buChar char="•"/>
            </a:pPr>
            <a:r>
              <a:rPr lang="es-ES" sz="2000" b="1" dirty="0">
                <a:latin typeface="Cuprum"/>
              </a:rPr>
              <a:t>Para todo público, excepto niños menores de 3 años.</a:t>
            </a:r>
          </a:p>
          <a:p>
            <a:pPr marL="0" indent="0" algn="l"/>
            <a:endParaRPr lang="es-ES" sz="1400" b="1" dirty="0">
              <a:latin typeface="Cuprum"/>
            </a:endParaRPr>
          </a:p>
          <a:p>
            <a:pPr marL="342900" indent="-342900" algn="l">
              <a:buFont typeface="Arial" panose="020B0604020202020204" pitchFamily="34" charset="0"/>
              <a:buChar char="•"/>
            </a:pPr>
            <a:r>
              <a:rPr lang="es-ES" sz="2000" b="1" dirty="0">
                <a:latin typeface="Cuprum"/>
              </a:rPr>
              <a:t>Personas aficionadas a los juegos de </a:t>
            </a:r>
            <a:r>
              <a:rPr lang="es-ES" sz="2000" b="1" dirty="0" err="1">
                <a:latin typeface="Cuprum"/>
              </a:rPr>
              <a:t>Arcade</a:t>
            </a:r>
            <a:r>
              <a:rPr lang="es-ES" sz="2000" b="1" dirty="0">
                <a:latin typeface="Cuprum"/>
              </a:rPr>
              <a:t>.</a:t>
            </a:r>
          </a:p>
          <a:p>
            <a:pPr marL="0" indent="0" algn="l"/>
            <a:endParaRPr lang="es-ES" sz="1400" b="1" dirty="0">
              <a:latin typeface="Cuprum"/>
            </a:endParaRPr>
          </a:p>
          <a:p>
            <a:pPr marL="342900" indent="-342900" algn="l">
              <a:buFont typeface="Arial" panose="020B0604020202020204" pitchFamily="34" charset="0"/>
              <a:buChar char="•"/>
            </a:pPr>
            <a:r>
              <a:rPr lang="es-ES" sz="2000" b="1" dirty="0">
                <a:latin typeface="Cuprum"/>
              </a:rPr>
              <a:t>Personas que tengan acceso a computadoras.</a:t>
            </a:r>
            <a:endParaRPr sz="2000" b="1" dirty="0">
              <a:solidFill>
                <a:schemeClr val="dk1"/>
              </a:solidFill>
              <a:latin typeface="Cuprum"/>
            </a:endParaRPr>
          </a:p>
        </p:txBody>
      </p:sp>
      <p:grpSp>
        <p:nvGrpSpPr>
          <p:cNvPr id="4" name="Google Shape;1736;p47"/>
          <p:cNvGrpSpPr/>
          <p:nvPr/>
        </p:nvGrpSpPr>
        <p:grpSpPr>
          <a:xfrm>
            <a:off x="7699285" y="3006903"/>
            <a:ext cx="462033" cy="481405"/>
            <a:chOff x="-800838" y="3656"/>
            <a:chExt cx="672359" cy="700549"/>
          </a:xfrm>
        </p:grpSpPr>
        <p:sp>
          <p:nvSpPr>
            <p:cNvPr id="6" name="Google Shape;1738;p47"/>
            <p:cNvSpPr/>
            <p:nvPr/>
          </p:nvSpPr>
          <p:spPr>
            <a:xfrm>
              <a:off x="-350317" y="113883"/>
              <a:ext cx="147132" cy="147356"/>
            </a:xfrm>
            <a:custGeom>
              <a:avLst/>
              <a:gdLst/>
              <a:ahLst/>
              <a:cxnLst/>
              <a:rect l="l" t="t" r="r" b="b"/>
              <a:pathLst>
                <a:path w="15736" h="15760" extrusionOk="0">
                  <a:moveTo>
                    <a:pt x="7868" y="1"/>
                  </a:moveTo>
                  <a:lnTo>
                    <a:pt x="7084" y="7108"/>
                  </a:lnTo>
                  <a:lnTo>
                    <a:pt x="1" y="7892"/>
                  </a:lnTo>
                  <a:lnTo>
                    <a:pt x="7084" y="8677"/>
                  </a:lnTo>
                  <a:lnTo>
                    <a:pt x="7868" y="15760"/>
                  </a:lnTo>
                  <a:lnTo>
                    <a:pt x="8652" y="8677"/>
                  </a:lnTo>
                  <a:lnTo>
                    <a:pt x="15735" y="7892"/>
                  </a:lnTo>
                  <a:lnTo>
                    <a:pt x="8652" y="7108"/>
                  </a:lnTo>
                  <a:lnTo>
                    <a:pt x="7868" y="1"/>
                  </a:lnTo>
                  <a:close/>
                </a:path>
              </a:pathLst>
            </a:custGeom>
            <a:solidFill>
              <a:srgbClr val="FFFFFF"/>
            </a:solidFill>
            <a:ln>
              <a:noFill/>
            </a:ln>
          </p:spPr>
          <p:txBody>
            <a:bodyPr spcFirstLastPara="1" wrap="square" lIns="121900" tIns="121900" rIns="121900" bIns="121900" anchor="ctr" anchorCtr="0">
              <a:noAutofit/>
            </a:bodyPr>
            <a:lstStyle/>
            <a:p>
              <a:endParaRPr sz="1800"/>
            </a:p>
          </p:txBody>
        </p:sp>
        <p:sp>
          <p:nvSpPr>
            <p:cNvPr id="7" name="Google Shape;1739;p47"/>
            <p:cNvSpPr/>
            <p:nvPr/>
          </p:nvSpPr>
          <p:spPr>
            <a:xfrm>
              <a:off x="-643412" y="3656"/>
              <a:ext cx="147132" cy="147365"/>
            </a:xfrm>
            <a:custGeom>
              <a:avLst/>
              <a:gdLst/>
              <a:ahLst/>
              <a:cxnLst/>
              <a:rect l="l" t="t" r="r" b="b"/>
              <a:pathLst>
                <a:path w="15736" h="15761" extrusionOk="0">
                  <a:moveTo>
                    <a:pt x="7868" y="1"/>
                  </a:moveTo>
                  <a:lnTo>
                    <a:pt x="7084" y="7108"/>
                  </a:lnTo>
                  <a:lnTo>
                    <a:pt x="1" y="7893"/>
                  </a:lnTo>
                  <a:lnTo>
                    <a:pt x="7084" y="8677"/>
                  </a:lnTo>
                  <a:lnTo>
                    <a:pt x="7868" y="15760"/>
                  </a:lnTo>
                  <a:lnTo>
                    <a:pt x="8652" y="8677"/>
                  </a:lnTo>
                  <a:lnTo>
                    <a:pt x="15736" y="7893"/>
                  </a:lnTo>
                  <a:lnTo>
                    <a:pt x="8652" y="7108"/>
                  </a:lnTo>
                  <a:lnTo>
                    <a:pt x="7868" y="1"/>
                  </a:lnTo>
                  <a:close/>
                </a:path>
              </a:pathLst>
            </a:custGeom>
            <a:solidFill>
              <a:srgbClr val="FFFFFF"/>
            </a:solidFill>
            <a:ln>
              <a:noFill/>
            </a:ln>
          </p:spPr>
          <p:txBody>
            <a:bodyPr spcFirstLastPara="1" wrap="square" lIns="121900" tIns="121900" rIns="121900" bIns="121900" anchor="ctr" anchorCtr="0">
              <a:noAutofit/>
            </a:bodyPr>
            <a:lstStyle/>
            <a:p>
              <a:endParaRPr sz="1800"/>
            </a:p>
          </p:txBody>
        </p:sp>
        <p:sp>
          <p:nvSpPr>
            <p:cNvPr id="8" name="Google Shape;1740;p47"/>
            <p:cNvSpPr/>
            <p:nvPr/>
          </p:nvSpPr>
          <p:spPr>
            <a:xfrm>
              <a:off x="-760278" y="151012"/>
              <a:ext cx="589396" cy="552959"/>
            </a:xfrm>
            <a:custGeom>
              <a:avLst/>
              <a:gdLst/>
              <a:ahLst/>
              <a:cxnLst/>
              <a:rect l="l" t="t" r="r" b="b"/>
              <a:pathLst>
                <a:path w="63037" h="59140" extrusionOk="0">
                  <a:moveTo>
                    <a:pt x="31519" y="0"/>
                  </a:moveTo>
                  <a:cubicBezTo>
                    <a:pt x="17500" y="0"/>
                    <a:pt x="5637" y="9166"/>
                    <a:pt x="1520" y="21813"/>
                  </a:cubicBezTo>
                  <a:cubicBezTo>
                    <a:pt x="956" y="23602"/>
                    <a:pt x="515" y="25489"/>
                    <a:pt x="270" y="27401"/>
                  </a:cubicBezTo>
                  <a:cubicBezTo>
                    <a:pt x="98" y="28749"/>
                    <a:pt x="0" y="30121"/>
                    <a:pt x="0" y="31518"/>
                  </a:cubicBezTo>
                  <a:cubicBezTo>
                    <a:pt x="0" y="31935"/>
                    <a:pt x="25" y="32327"/>
                    <a:pt x="25" y="32719"/>
                  </a:cubicBezTo>
                  <a:cubicBezTo>
                    <a:pt x="221" y="38111"/>
                    <a:pt x="1790" y="43160"/>
                    <a:pt x="4363" y="47523"/>
                  </a:cubicBezTo>
                  <a:cubicBezTo>
                    <a:pt x="4387" y="47572"/>
                    <a:pt x="4412" y="47596"/>
                    <a:pt x="4437" y="47645"/>
                  </a:cubicBezTo>
                  <a:cubicBezTo>
                    <a:pt x="11274" y="54728"/>
                    <a:pt x="20882" y="59140"/>
                    <a:pt x="31519" y="59140"/>
                  </a:cubicBezTo>
                  <a:cubicBezTo>
                    <a:pt x="42156" y="59140"/>
                    <a:pt x="51787" y="54728"/>
                    <a:pt x="58625" y="47645"/>
                  </a:cubicBezTo>
                  <a:cubicBezTo>
                    <a:pt x="60709" y="44140"/>
                    <a:pt x="62130" y="40219"/>
                    <a:pt x="62718" y="36028"/>
                  </a:cubicBezTo>
                  <a:cubicBezTo>
                    <a:pt x="62939" y="34557"/>
                    <a:pt x="63037" y="33062"/>
                    <a:pt x="63037" y="31518"/>
                  </a:cubicBezTo>
                  <a:cubicBezTo>
                    <a:pt x="63037" y="30317"/>
                    <a:pt x="62988" y="29141"/>
                    <a:pt x="62841" y="27965"/>
                  </a:cubicBezTo>
                  <a:cubicBezTo>
                    <a:pt x="61910" y="19705"/>
                    <a:pt x="57792" y="12401"/>
                    <a:pt x="51714" y="7328"/>
                  </a:cubicBezTo>
                  <a:cubicBezTo>
                    <a:pt x="50317" y="6152"/>
                    <a:pt x="48822" y="5098"/>
                    <a:pt x="47229" y="4191"/>
                  </a:cubicBezTo>
                  <a:cubicBezTo>
                    <a:pt x="47106" y="4118"/>
                    <a:pt x="47008" y="4069"/>
                    <a:pt x="46886" y="3995"/>
                  </a:cubicBezTo>
                  <a:cubicBezTo>
                    <a:pt x="43749" y="2255"/>
                    <a:pt x="40293" y="1005"/>
                    <a:pt x="36592" y="417"/>
                  </a:cubicBezTo>
                  <a:cubicBezTo>
                    <a:pt x="34950" y="147"/>
                    <a:pt x="33259" y="0"/>
                    <a:pt x="31519" y="0"/>
                  </a:cubicBezTo>
                  <a:close/>
                </a:path>
              </a:pathLst>
            </a:custGeom>
            <a:solidFill>
              <a:schemeClr val="accent6"/>
            </a:solidFill>
            <a:ln>
              <a:noFill/>
            </a:ln>
          </p:spPr>
          <p:txBody>
            <a:bodyPr spcFirstLastPara="1" wrap="square" lIns="121900" tIns="121900" rIns="121900" bIns="121900" anchor="ctr" anchorCtr="0">
              <a:noAutofit/>
            </a:bodyPr>
            <a:lstStyle/>
            <a:p>
              <a:endParaRPr sz="1800"/>
            </a:p>
          </p:txBody>
        </p:sp>
        <p:sp>
          <p:nvSpPr>
            <p:cNvPr id="9" name="Google Shape;1741;p47"/>
            <p:cNvSpPr/>
            <p:nvPr/>
          </p:nvSpPr>
          <p:spPr>
            <a:xfrm>
              <a:off x="-760278" y="202568"/>
              <a:ext cx="515615" cy="501637"/>
            </a:xfrm>
            <a:custGeom>
              <a:avLst/>
              <a:gdLst/>
              <a:ahLst/>
              <a:cxnLst/>
              <a:rect l="l" t="t" r="r" b="b"/>
              <a:pathLst>
                <a:path w="55146" h="53651" extrusionOk="0">
                  <a:moveTo>
                    <a:pt x="13725" y="1"/>
                  </a:moveTo>
                  <a:lnTo>
                    <a:pt x="13725" y="1"/>
                  </a:lnTo>
                  <a:cubicBezTo>
                    <a:pt x="8039" y="3897"/>
                    <a:pt x="3701" y="9608"/>
                    <a:pt x="1520" y="16299"/>
                  </a:cubicBezTo>
                  <a:cubicBezTo>
                    <a:pt x="956" y="18088"/>
                    <a:pt x="515" y="19975"/>
                    <a:pt x="270" y="21887"/>
                  </a:cubicBezTo>
                  <a:cubicBezTo>
                    <a:pt x="98" y="23235"/>
                    <a:pt x="0" y="24607"/>
                    <a:pt x="0" y="26004"/>
                  </a:cubicBezTo>
                  <a:cubicBezTo>
                    <a:pt x="0" y="26421"/>
                    <a:pt x="25" y="26813"/>
                    <a:pt x="25" y="27205"/>
                  </a:cubicBezTo>
                  <a:cubicBezTo>
                    <a:pt x="49" y="28014"/>
                    <a:pt x="123" y="28823"/>
                    <a:pt x="221" y="29607"/>
                  </a:cubicBezTo>
                  <a:cubicBezTo>
                    <a:pt x="736" y="34141"/>
                    <a:pt x="2206" y="38381"/>
                    <a:pt x="4437" y="42131"/>
                  </a:cubicBezTo>
                  <a:cubicBezTo>
                    <a:pt x="11274" y="49214"/>
                    <a:pt x="20882" y="53650"/>
                    <a:pt x="31519" y="53650"/>
                  </a:cubicBezTo>
                  <a:cubicBezTo>
                    <a:pt x="40464" y="53650"/>
                    <a:pt x="48675" y="50513"/>
                    <a:pt x="55145" y="45317"/>
                  </a:cubicBezTo>
                  <a:lnTo>
                    <a:pt x="55145" y="45317"/>
                  </a:lnTo>
                  <a:cubicBezTo>
                    <a:pt x="50587" y="47866"/>
                    <a:pt x="45317" y="49337"/>
                    <a:pt x="39729" y="49337"/>
                  </a:cubicBezTo>
                  <a:cubicBezTo>
                    <a:pt x="34019" y="49337"/>
                    <a:pt x="28676" y="47817"/>
                    <a:pt x="24044" y="45146"/>
                  </a:cubicBezTo>
                  <a:cubicBezTo>
                    <a:pt x="20465" y="43087"/>
                    <a:pt x="17328" y="40342"/>
                    <a:pt x="14804" y="37107"/>
                  </a:cubicBezTo>
                  <a:cubicBezTo>
                    <a:pt x="10907" y="32058"/>
                    <a:pt x="8480" y="25808"/>
                    <a:pt x="8235" y="19019"/>
                  </a:cubicBezTo>
                  <a:cubicBezTo>
                    <a:pt x="8211" y="18603"/>
                    <a:pt x="8211" y="18211"/>
                    <a:pt x="8211" y="17818"/>
                  </a:cubicBezTo>
                  <a:cubicBezTo>
                    <a:pt x="8211" y="16421"/>
                    <a:pt x="8309" y="15024"/>
                    <a:pt x="8480" y="13676"/>
                  </a:cubicBezTo>
                  <a:cubicBezTo>
                    <a:pt x="8726" y="11765"/>
                    <a:pt x="9167" y="9878"/>
                    <a:pt x="9730" y="8088"/>
                  </a:cubicBezTo>
                  <a:cubicBezTo>
                    <a:pt x="10686" y="5196"/>
                    <a:pt x="12034" y="2476"/>
                    <a:pt x="13725" y="1"/>
                  </a:cubicBezTo>
                  <a:close/>
                </a:path>
              </a:pathLst>
            </a:custGeom>
            <a:solidFill>
              <a:srgbClr val="F9C280"/>
            </a:solidFill>
            <a:ln>
              <a:noFill/>
            </a:ln>
          </p:spPr>
          <p:txBody>
            <a:bodyPr spcFirstLastPara="1" wrap="square" lIns="121900" tIns="121900" rIns="121900" bIns="121900" anchor="ctr" anchorCtr="0">
              <a:noAutofit/>
            </a:bodyPr>
            <a:lstStyle/>
            <a:p>
              <a:endParaRPr sz="1800"/>
            </a:p>
          </p:txBody>
        </p:sp>
        <p:sp>
          <p:nvSpPr>
            <p:cNvPr id="10" name="Google Shape;1742;p47"/>
            <p:cNvSpPr/>
            <p:nvPr/>
          </p:nvSpPr>
          <p:spPr>
            <a:xfrm>
              <a:off x="-776322" y="235106"/>
              <a:ext cx="20177" cy="20177"/>
            </a:xfrm>
            <a:custGeom>
              <a:avLst/>
              <a:gdLst/>
              <a:ahLst/>
              <a:cxnLst/>
              <a:rect l="l" t="t" r="r" b="b"/>
              <a:pathLst>
                <a:path w="2158" h="2158" extrusionOk="0">
                  <a:moveTo>
                    <a:pt x="1079" y="1"/>
                  </a:moveTo>
                  <a:lnTo>
                    <a:pt x="1" y="1079"/>
                  </a:lnTo>
                  <a:lnTo>
                    <a:pt x="1079" y="2158"/>
                  </a:lnTo>
                  <a:lnTo>
                    <a:pt x="2158" y="1079"/>
                  </a:lnTo>
                  <a:lnTo>
                    <a:pt x="1079" y="1"/>
                  </a:lnTo>
                  <a:close/>
                </a:path>
              </a:pathLst>
            </a:custGeom>
            <a:solidFill>
              <a:srgbClr val="FFFFFF"/>
            </a:solidFill>
            <a:ln>
              <a:noFill/>
            </a:ln>
          </p:spPr>
          <p:txBody>
            <a:bodyPr spcFirstLastPara="1" wrap="square" lIns="121900" tIns="121900" rIns="121900" bIns="121900" anchor="ctr" anchorCtr="0">
              <a:noAutofit/>
            </a:bodyPr>
            <a:lstStyle/>
            <a:p>
              <a:endParaRPr sz="1800"/>
            </a:p>
          </p:txBody>
        </p:sp>
        <p:sp>
          <p:nvSpPr>
            <p:cNvPr id="11" name="Google Shape;1743;p47"/>
            <p:cNvSpPr/>
            <p:nvPr/>
          </p:nvSpPr>
          <p:spPr>
            <a:xfrm>
              <a:off x="-682364" y="118465"/>
              <a:ext cx="20177" cy="20177"/>
            </a:xfrm>
            <a:custGeom>
              <a:avLst/>
              <a:gdLst/>
              <a:ahLst/>
              <a:cxnLst/>
              <a:rect l="l" t="t" r="r" b="b"/>
              <a:pathLst>
                <a:path w="2158" h="2158" extrusionOk="0">
                  <a:moveTo>
                    <a:pt x="1079" y="1"/>
                  </a:moveTo>
                  <a:lnTo>
                    <a:pt x="0" y="1079"/>
                  </a:lnTo>
                  <a:lnTo>
                    <a:pt x="1079" y="2158"/>
                  </a:lnTo>
                  <a:lnTo>
                    <a:pt x="2157" y="1079"/>
                  </a:lnTo>
                  <a:lnTo>
                    <a:pt x="1079" y="1"/>
                  </a:lnTo>
                  <a:close/>
                </a:path>
              </a:pathLst>
            </a:custGeom>
            <a:solidFill>
              <a:srgbClr val="FFFFFF"/>
            </a:solidFill>
            <a:ln>
              <a:noFill/>
            </a:ln>
          </p:spPr>
          <p:txBody>
            <a:bodyPr spcFirstLastPara="1" wrap="square" lIns="121900" tIns="121900" rIns="121900" bIns="121900" anchor="ctr" anchorCtr="0">
              <a:noAutofit/>
            </a:bodyPr>
            <a:lstStyle/>
            <a:p>
              <a:endParaRPr sz="1800"/>
            </a:p>
          </p:txBody>
        </p:sp>
        <p:sp>
          <p:nvSpPr>
            <p:cNvPr id="12" name="Google Shape;1744;p47"/>
            <p:cNvSpPr/>
            <p:nvPr/>
          </p:nvSpPr>
          <p:spPr>
            <a:xfrm>
              <a:off x="-148432" y="274068"/>
              <a:ext cx="19953" cy="20177"/>
            </a:xfrm>
            <a:custGeom>
              <a:avLst/>
              <a:gdLst/>
              <a:ahLst/>
              <a:cxnLst/>
              <a:rect l="l" t="t" r="r" b="b"/>
              <a:pathLst>
                <a:path w="2134" h="2158" extrusionOk="0">
                  <a:moveTo>
                    <a:pt x="1079" y="0"/>
                  </a:moveTo>
                  <a:lnTo>
                    <a:pt x="1" y="1079"/>
                  </a:lnTo>
                  <a:lnTo>
                    <a:pt x="1079" y="2157"/>
                  </a:lnTo>
                  <a:lnTo>
                    <a:pt x="2133" y="1079"/>
                  </a:lnTo>
                  <a:lnTo>
                    <a:pt x="1079" y="0"/>
                  </a:lnTo>
                  <a:close/>
                </a:path>
              </a:pathLst>
            </a:custGeom>
            <a:solidFill>
              <a:srgbClr val="FFFFFF"/>
            </a:solidFill>
            <a:ln>
              <a:noFill/>
            </a:ln>
          </p:spPr>
          <p:txBody>
            <a:bodyPr spcFirstLastPara="1" wrap="square" lIns="121900" tIns="121900" rIns="121900" bIns="121900" anchor="ctr" anchorCtr="0">
              <a:noAutofit/>
            </a:bodyPr>
            <a:lstStyle/>
            <a:p>
              <a:endParaRPr sz="1800"/>
            </a:p>
          </p:txBody>
        </p:sp>
        <p:sp>
          <p:nvSpPr>
            <p:cNvPr id="13" name="Google Shape;1745;p47"/>
            <p:cNvSpPr/>
            <p:nvPr/>
          </p:nvSpPr>
          <p:spPr>
            <a:xfrm>
              <a:off x="-800838" y="400106"/>
              <a:ext cx="20177" cy="20168"/>
            </a:xfrm>
            <a:custGeom>
              <a:avLst/>
              <a:gdLst/>
              <a:ahLst/>
              <a:cxnLst/>
              <a:rect l="l" t="t" r="r" b="b"/>
              <a:pathLst>
                <a:path w="2158" h="2157" extrusionOk="0">
                  <a:moveTo>
                    <a:pt x="1079" y="0"/>
                  </a:moveTo>
                  <a:lnTo>
                    <a:pt x="0" y="1078"/>
                  </a:lnTo>
                  <a:lnTo>
                    <a:pt x="1079" y="2157"/>
                  </a:lnTo>
                  <a:lnTo>
                    <a:pt x="2157" y="1078"/>
                  </a:lnTo>
                  <a:lnTo>
                    <a:pt x="1079" y="0"/>
                  </a:lnTo>
                  <a:close/>
                </a:path>
              </a:pathLst>
            </a:custGeom>
            <a:solidFill>
              <a:srgbClr val="FFFFFF"/>
            </a:solidFill>
            <a:ln>
              <a:noFill/>
            </a:ln>
          </p:spPr>
          <p:txBody>
            <a:bodyPr spcFirstLastPara="1" wrap="square" lIns="121900" tIns="121900" rIns="121900" bIns="121900" anchor="ctr" anchorCtr="0">
              <a:noAutofit/>
            </a:bodyPr>
            <a:lstStyle/>
            <a:p>
              <a:endParaRPr sz="1800"/>
            </a:p>
          </p:txBody>
        </p:sp>
        <p:sp>
          <p:nvSpPr>
            <p:cNvPr id="14" name="Google Shape;1746;p47"/>
            <p:cNvSpPr/>
            <p:nvPr/>
          </p:nvSpPr>
          <p:spPr>
            <a:xfrm>
              <a:off x="-656474" y="157426"/>
              <a:ext cx="20177" cy="20177"/>
            </a:xfrm>
            <a:custGeom>
              <a:avLst/>
              <a:gdLst/>
              <a:ahLst/>
              <a:cxnLst/>
              <a:rect l="l" t="t" r="r" b="b"/>
              <a:pathLst>
                <a:path w="2158" h="2158" extrusionOk="0">
                  <a:moveTo>
                    <a:pt x="1079" y="0"/>
                  </a:moveTo>
                  <a:lnTo>
                    <a:pt x="1" y="1079"/>
                  </a:lnTo>
                  <a:lnTo>
                    <a:pt x="1079" y="2157"/>
                  </a:lnTo>
                  <a:lnTo>
                    <a:pt x="2158" y="1079"/>
                  </a:lnTo>
                  <a:lnTo>
                    <a:pt x="1079" y="0"/>
                  </a:lnTo>
                  <a:close/>
                </a:path>
              </a:pathLst>
            </a:custGeom>
            <a:solidFill>
              <a:srgbClr val="FFFFFF"/>
            </a:solidFill>
            <a:ln>
              <a:noFill/>
            </a:ln>
          </p:spPr>
          <p:txBody>
            <a:bodyPr spcFirstLastPara="1" wrap="square" lIns="121900" tIns="121900" rIns="121900" bIns="121900" anchor="ctr" anchorCtr="0">
              <a:noAutofit/>
            </a:bodyPr>
            <a:lstStyle/>
            <a:p>
              <a:endParaRPr sz="1800"/>
            </a:p>
          </p:txBody>
        </p:sp>
        <p:sp>
          <p:nvSpPr>
            <p:cNvPr id="15" name="Google Shape;1747;p47"/>
            <p:cNvSpPr/>
            <p:nvPr/>
          </p:nvSpPr>
          <p:spPr>
            <a:xfrm>
              <a:off x="-350317" y="86385"/>
              <a:ext cx="20177" cy="20177"/>
            </a:xfrm>
            <a:custGeom>
              <a:avLst/>
              <a:gdLst/>
              <a:ahLst/>
              <a:cxnLst/>
              <a:rect l="l" t="t" r="r" b="b"/>
              <a:pathLst>
                <a:path w="2158" h="2158" extrusionOk="0">
                  <a:moveTo>
                    <a:pt x="1079" y="1"/>
                  </a:moveTo>
                  <a:lnTo>
                    <a:pt x="1" y="1079"/>
                  </a:lnTo>
                  <a:lnTo>
                    <a:pt x="1079" y="2157"/>
                  </a:lnTo>
                  <a:lnTo>
                    <a:pt x="2157" y="1079"/>
                  </a:lnTo>
                  <a:lnTo>
                    <a:pt x="1079" y="1"/>
                  </a:lnTo>
                  <a:close/>
                </a:path>
              </a:pathLst>
            </a:custGeom>
            <a:solidFill>
              <a:srgbClr val="FFFFFF"/>
            </a:solidFill>
            <a:ln>
              <a:noFill/>
            </a:ln>
          </p:spPr>
          <p:txBody>
            <a:bodyPr spcFirstLastPara="1" wrap="square" lIns="121900" tIns="121900" rIns="121900" bIns="121900" anchor="ctr" anchorCtr="0">
              <a:noAutofit/>
            </a:bodyPr>
            <a:lstStyle/>
            <a:p>
              <a:endParaRPr sz="1800"/>
            </a:p>
          </p:txBody>
        </p:sp>
        <p:sp>
          <p:nvSpPr>
            <p:cNvPr id="16" name="Google Shape;1748;p47"/>
            <p:cNvSpPr/>
            <p:nvPr/>
          </p:nvSpPr>
          <p:spPr>
            <a:xfrm>
              <a:off x="-367045" y="226485"/>
              <a:ext cx="107712" cy="94482"/>
            </a:xfrm>
            <a:custGeom>
              <a:avLst/>
              <a:gdLst/>
              <a:ahLst/>
              <a:cxnLst/>
              <a:rect l="l" t="t" r="r" b="b"/>
              <a:pathLst>
                <a:path w="11520" h="10105" extrusionOk="0">
                  <a:moveTo>
                    <a:pt x="3321" y="1"/>
                  </a:moveTo>
                  <a:cubicBezTo>
                    <a:pt x="2560" y="1"/>
                    <a:pt x="1898" y="226"/>
                    <a:pt x="1422" y="702"/>
                  </a:cubicBezTo>
                  <a:cubicBezTo>
                    <a:pt x="0" y="2124"/>
                    <a:pt x="785" y="5212"/>
                    <a:pt x="3187" y="7614"/>
                  </a:cubicBezTo>
                  <a:cubicBezTo>
                    <a:pt x="4785" y="9212"/>
                    <a:pt x="6686" y="10104"/>
                    <a:pt x="8199" y="10104"/>
                  </a:cubicBezTo>
                  <a:cubicBezTo>
                    <a:pt x="8960" y="10104"/>
                    <a:pt x="9622" y="9879"/>
                    <a:pt x="10098" y="9403"/>
                  </a:cubicBezTo>
                  <a:cubicBezTo>
                    <a:pt x="11520" y="7981"/>
                    <a:pt x="10735" y="4869"/>
                    <a:pt x="8333" y="2491"/>
                  </a:cubicBezTo>
                  <a:cubicBezTo>
                    <a:pt x="6735" y="893"/>
                    <a:pt x="4834" y="1"/>
                    <a:pt x="3321" y="1"/>
                  </a:cubicBezTo>
                  <a:close/>
                </a:path>
              </a:pathLst>
            </a:custGeom>
            <a:solidFill>
              <a:srgbClr val="FFEAC5"/>
            </a:solidFill>
            <a:ln>
              <a:noFill/>
            </a:ln>
          </p:spPr>
          <p:txBody>
            <a:bodyPr spcFirstLastPara="1" wrap="square" lIns="121900" tIns="121900" rIns="121900" bIns="121900" anchor="ctr" anchorCtr="0">
              <a:noAutofit/>
            </a:bodyPr>
            <a:lstStyle/>
            <a:p>
              <a:endParaRPr sz="1800"/>
            </a:p>
          </p:txBody>
        </p:sp>
        <p:sp>
          <p:nvSpPr>
            <p:cNvPr id="17" name="Google Shape;1749;p47"/>
            <p:cNvSpPr/>
            <p:nvPr/>
          </p:nvSpPr>
          <p:spPr>
            <a:xfrm>
              <a:off x="-393402" y="225887"/>
              <a:ext cx="108862" cy="100756"/>
            </a:xfrm>
            <a:custGeom>
              <a:avLst/>
              <a:gdLst/>
              <a:ahLst/>
              <a:cxnLst/>
              <a:rect l="l" t="t" r="r" b="b"/>
              <a:pathLst>
                <a:path w="11643" h="10776" extrusionOk="0">
                  <a:moveTo>
                    <a:pt x="3776" y="0"/>
                  </a:moveTo>
                  <a:cubicBezTo>
                    <a:pt x="2752" y="0"/>
                    <a:pt x="1826" y="328"/>
                    <a:pt x="1153" y="1011"/>
                  </a:cubicBezTo>
                  <a:cubicBezTo>
                    <a:pt x="295" y="1869"/>
                    <a:pt x="1" y="3144"/>
                    <a:pt x="246" y="4516"/>
                  </a:cubicBezTo>
                  <a:cubicBezTo>
                    <a:pt x="369" y="4075"/>
                    <a:pt x="565" y="3707"/>
                    <a:pt x="883" y="3389"/>
                  </a:cubicBezTo>
                  <a:cubicBezTo>
                    <a:pt x="1391" y="2871"/>
                    <a:pt x="2090" y="2624"/>
                    <a:pt x="2864" y="2624"/>
                  </a:cubicBezTo>
                  <a:cubicBezTo>
                    <a:pt x="4070" y="2624"/>
                    <a:pt x="5459" y="3225"/>
                    <a:pt x="6594" y="4344"/>
                  </a:cubicBezTo>
                  <a:cubicBezTo>
                    <a:pt x="8432" y="6183"/>
                    <a:pt x="8849" y="8732"/>
                    <a:pt x="7550" y="10055"/>
                  </a:cubicBezTo>
                  <a:cubicBezTo>
                    <a:pt x="7231" y="10374"/>
                    <a:pt x="6839" y="10570"/>
                    <a:pt x="6422" y="10692"/>
                  </a:cubicBezTo>
                  <a:cubicBezTo>
                    <a:pt x="6733" y="10748"/>
                    <a:pt x="7038" y="10776"/>
                    <a:pt x="7335" y="10776"/>
                  </a:cubicBezTo>
                  <a:cubicBezTo>
                    <a:pt x="8350" y="10776"/>
                    <a:pt x="9263" y="10449"/>
                    <a:pt x="9927" y="9785"/>
                  </a:cubicBezTo>
                  <a:cubicBezTo>
                    <a:pt x="11643" y="8045"/>
                    <a:pt x="11079" y="4688"/>
                    <a:pt x="8653" y="2261"/>
                  </a:cubicBezTo>
                  <a:cubicBezTo>
                    <a:pt x="7178" y="787"/>
                    <a:pt x="5360" y="0"/>
                    <a:pt x="3776" y="0"/>
                  </a:cubicBezTo>
                  <a:close/>
                </a:path>
              </a:pathLst>
            </a:custGeom>
            <a:solidFill>
              <a:srgbClr val="F9C280"/>
            </a:solidFill>
            <a:ln>
              <a:noFill/>
            </a:ln>
          </p:spPr>
          <p:txBody>
            <a:bodyPr spcFirstLastPara="1" wrap="square" lIns="121900" tIns="121900" rIns="121900" bIns="121900" anchor="ctr" anchorCtr="0">
              <a:noAutofit/>
            </a:bodyPr>
            <a:lstStyle/>
            <a:p>
              <a:endParaRPr sz="1800"/>
            </a:p>
          </p:txBody>
        </p:sp>
        <p:sp>
          <p:nvSpPr>
            <p:cNvPr id="18" name="Google Shape;1750;p47"/>
            <p:cNvSpPr/>
            <p:nvPr/>
          </p:nvSpPr>
          <p:spPr>
            <a:xfrm>
              <a:off x="-723382" y="520721"/>
              <a:ext cx="90527" cy="83795"/>
            </a:xfrm>
            <a:custGeom>
              <a:avLst/>
              <a:gdLst/>
              <a:ahLst/>
              <a:cxnLst/>
              <a:rect l="l" t="t" r="r" b="b"/>
              <a:pathLst>
                <a:path w="9682" h="8962" extrusionOk="0">
                  <a:moveTo>
                    <a:pt x="3616" y="0"/>
                  </a:moveTo>
                  <a:cubicBezTo>
                    <a:pt x="2761" y="0"/>
                    <a:pt x="1995" y="271"/>
                    <a:pt x="1422" y="825"/>
                  </a:cubicBezTo>
                  <a:cubicBezTo>
                    <a:pt x="0" y="2271"/>
                    <a:pt x="466" y="5065"/>
                    <a:pt x="2476" y="7075"/>
                  </a:cubicBezTo>
                  <a:cubicBezTo>
                    <a:pt x="3717" y="8301"/>
                    <a:pt x="5241" y="8962"/>
                    <a:pt x="6564" y="8962"/>
                  </a:cubicBezTo>
                  <a:cubicBezTo>
                    <a:pt x="7409" y="8962"/>
                    <a:pt x="8171" y="8692"/>
                    <a:pt x="8725" y="8129"/>
                  </a:cubicBezTo>
                  <a:cubicBezTo>
                    <a:pt x="9461" y="7418"/>
                    <a:pt x="9681" y="6339"/>
                    <a:pt x="9485" y="5212"/>
                  </a:cubicBezTo>
                  <a:lnTo>
                    <a:pt x="9485" y="5212"/>
                  </a:lnTo>
                  <a:cubicBezTo>
                    <a:pt x="9387" y="5580"/>
                    <a:pt x="9216" y="5898"/>
                    <a:pt x="8971" y="6143"/>
                  </a:cubicBezTo>
                  <a:cubicBezTo>
                    <a:pt x="8539" y="6575"/>
                    <a:pt x="7953" y="6782"/>
                    <a:pt x="7307" y="6782"/>
                  </a:cubicBezTo>
                  <a:cubicBezTo>
                    <a:pt x="6303" y="6782"/>
                    <a:pt x="5155" y="6284"/>
                    <a:pt x="4216" y="5359"/>
                  </a:cubicBezTo>
                  <a:cubicBezTo>
                    <a:pt x="2696" y="3815"/>
                    <a:pt x="2329" y="1683"/>
                    <a:pt x="3407" y="604"/>
                  </a:cubicBezTo>
                  <a:cubicBezTo>
                    <a:pt x="3677" y="335"/>
                    <a:pt x="3995" y="163"/>
                    <a:pt x="4363" y="65"/>
                  </a:cubicBezTo>
                  <a:cubicBezTo>
                    <a:pt x="4108" y="22"/>
                    <a:pt x="3859" y="0"/>
                    <a:pt x="3616" y="0"/>
                  </a:cubicBezTo>
                  <a:close/>
                </a:path>
              </a:pathLst>
            </a:custGeom>
            <a:solidFill>
              <a:schemeClr val="accent6"/>
            </a:solidFill>
            <a:ln>
              <a:noFill/>
            </a:ln>
          </p:spPr>
          <p:txBody>
            <a:bodyPr spcFirstLastPara="1" wrap="square" lIns="121900" tIns="121900" rIns="121900" bIns="121900" anchor="ctr" anchorCtr="0">
              <a:noAutofit/>
            </a:bodyPr>
            <a:lstStyle/>
            <a:p>
              <a:endParaRPr sz="1800"/>
            </a:p>
          </p:txBody>
        </p:sp>
        <p:sp>
          <p:nvSpPr>
            <p:cNvPr id="19" name="Google Shape;1751;p47"/>
            <p:cNvSpPr/>
            <p:nvPr/>
          </p:nvSpPr>
          <p:spPr>
            <a:xfrm>
              <a:off x="-611323" y="590079"/>
              <a:ext cx="35754" cy="33277"/>
            </a:xfrm>
            <a:custGeom>
              <a:avLst/>
              <a:gdLst/>
              <a:ahLst/>
              <a:cxnLst/>
              <a:rect l="l" t="t" r="r" b="b"/>
              <a:pathLst>
                <a:path w="3824" h="3559" extrusionOk="0">
                  <a:moveTo>
                    <a:pt x="1438" y="1"/>
                  </a:moveTo>
                  <a:cubicBezTo>
                    <a:pt x="1096" y="1"/>
                    <a:pt x="777" y="111"/>
                    <a:pt x="564" y="343"/>
                  </a:cubicBezTo>
                  <a:cubicBezTo>
                    <a:pt x="0" y="907"/>
                    <a:pt x="172" y="2010"/>
                    <a:pt x="980" y="2818"/>
                  </a:cubicBezTo>
                  <a:cubicBezTo>
                    <a:pt x="1460" y="3298"/>
                    <a:pt x="2069" y="3558"/>
                    <a:pt x="2598" y="3558"/>
                  </a:cubicBezTo>
                  <a:cubicBezTo>
                    <a:pt x="2934" y="3558"/>
                    <a:pt x="3237" y="3454"/>
                    <a:pt x="3456" y="3235"/>
                  </a:cubicBezTo>
                  <a:cubicBezTo>
                    <a:pt x="3725" y="2941"/>
                    <a:pt x="3823" y="2524"/>
                    <a:pt x="3750" y="2059"/>
                  </a:cubicBezTo>
                  <a:lnTo>
                    <a:pt x="3750" y="2059"/>
                  </a:lnTo>
                  <a:cubicBezTo>
                    <a:pt x="3725" y="2206"/>
                    <a:pt x="3652" y="2328"/>
                    <a:pt x="3529" y="2451"/>
                  </a:cubicBezTo>
                  <a:cubicBezTo>
                    <a:pt x="3369" y="2611"/>
                    <a:pt x="3146" y="2688"/>
                    <a:pt x="2898" y="2688"/>
                  </a:cubicBezTo>
                  <a:cubicBezTo>
                    <a:pt x="2503" y="2688"/>
                    <a:pt x="2043" y="2493"/>
                    <a:pt x="1667" y="2132"/>
                  </a:cubicBezTo>
                  <a:cubicBezTo>
                    <a:pt x="1054" y="1519"/>
                    <a:pt x="907" y="662"/>
                    <a:pt x="1348" y="245"/>
                  </a:cubicBezTo>
                  <a:cubicBezTo>
                    <a:pt x="1446" y="147"/>
                    <a:pt x="1569" y="73"/>
                    <a:pt x="1716" y="24"/>
                  </a:cubicBezTo>
                  <a:cubicBezTo>
                    <a:pt x="1623" y="9"/>
                    <a:pt x="1529" y="1"/>
                    <a:pt x="1438" y="1"/>
                  </a:cubicBezTo>
                  <a:close/>
                </a:path>
              </a:pathLst>
            </a:custGeom>
            <a:solidFill>
              <a:schemeClr val="accent6"/>
            </a:solidFill>
            <a:ln>
              <a:noFill/>
            </a:ln>
          </p:spPr>
          <p:txBody>
            <a:bodyPr spcFirstLastPara="1" wrap="square" lIns="121900" tIns="121900" rIns="121900" bIns="121900" anchor="ctr" anchorCtr="0">
              <a:noAutofit/>
            </a:bodyPr>
            <a:lstStyle/>
            <a:p>
              <a:endParaRPr sz="1800"/>
            </a:p>
          </p:txBody>
        </p:sp>
        <p:sp>
          <p:nvSpPr>
            <p:cNvPr id="20" name="Google Shape;1752;p47"/>
            <p:cNvSpPr/>
            <p:nvPr/>
          </p:nvSpPr>
          <p:spPr>
            <a:xfrm>
              <a:off x="-314339" y="365193"/>
              <a:ext cx="76773" cy="70995"/>
            </a:xfrm>
            <a:custGeom>
              <a:avLst/>
              <a:gdLst/>
              <a:ahLst/>
              <a:cxnLst/>
              <a:rect l="l" t="t" r="r" b="b"/>
              <a:pathLst>
                <a:path w="8211" h="7593" extrusionOk="0">
                  <a:moveTo>
                    <a:pt x="2641" y="1"/>
                  </a:moveTo>
                  <a:cubicBezTo>
                    <a:pt x="1924" y="1"/>
                    <a:pt x="1277" y="227"/>
                    <a:pt x="809" y="695"/>
                  </a:cubicBezTo>
                  <a:cubicBezTo>
                    <a:pt x="197" y="1308"/>
                    <a:pt x="0" y="2215"/>
                    <a:pt x="148" y="3170"/>
                  </a:cubicBezTo>
                  <a:cubicBezTo>
                    <a:pt x="246" y="2876"/>
                    <a:pt x="393" y="2607"/>
                    <a:pt x="613" y="2386"/>
                  </a:cubicBezTo>
                  <a:cubicBezTo>
                    <a:pt x="977" y="2022"/>
                    <a:pt x="1471" y="1849"/>
                    <a:pt x="2016" y="1849"/>
                  </a:cubicBezTo>
                  <a:cubicBezTo>
                    <a:pt x="2867" y="1849"/>
                    <a:pt x="3841" y="2271"/>
                    <a:pt x="4633" y="3048"/>
                  </a:cubicBezTo>
                  <a:cubicBezTo>
                    <a:pt x="5932" y="4347"/>
                    <a:pt x="6226" y="6160"/>
                    <a:pt x="5319" y="7092"/>
                  </a:cubicBezTo>
                  <a:cubicBezTo>
                    <a:pt x="5098" y="7312"/>
                    <a:pt x="4829" y="7459"/>
                    <a:pt x="4510" y="7533"/>
                  </a:cubicBezTo>
                  <a:cubicBezTo>
                    <a:pt x="4735" y="7572"/>
                    <a:pt x="4956" y="7592"/>
                    <a:pt x="5168" y="7592"/>
                  </a:cubicBezTo>
                  <a:cubicBezTo>
                    <a:pt x="5882" y="7592"/>
                    <a:pt x="6514" y="7368"/>
                    <a:pt x="6985" y="6896"/>
                  </a:cubicBezTo>
                  <a:cubicBezTo>
                    <a:pt x="8211" y="5670"/>
                    <a:pt x="7819" y="3293"/>
                    <a:pt x="6103" y="1602"/>
                  </a:cubicBezTo>
                  <a:cubicBezTo>
                    <a:pt x="5056" y="555"/>
                    <a:pt x="3763" y="1"/>
                    <a:pt x="2641" y="1"/>
                  </a:cubicBezTo>
                  <a:close/>
                </a:path>
              </a:pathLst>
            </a:custGeom>
            <a:solidFill>
              <a:srgbClr val="F9C280"/>
            </a:solidFill>
            <a:ln>
              <a:noFill/>
            </a:ln>
          </p:spPr>
          <p:txBody>
            <a:bodyPr spcFirstLastPara="1" wrap="square" lIns="121900" tIns="121900" rIns="121900" bIns="121900" anchor="ctr" anchorCtr="0">
              <a:noAutofit/>
            </a:bodyPr>
            <a:lstStyle/>
            <a:p>
              <a:endParaRPr sz="1800"/>
            </a:p>
          </p:txBody>
        </p:sp>
        <p:sp>
          <p:nvSpPr>
            <p:cNvPr id="21" name="Google Shape;1753;p47"/>
            <p:cNvSpPr/>
            <p:nvPr/>
          </p:nvSpPr>
          <p:spPr>
            <a:xfrm>
              <a:off x="-308841" y="498963"/>
              <a:ext cx="58213" cy="81214"/>
            </a:xfrm>
            <a:custGeom>
              <a:avLst/>
              <a:gdLst/>
              <a:ahLst/>
              <a:cxnLst/>
              <a:rect l="l" t="t" r="r" b="b"/>
              <a:pathLst>
                <a:path w="6226" h="8686" extrusionOk="0">
                  <a:moveTo>
                    <a:pt x="2350" y="1"/>
                  </a:moveTo>
                  <a:cubicBezTo>
                    <a:pt x="2213" y="1"/>
                    <a:pt x="2075" y="13"/>
                    <a:pt x="1937" y="39"/>
                  </a:cubicBezTo>
                  <a:cubicBezTo>
                    <a:pt x="1079" y="211"/>
                    <a:pt x="393" y="824"/>
                    <a:pt x="1" y="1730"/>
                  </a:cubicBezTo>
                  <a:cubicBezTo>
                    <a:pt x="246" y="1510"/>
                    <a:pt x="515" y="1387"/>
                    <a:pt x="809" y="1314"/>
                  </a:cubicBezTo>
                  <a:cubicBezTo>
                    <a:pt x="909" y="1297"/>
                    <a:pt x="1009" y="1289"/>
                    <a:pt x="1108" y="1289"/>
                  </a:cubicBezTo>
                  <a:cubicBezTo>
                    <a:pt x="2302" y="1289"/>
                    <a:pt x="3434" y="2483"/>
                    <a:pt x="3751" y="4157"/>
                  </a:cubicBezTo>
                  <a:cubicBezTo>
                    <a:pt x="4094" y="5971"/>
                    <a:pt x="3309" y="7613"/>
                    <a:pt x="2035" y="7858"/>
                  </a:cubicBezTo>
                  <a:cubicBezTo>
                    <a:pt x="1937" y="7874"/>
                    <a:pt x="1836" y="7882"/>
                    <a:pt x="1734" y="7882"/>
                  </a:cubicBezTo>
                  <a:cubicBezTo>
                    <a:pt x="1531" y="7882"/>
                    <a:pt x="1324" y="7850"/>
                    <a:pt x="1128" y="7784"/>
                  </a:cubicBezTo>
                  <a:lnTo>
                    <a:pt x="1128" y="7784"/>
                  </a:lnTo>
                  <a:cubicBezTo>
                    <a:pt x="1697" y="8353"/>
                    <a:pt x="2383" y="8686"/>
                    <a:pt x="3089" y="8686"/>
                  </a:cubicBezTo>
                  <a:cubicBezTo>
                    <a:pt x="3236" y="8686"/>
                    <a:pt x="3383" y="8671"/>
                    <a:pt x="3530" y="8642"/>
                  </a:cubicBezTo>
                  <a:cubicBezTo>
                    <a:pt x="5221" y="8348"/>
                    <a:pt x="6226" y="6167"/>
                    <a:pt x="5785" y="3789"/>
                  </a:cubicBezTo>
                  <a:cubicBezTo>
                    <a:pt x="5380" y="1606"/>
                    <a:pt x="3899" y="1"/>
                    <a:pt x="2350" y="1"/>
                  </a:cubicBezTo>
                  <a:close/>
                </a:path>
              </a:pathLst>
            </a:custGeom>
            <a:solidFill>
              <a:srgbClr val="F9C280"/>
            </a:solidFill>
            <a:ln>
              <a:noFill/>
            </a:ln>
          </p:spPr>
          <p:txBody>
            <a:bodyPr spcFirstLastPara="1" wrap="square" lIns="121900" tIns="121900" rIns="121900" bIns="121900" anchor="ctr" anchorCtr="0">
              <a:noAutofit/>
            </a:bodyPr>
            <a:lstStyle/>
            <a:p>
              <a:endParaRPr sz="1800"/>
            </a:p>
          </p:txBody>
        </p:sp>
        <p:sp>
          <p:nvSpPr>
            <p:cNvPr id="22" name="Google Shape;1754;p47"/>
            <p:cNvSpPr/>
            <p:nvPr/>
          </p:nvSpPr>
          <p:spPr>
            <a:xfrm>
              <a:off x="-261633" y="289130"/>
              <a:ext cx="34838" cy="32145"/>
            </a:xfrm>
            <a:custGeom>
              <a:avLst/>
              <a:gdLst/>
              <a:ahLst/>
              <a:cxnLst/>
              <a:rect l="l" t="t" r="r" b="b"/>
              <a:pathLst>
                <a:path w="3726" h="3438" extrusionOk="0">
                  <a:moveTo>
                    <a:pt x="1208" y="1"/>
                  </a:moveTo>
                  <a:cubicBezTo>
                    <a:pt x="883" y="1"/>
                    <a:pt x="588" y="105"/>
                    <a:pt x="368" y="325"/>
                  </a:cubicBezTo>
                  <a:cubicBezTo>
                    <a:pt x="99" y="595"/>
                    <a:pt x="1" y="1012"/>
                    <a:pt x="74" y="1453"/>
                  </a:cubicBezTo>
                  <a:cubicBezTo>
                    <a:pt x="123" y="1306"/>
                    <a:pt x="197" y="1183"/>
                    <a:pt x="295" y="1085"/>
                  </a:cubicBezTo>
                  <a:cubicBezTo>
                    <a:pt x="460" y="920"/>
                    <a:pt x="687" y="839"/>
                    <a:pt x="938" y="839"/>
                  </a:cubicBezTo>
                  <a:cubicBezTo>
                    <a:pt x="1319" y="839"/>
                    <a:pt x="1754" y="1025"/>
                    <a:pt x="2108" y="1379"/>
                  </a:cubicBezTo>
                  <a:cubicBezTo>
                    <a:pt x="2696" y="1968"/>
                    <a:pt x="2819" y="2776"/>
                    <a:pt x="2402" y="3193"/>
                  </a:cubicBezTo>
                  <a:cubicBezTo>
                    <a:pt x="2304" y="3316"/>
                    <a:pt x="2182" y="3365"/>
                    <a:pt x="2059" y="3414"/>
                  </a:cubicBezTo>
                  <a:cubicBezTo>
                    <a:pt x="2149" y="3429"/>
                    <a:pt x="2238" y="3437"/>
                    <a:pt x="2326" y="3437"/>
                  </a:cubicBezTo>
                  <a:cubicBezTo>
                    <a:pt x="2648" y="3437"/>
                    <a:pt x="2950" y="3331"/>
                    <a:pt x="3162" y="3119"/>
                  </a:cubicBezTo>
                  <a:cubicBezTo>
                    <a:pt x="3726" y="2580"/>
                    <a:pt x="3530" y="1502"/>
                    <a:pt x="2770" y="718"/>
                  </a:cubicBezTo>
                  <a:cubicBezTo>
                    <a:pt x="2292" y="255"/>
                    <a:pt x="1714" y="1"/>
                    <a:pt x="1208" y="1"/>
                  </a:cubicBezTo>
                  <a:close/>
                </a:path>
              </a:pathLst>
            </a:custGeom>
            <a:solidFill>
              <a:srgbClr val="F9C280"/>
            </a:solidFill>
            <a:ln>
              <a:noFill/>
            </a:ln>
          </p:spPr>
          <p:txBody>
            <a:bodyPr spcFirstLastPara="1" wrap="square" lIns="121900" tIns="121900" rIns="121900" bIns="121900" anchor="ctr" anchorCtr="0">
              <a:noAutofit/>
            </a:bodyPr>
            <a:lstStyle/>
            <a:p>
              <a:endParaRPr sz="1800"/>
            </a:p>
          </p:txBody>
        </p:sp>
        <p:sp>
          <p:nvSpPr>
            <p:cNvPr id="23" name="Google Shape;1755;p47"/>
            <p:cNvSpPr/>
            <p:nvPr/>
          </p:nvSpPr>
          <p:spPr>
            <a:xfrm>
              <a:off x="-260483" y="333234"/>
              <a:ext cx="34838" cy="32033"/>
            </a:xfrm>
            <a:custGeom>
              <a:avLst/>
              <a:gdLst/>
              <a:ahLst/>
              <a:cxnLst/>
              <a:rect l="l" t="t" r="r" b="b"/>
              <a:pathLst>
                <a:path w="3726" h="3426" extrusionOk="0">
                  <a:moveTo>
                    <a:pt x="1212" y="0"/>
                  </a:moveTo>
                  <a:cubicBezTo>
                    <a:pt x="886" y="0"/>
                    <a:pt x="589" y="102"/>
                    <a:pt x="368" y="314"/>
                  </a:cubicBezTo>
                  <a:cubicBezTo>
                    <a:pt x="98" y="584"/>
                    <a:pt x="0" y="1000"/>
                    <a:pt x="74" y="1442"/>
                  </a:cubicBezTo>
                  <a:cubicBezTo>
                    <a:pt x="123" y="1294"/>
                    <a:pt x="196" y="1172"/>
                    <a:pt x="294" y="1074"/>
                  </a:cubicBezTo>
                  <a:cubicBezTo>
                    <a:pt x="456" y="912"/>
                    <a:pt x="678" y="835"/>
                    <a:pt x="923" y="835"/>
                  </a:cubicBezTo>
                  <a:cubicBezTo>
                    <a:pt x="1307" y="835"/>
                    <a:pt x="1749" y="1024"/>
                    <a:pt x="2108" y="1368"/>
                  </a:cubicBezTo>
                  <a:cubicBezTo>
                    <a:pt x="2696" y="1956"/>
                    <a:pt x="2819" y="2790"/>
                    <a:pt x="2402" y="3206"/>
                  </a:cubicBezTo>
                  <a:cubicBezTo>
                    <a:pt x="2304" y="3304"/>
                    <a:pt x="2181" y="3353"/>
                    <a:pt x="2059" y="3402"/>
                  </a:cubicBezTo>
                  <a:cubicBezTo>
                    <a:pt x="2148" y="3418"/>
                    <a:pt x="2237" y="3426"/>
                    <a:pt x="2325" y="3426"/>
                  </a:cubicBezTo>
                  <a:cubicBezTo>
                    <a:pt x="2647" y="3426"/>
                    <a:pt x="2950" y="3320"/>
                    <a:pt x="3162" y="3108"/>
                  </a:cubicBezTo>
                  <a:cubicBezTo>
                    <a:pt x="3725" y="2569"/>
                    <a:pt x="3529" y="1491"/>
                    <a:pt x="2770" y="706"/>
                  </a:cubicBezTo>
                  <a:cubicBezTo>
                    <a:pt x="2293" y="245"/>
                    <a:pt x="1717" y="0"/>
                    <a:pt x="1212" y="0"/>
                  </a:cubicBezTo>
                  <a:close/>
                </a:path>
              </a:pathLst>
            </a:custGeom>
            <a:solidFill>
              <a:srgbClr val="F9C280"/>
            </a:solidFill>
            <a:ln>
              <a:noFill/>
            </a:ln>
          </p:spPr>
          <p:txBody>
            <a:bodyPr spcFirstLastPara="1" wrap="square" lIns="121900" tIns="121900" rIns="121900" bIns="121900" anchor="ctr" anchorCtr="0">
              <a:noAutofit/>
            </a:bodyPr>
            <a:lstStyle/>
            <a:p>
              <a:endParaRPr sz="1800"/>
            </a:p>
          </p:txBody>
        </p:sp>
        <p:sp>
          <p:nvSpPr>
            <p:cNvPr id="24" name="Google Shape;1756;p47"/>
            <p:cNvSpPr/>
            <p:nvPr/>
          </p:nvSpPr>
          <p:spPr>
            <a:xfrm>
              <a:off x="-468791" y="384463"/>
              <a:ext cx="107254" cy="97745"/>
            </a:xfrm>
            <a:custGeom>
              <a:avLst/>
              <a:gdLst/>
              <a:ahLst/>
              <a:cxnLst/>
              <a:rect l="l" t="t" r="r" b="b"/>
              <a:pathLst>
                <a:path w="11471" h="10454" extrusionOk="0">
                  <a:moveTo>
                    <a:pt x="5748" y="0"/>
                  </a:moveTo>
                  <a:cubicBezTo>
                    <a:pt x="4412" y="0"/>
                    <a:pt x="3076" y="509"/>
                    <a:pt x="2059" y="1526"/>
                  </a:cubicBezTo>
                  <a:cubicBezTo>
                    <a:pt x="1" y="3585"/>
                    <a:pt x="1" y="6893"/>
                    <a:pt x="2059" y="8928"/>
                  </a:cubicBezTo>
                  <a:cubicBezTo>
                    <a:pt x="564" y="7433"/>
                    <a:pt x="564" y="5006"/>
                    <a:pt x="2059" y="3487"/>
                  </a:cubicBezTo>
                  <a:cubicBezTo>
                    <a:pt x="2807" y="2739"/>
                    <a:pt x="3787" y="2365"/>
                    <a:pt x="4768" y="2365"/>
                  </a:cubicBezTo>
                  <a:cubicBezTo>
                    <a:pt x="5748" y="2365"/>
                    <a:pt x="6728" y="2739"/>
                    <a:pt x="7476" y="3487"/>
                  </a:cubicBezTo>
                  <a:cubicBezTo>
                    <a:pt x="8971" y="5006"/>
                    <a:pt x="8971" y="7433"/>
                    <a:pt x="7476" y="8928"/>
                  </a:cubicBezTo>
                  <a:cubicBezTo>
                    <a:pt x="6728" y="9675"/>
                    <a:pt x="5748" y="10049"/>
                    <a:pt x="4768" y="10049"/>
                  </a:cubicBezTo>
                  <a:cubicBezTo>
                    <a:pt x="3787" y="10049"/>
                    <a:pt x="2807" y="9675"/>
                    <a:pt x="2060" y="8928"/>
                  </a:cubicBezTo>
                  <a:lnTo>
                    <a:pt x="2060" y="8928"/>
                  </a:lnTo>
                  <a:cubicBezTo>
                    <a:pt x="3077" y="9945"/>
                    <a:pt x="4412" y="10453"/>
                    <a:pt x="5748" y="10453"/>
                  </a:cubicBezTo>
                  <a:cubicBezTo>
                    <a:pt x="7084" y="10453"/>
                    <a:pt x="8419" y="9945"/>
                    <a:pt x="9436" y="8928"/>
                  </a:cubicBezTo>
                  <a:cubicBezTo>
                    <a:pt x="11471" y="6893"/>
                    <a:pt x="11471" y="3585"/>
                    <a:pt x="9436" y="1526"/>
                  </a:cubicBezTo>
                  <a:cubicBezTo>
                    <a:pt x="8419" y="509"/>
                    <a:pt x="7084" y="0"/>
                    <a:pt x="5748" y="0"/>
                  </a:cubicBezTo>
                  <a:close/>
                </a:path>
              </a:pathLst>
            </a:custGeom>
            <a:solidFill>
              <a:srgbClr val="F9C280"/>
            </a:solidFill>
            <a:ln>
              <a:noFill/>
            </a:ln>
          </p:spPr>
          <p:txBody>
            <a:bodyPr spcFirstLastPara="1" wrap="square" lIns="121900" tIns="121900" rIns="121900" bIns="121900" anchor="ctr" anchorCtr="0">
              <a:noAutofit/>
            </a:bodyPr>
            <a:lstStyle/>
            <a:p>
              <a:endParaRPr sz="1800"/>
            </a:p>
          </p:txBody>
        </p:sp>
        <p:sp>
          <p:nvSpPr>
            <p:cNvPr id="25" name="Google Shape;1757;p47"/>
            <p:cNvSpPr/>
            <p:nvPr/>
          </p:nvSpPr>
          <p:spPr>
            <a:xfrm>
              <a:off x="-569622" y="236135"/>
              <a:ext cx="144607" cy="126515"/>
            </a:xfrm>
            <a:custGeom>
              <a:avLst/>
              <a:gdLst/>
              <a:ahLst/>
              <a:cxnLst/>
              <a:rect l="l" t="t" r="r" b="b"/>
              <a:pathLst>
                <a:path w="15466" h="13531" extrusionOk="0">
                  <a:moveTo>
                    <a:pt x="1814" y="10037"/>
                  </a:moveTo>
                  <a:cubicBezTo>
                    <a:pt x="1839" y="10083"/>
                    <a:pt x="1865" y="10128"/>
                    <a:pt x="1891" y="10172"/>
                  </a:cubicBezTo>
                  <a:lnTo>
                    <a:pt x="1891" y="10172"/>
                  </a:lnTo>
                  <a:cubicBezTo>
                    <a:pt x="1865" y="10127"/>
                    <a:pt x="1840" y="10083"/>
                    <a:pt x="1814" y="10037"/>
                  </a:cubicBezTo>
                  <a:close/>
                  <a:moveTo>
                    <a:pt x="7733" y="0"/>
                  </a:moveTo>
                  <a:cubicBezTo>
                    <a:pt x="6625" y="0"/>
                    <a:pt x="5501" y="272"/>
                    <a:pt x="4461" y="847"/>
                  </a:cubicBezTo>
                  <a:cubicBezTo>
                    <a:pt x="1202" y="2636"/>
                    <a:pt x="1" y="6753"/>
                    <a:pt x="1814" y="10037"/>
                  </a:cubicBezTo>
                  <a:cubicBezTo>
                    <a:pt x="491" y="7636"/>
                    <a:pt x="1373" y="4596"/>
                    <a:pt x="3775" y="3273"/>
                  </a:cubicBezTo>
                  <a:cubicBezTo>
                    <a:pt x="4533" y="2855"/>
                    <a:pt x="5352" y="2657"/>
                    <a:pt x="6159" y="2657"/>
                  </a:cubicBezTo>
                  <a:cubicBezTo>
                    <a:pt x="7911" y="2657"/>
                    <a:pt x="9609" y="3590"/>
                    <a:pt x="10515" y="5234"/>
                  </a:cubicBezTo>
                  <a:cubicBezTo>
                    <a:pt x="11838" y="7636"/>
                    <a:pt x="10956" y="10675"/>
                    <a:pt x="8554" y="11998"/>
                  </a:cubicBezTo>
                  <a:cubicBezTo>
                    <a:pt x="7797" y="12416"/>
                    <a:pt x="6978" y="12614"/>
                    <a:pt x="6170" y="12614"/>
                  </a:cubicBezTo>
                  <a:cubicBezTo>
                    <a:pt x="4467" y="12614"/>
                    <a:pt x="2814" y="11732"/>
                    <a:pt x="1891" y="10172"/>
                  </a:cubicBezTo>
                  <a:lnTo>
                    <a:pt x="1891" y="10172"/>
                  </a:lnTo>
                  <a:cubicBezTo>
                    <a:pt x="3147" y="12316"/>
                    <a:pt x="5405" y="13531"/>
                    <a:pt x="7739" y="13531"/>
                  </a:cubicBezTo>
                  <a:cubicBezTo>
                    <a:pt x="8844" y="13531"/>
                    <a:pt x="9965" y="13259"/>
                    <a:pt x="11005" y="12684"/>
                  </a:cubicBezTo>
                  <a:cubicBezTo>
                    <a:pt x="14289" y="10895"/>
                    <a:pt x="15466" y="6778"/>
                    <a:pt x="13677" y="3494"/>
                  </a:cubicBezTo>
                  <a:cubicBezTo>
                    <a:pt x="12437" y="1266"/>
                    <a:pt x="10123" y="0"/>
                    <a:pt x="7733" y="0"/>
                  </a:cubicBezTo>
                  <a:close/>
                </a:path>
              </a:pathLst>
            </a:custGeom>
            <a:solidFill>
              <a:srgbClr val="F9C280"/>
            </a:solidFill>
            <a:ln>
              <a:noFill/>
            </a:ln>
          </p:spPr>
          <p:txBody>
            <a:bodyPr spcFirstLastPara="1" wrap="square" lIns="121900" tIns="121900" rIns="121900" bIns="121900" anchor="ctr" anchorCtr="0">
              <a:noAutofit/>
            </a:bodyPr>
            <a:lstStyle/>
            <a:p>
              <a:endParaRPr sz="1800"/>
            </a:p>
          </p:txBody>
        </p:sp>
      </p:grpSp>
      <p:grpSp>
        <p:nvGrpSpPr>
          <p:cNvPr id="31" name="Google Shape;1736;p47"/>
          <p:cNvGrpSpPr/>
          <p:nvPr/>
        </p:nvGrpSpPr>
        <p:grpSpPr>
          <a:xfrm>
            <a:off x="6794679" y="3511433"/>
            <a:ext cx="462033" cy="481405"/>
            <a:chOff x="-800838" y="3656"/>
            <a:chExt cx="672359" cy="700549"/>
          </a:xfrm>
        </p:grpSpPr>
        <p:sp>
          <p:nvSpPr>
            <p:cNvPr id="32" name="Google Shape;1738;p47"/>
            <p:cNvSpPr/>
            <p:nvPr/>
          </p:nvSpPr>
          <p:spPr>
            <a:xfrm>
              <a:off x="-350317" y="113883"/>
              <a:ext cx="147132" cy="147356"/>
            </a:xfrm>
            <a:custGeom>
              <a:avLst/>
              <a:gdLst/>
              <a:ahLst/>
              <a:cxnLst/>
              <a:rect l="l" t="t" r="r" b="b"/>
              <a:pathLst>
                <a:path w="15736" h="15760" extrusionOk="0">
                  <a:moveTo>
                    <a:pt x="7868" y="1"/>
                  </a:moveTo>
                  <a:lnTo>
                    <a:pt x="7084" y="7108"/>
                  </a:lnTo>
                  <a:lnTo>
                    <a:pt x="1" y="7892"/>
                  </a:lnTo>
                  <a:lnTo>
                    <a:pt x="7084" y="8677"/>
                  </a:lnTo>
                  <a:lnTo>
                    <a:pt x="7868" y="15760"/>
                  </a:lnTo>
                  <a:lnTo>
                    <a:pt x="8652" y="8677"/>
                  </a:lnTo>
                  <a:lnTo>
                    <a:pt x="15735" y="7892"/>
                  </a:lnTo>
                  <a:lnTo>
                    <a:pt x="8652" y="7108"/>
                  </a:lnTo>
                  <a:lnTo>
                    <a:pt x="7868" y="1"/>
                  </a:lnTo>
                  <a:close/>
                </a:path>
              </a:pathLst>
            </a:custGeom>
            <a:solidFill>
              <a:srgbClr val="FFFFFF"/>
            </a:solidFill>
            <a:ln>
              <a:noFill/>
            </a:ln>
          </p:spPr>
          <p:txBody>
            <a:bodyPr spcFirstLastPara="1" wrap="square" lIns="121900" tIns="121900" rIns="121900" bIns="121900" anchor="ctr" anchorCtr="0">
              <a:noAutofit/>
            </a:bodyPr>
            <a:lstStyle/>
            <a:p>
              <a:endParaRPr sz="1800"/>
            </a:p>
          </p:txBody>
        </p:sp>
        <p:sp>
          <p:nvSpPr>
            <p:cNvPr id="33" name="Google Shape;1739;p47"/>
            <p:cNvSpPr/>
            <p:nvPr/>
          </p:nvSpPr>
          <p:spPr>
            <a:xfrm>
              <a:off x="-643412" y="3656"/>
              <a:ext cx="147132" cy="147365"/>
            </a:xfrm>
            <a:custGeom>
              <a:avLst/>
              <a:gdLst/>
              <a:ahLst/>
              <a:cxnLst/>
              <a:rect l="l" t="t" r="r" b="b"/>
              <a:pathLst>
                <a:path w="15736" h="15761" extrusionOk="0">
                  <a:moveTo>
                    <a:pt x="7868" y="1"/>
                  </a:moveTo>
                  <a:lnTo>
                    <a:pt x="7084" y="7108"/>
                  </a:lnTo>
                  <a:lnTo>
                    <a:pt x="1" y="7893"/>
                  </a:lnTo>
                  <a:lnTo>
                    <a:pt x="7084" y="8677"/>
                  </a:lnTo>
                  <a:lnTo>
                    <a:pt x="7868" y="15760"/>
                  </a:lnTo>
                  <a:lnTo>
                    <a:pt x="8652" y="8677"/>
                  </a:lnTo>
                  <a:lnTo>
                    <a:pt x="15736" y="7893"/>
                  </a:lnTo>
                  <a:lnTo>
                    <a:pt x="8652" y="7108"/>
                  </a:lnTo>
                  <a:lnTo>
                    <a:pt x="7868" y="1"/>
                  </a:lnTo>
                  <a:close/>
                </a:path>
              </a:pathLst>
            </a:custGeom>
            <a:solidFill>
              <a:srgbClr val="FFFFFF"/>
            </a:solidFill>
            <a:ln>
              <a:noFill/>
            </a:ln>
          </p:spPr>
          <p:txBody>
            <a:bodyPr spcFirstLastPara="1" wrap="square" lIns="121900" tIns="121900" rIns="121900" bIns="121900" anchor="ctr" anchorCtr="0">
              <a:noAutofit/>
            </a:bodyPr>
            <a:lstStyle/>
            <a:p>
              <a:endParaRPr sz="1800"/>
            </a:p>
          </p:txBody>
        </p:sp>
        <p:sp>
          <p:nvSpPr>
            <p:cNvPr id="34" name="Google Shape;1740;p47"/>
            <p:cNvSpPr/>
            <p:nvPr/>
          </p:nvSpPr>
          <p:spPr>
            <a:xfrm>
              <a:off x="-760278" y="151012"/>
              <a:ext cx="589396" cy="552959"/>
            </a:xfrm>
            <a:custGeom>
              <a:avLst/>
              <a:gdLst/>
              <a:ahLst/>
              <a:cxnLst/>
              <a:rect l="l" t="t" r="r" b="b"/>
              <a:pathLst>
                <a:path w="63037" h="59140" extrusionOk="0">
                  <a:moveTo>
                    <a:pt x="31519" y="0"/>
                  </a:moveTo>
                  <a:cubicBezTo>
                    <a:pt x="17500" y="0"/>
                    <a:pt x="5637" y="9166"/>
                    <a:pt x="1520" y="21813"/>
                  </a:cubicBezTo>
                  <a:cubicBezTo>
                    <a:pt x="956" y="23602"/>
                    <a:pt x="515" y="25489"/>
                    <a:pt x="270" y="27401"/>
                  </a:cubicBezTo>
                  <a:cubicBezTo>
                    <a:pt x="98" y="28749"/>
                    <a:pt x="0" y="30121"/>
                    <a:pt x="0" y="31518"/>
                  </a:cubicBezTo>
                  <a:cubicBezTo>
                    <a:pt x="0" y="31935"/>
                    <a:pt x="25" y="32327"/>
                    <a:pt x="25" y="32719"/>
                  </a:cubicBezTo>
                  <a:cubicBezTo>
                    <a:pt x="221" y="38111"/>
                    <a:pt x="1790" y="43160"/>
                    <a:pt x="4363" y="47523"/>
                  </a:cubicBezTo>
                  <a:cubicBezTo>
                    <a:pt x="4387" y="47572"/>
                    <a:pt x="4412" y="47596"/>
                    <a:pt x="4437" y="47645"/>
                  </a:cubicBezTo>
                  <a:cubicBezTo>
                    <a:pt x="11274" y="54728"/>
                    <a:pt x="20882" y="59140"/>
                    <a:pt x="31519" y="59140"/>
                  </a:cubicBezTo>
                  <a:cubicBezTo>
                    <a:pt x="42156" y="59140"/>
                    <a:pt x="51787" y="54728"/>
                    <a:pt x="58625" y="47645"/>
                  </a:cubicBezTo>
                  <a:cubicBezTo>
                    <a:pt x="60709" y="44140"/>
                    <a:pt x="62130" y="40219"/>
                    <a:pt x="62718" y="36028"/>
                  </a:cubicBezTo>
                  <a:cubicBezTo>
                    <a:pt x="62939" y="34557"/>
                    <a:pt x="63037" y="33062"/>
                    <a:pt x="63037" y="31518"/>
                  </a:cubicBezTo>
                  <a:cubicBezTo>
                    <a:pt x="63037" y="30317"/>
                    <a:pt x="62988" y="29141"/>
                    <a:pt x="62841" y="27965"/>
                  </a:cubicBezTo>
                  <a:cubicBezTo>
                    <a:pt x="61910" y="19705"/>
                    <a:pt x="57792" y="12401"/>
                    <a:pt x="51714" y="7328"/>
                  </a:cubicBezTo>
                  <a:cubicBezTo>
                    <a:pt x="50317" y="6152"/>
                    <a:pt x="48822" y="5098"/>
                    <a:pt x="47229" y="4191"/>
                  </a:cubicBezTo>
                  <a:cubicBezTo>
                    <a:pt x="47106" y="4118"/>
                    <a:pt x="47008" y="4069"/>
                    <a:pt x="46886" y="3995"/>
                  </a:cubicBezTo>
                  <a:cubicBezTo>
                    <a:pt x="43749" y="2255"/>
                    <a:pt x="40293" y="1005"/>
                    <a:pt x="36592" y="417"/>
                  </a:cubicBezTo>
                  <a:cubicBezTo>
                    <a:pt x="34950" y="147"/>
                    <a:pt x="33259" y="0"/>
                    <a:pt x="31519" y="0"/>
                  </a:cubicBezTo>
                  <a:close/>
                </a:path>
              </a:pathLst>
            </a:custGeom>
            <a:solidFill>
              <a:schemeClr val="accent6"/>
            </a:solidFill>
            <a:ln>
              <a:noFill/>
            </a:ln>
          </p:spPr>
          <p:txBody>
            <a:bodyPr spcFirstLastPara="1" wrap="square" lIns="121900" tIns="121900" rIns="121900" bIns="121900" anchor="ctr" anchorCtr="0">
              <a:noAutofit/>
            </a:bodyPr>
            <a:lstStyle/>
            <a:p>
              <a:endParaRPr sz="1800"/>
            </a:p>
          </p:txBody>
        </p:sp>
        <p:sp>
          <p:nvSpPr>
            <p:cNvPr id="35" name="Google Shape;1741;p47"/>
            <p:cNvSpPr/>
            <p:nvPr/>
          </p:nvSpPr>
          <p:spPr>
            <a:xfrm>
              <a:off x="-760278" y="202568"/>
              <a:ext cx="515615" cy="501637"/>
            </a:xfrm>
            <a:custGeom>
              <a:avLst/>
              <a:gdLst/>
              <a:ahLst/>
              <a:cxnLst/>
              <a:rect l="l" t="t" r="r" b="b"/>
              <a:pathLst>
                <a:path w="55146" h="53651" extrusionOk="0">
                  <a:moveTo>
                    <a:pt x="13725" y="1"/>
                  </a:moveTo>
                  <a:lnTo>
                    <a:pt x="13725" y="1"/>
                  </a:lnTo>
                  <a:cubicBezTo>
                    <a:pt x="8039" y="3897"/>
                    <a:pt x="3701" y="9608"/>
                    <a:pt x="1520" y="16299"/>
                  </a:cubicBezTo>
                  <a:cubicBezTo>
                    <a:pt x="956" y="18088"/>
                    <a:pt x="515" y="19975"/>
                    <a:pt x="270" y="21887"/>
                  </a:cubicBezTo>
                  <a:cubicBezTo>
                    <a:pt x="98" y="23235"/>
                    <a:pt x="0" y="24607"/>
                    <a:pt x="0" y="26004"/>
                  </a:cubicBezTo>
                  <a:cubicBezTo>
                    <a:pt x="0" y="26421"/>
                    <a:pt x="25" y="26813"/>
                    <a:pt x="25" y="27205"/>
                  </a:cubicBezTo>
                  <a:cubicBezTo>
                    <a:pt x="49" y="28014"/>
                    <a:pt x="123" y="28823"/>
                    <a:pt x="221" y="29607"/>
                  </a:cubicBezTo>
                  <a:cubicBezTo>
                    <a:pt x="736" y="34141"/>
                    <a:pt x="2206" y="38381"/>
                    <a:pt x="4437" y="42131"/>
                  </a:cubicBezTo>
                  <a:cubicBezTo>
                    <a:pt x="11274" y="49214"/>
                    <a:pt x="20882" y="53650"/>
                    <a:pt x="31519" y="53650"/>
                  </a:cubicBezTo>
                  <a:cubicBezTo>
                    <a:pt x="40464" y="53650"/>
                    <a:pt x="48675" y="50513"/>
                    <a:pt x="55145" y="45317"/>
                  </a:cubicBezTo>
                  <a:lnTo>
                    <a:pt x="55145" y="45317"/>
                  </a:lnTo>
                  <a:cubicBezTo>
                    <a:pt x="50587" y="47866"/>
                    <a:pt x="45317" y="49337"/>
                    <a:pt x="39729" y="49337"/>
                  </a:cubicBezTo>
                  <a:cubicBezTo>
                    <a:pt x="34019" y="49337"/>
                    <a:pt x="28676" y="47817"/>
                    <a:pt x="24044" y="45146"/>
                  </a:cubicBezTo>
                  <a:cubicBezTo>
                    <a:pt x="20465" y="43087"/>
                    <a:pt x="17328" y="40342"/>
                    <a:pt x="14804" y="37107"/>
                  </a:cubicBezTo>
                  <a:cubicBezTo>
                    <a:pt x="10907" y="32058"/>
                    <a:pt x="8480" y="25808"/>
                    <a:pt x="8235" y="19019"/>
                  </a:cubicBezTo>
                  <a:cubicBezTo>
                    <a:pt x="8211" y="18603"/>
                    <a:pt x="8211" y="18211"/>
                    <a:pt x="8211" y="17818"/>
                  </a:cubicBezTo>
                  <a:cubicBezTo>
                    <a:pt x="8211" y="16421"/>
                    <a:pt x="8309" y="15024"/>
                    <a:pt x="8480" y="13676"/>
                  </a:cubicBezTo>
                  <a:cubicBezTo>
                    <a:pt x="8726" y="11765"/>
                    <a:pt x="9167" y="9878"/>
                    <a:pt x="9730" y="8088"/>
                  </a:cubicBezTo>
                  <a:cubicBezTo>
                    <a:pt x="10686" y="5196"/>
                    <a:pt x="12034" y="2476"/>
                    <a:pt x="13725" y="1"/>
                  </a:cubicBezTo>
                  <a:close/>
                </a:path>
              </a:pathLst>
            </a:custGeom>
            <a:solidFill>
              <a:srgbClr val="F9C280"/>
            </a:solidFill>
            <a:ln>
              <a:noFill/>
            </a:ln>
          </p:spPr>
          <p:txBody>
            <a:bodyPr spcFirstLastPara="1" wrap="square" lIns="121900" tIns="121900" rIns="121900" bIns="121900" anchor="ctr" anchorCtr="0">
              <a:noAutofit/>
            </a:bodyPr>
            <a:lstStyle/>
            <a:p>
              <a:endParaRPr sz="1800"/>
            </a:p>
          </p:txBody>
        </p:sp>
        <p:sp>
          <p:nvSpPr>
            <p:cNvPr id="36" name="Google Shape;1742;p47"/>
            <p:cNvSpPr/>
            <p:nvPr/>
          </p:nvSpPr>
          <p:spPr>
            <a:xfrm>
              <a:off x="-776322" y="235106"/>
              <a:ext cx="20177" cy="20177"/>
            </a:xfrm>
            <a:custGeom>
              <a:avLst/>
              <a:gdLst/>
              <a:ahLst/>
              <a:cxnLst/>
              <a:rect l="l" t="t" r="r" b="b"/>
              <a:pathLst>
                <a:path w="2158" h="2158" extrusionOk="0">
                  <a:moveTo>
                    <a:pt x="1079" y="1"/>
                  </a:moveTo>
                  <a:lnTo>
                    <a:pt x="1" y="1079"/>
                  </a:lnTo>
                  <a:lnTo>
                    <a:pt x="1079" y="2158"/>
                  </a:lnTo>
                  <a:lnTo>
                    <a:pt x="2158" y="1079"/>
                  </a:lnTo>
                  <a:lnTo>
                    <a:pt x="1079" y="1"/>
                  </a:lnTo>
                  <a:close/>
                </a:path>
              </a:pathLst>
            </a:custGeom>
            <a:solidFill>
              <a:srgbClr val="FFFFFF"/>
            </a:solidFill>
            <a:ln>
              <a:noFill/>
            </a:ln>
          </p:spPr>
          <p:txBody>
            <a:bodyPr spcFirstLastPara="1" wrap="square" lIns="121900" tIns="121900" rIns="121900" bIns="121900" anchor="ctr" anchorCtr="0">
              <a:noAutofit/>
            </a:bodyPr>
            <a:lstStyle/>
            <a:p>
              <a:endParaRPr sz="1800"/>
            </a:p>
          </p:txBody>
        </p:sp>
        <p:sp>
          <p:nvSpPr>
            <p:cNvPr id="37" name="Google Shape;1743;p47"/>
            <p:cNvSpPr/>
            <p:nvPr/>
          </p:nvSpPr>
          <p:spPr>
            <a:xfrm>
              <a:off x="-682364" y="118465"/>
              <a:ext cx="20177" cy="20177"/>
            </a:xfrm>
            <a:custGeom>
              <a:avLst/>
              <a:gdLst/>
              <a:ahLst/>
              <a:cxnLst/>
              <a:rect l="l" t="t" r="r" b="b"/>
              <a:pathLst>
                <a:path w="2158" h="2158" extrusionOk="0">
                  <a:moveTo>
                    <a:pt x="1079" y="1"/>
                  </a:moveTo>
                  <a:lnTo>
                    <a:pt x="0" y="1079"/>
                  </a:lnTo>
                  <a:lnTo>
                    <a:pt x="1079" y="2158"/>
                  </a:lnTo>
                  <a:lnTo>
                    <a:pt x="2157" y="1079"/>
                  </a:lnTo>
                  <a:lnTo>
                    <a:pt x="1079" y="1"/>
                  </a:lnTo>
                  <a:close/>
                </a:path>
              </a:pathLst>
            </a:custGeom>
            <a:solidFill>
              <a:srgbClr val="FFFFFF"/>
            </a:solidFill>
            <a:ln>
              <a:noFill/>
            </a:ln>
          </p:spPr>
          <p:txBody>
            <a:bodyPr spcFirstLastPara="1" wrap="square" lIns="121900" tIns="121900" rIns="121900" bIns="121900" anchor="ctr" anchorCtr="0">
              <a:noAutofit/>
            </a:bodyPr>
            <a:lstStyle/>
            <a:p>
              <a:endParaRPr sz="1800"/>
            </a:p>
          </p:txBody>
        </p:sp>
        <p:sp>
          <p:nvSpPr>
            <p:cNvPr id="38" name="Google Shape;1744;p47"/>
            <p:cNvSpPr/>
            <p:nvPr/>
          </p:nvSpPr>
          <p:spPr>
            <a:xfrm>
              <a:off x="-148432" y="274068"/>
              <a:ext cx="19953" cy="20177"/>
            </a:xfrm>
            <a:custGeom>
              <a:avLst/>
              <a:gdLst/>
              <a:ahLst/>
              <a:cxnLst/>
              <a:rect l="l" t="t" r="r" b="b"/>
              <a:pathLst>
                <a:path w="2134" h="2158" extrusionOk="0">
                  <a:moveTo>
                    <a:pt x="1079" y="0"/>
                  </a:moveTo>
                  <a:lnTo>
                    <a:pt x="1" y="1079"/>
                  </a:lnTo>
                  <a:lnTo>
                    <a:pt x="1079" y="2157"/>
                  </a:lnTo>
                  <a:lnTo>
                    <a:pt x="2133" y="1079"/>
                  </a:lnTo>
                  <a:lnTo>
                    <a:pt x="1079" y="0"/>
                  </a:lnTo>
                  <a:close/>
                </a:path>
              </a:pathLst>
            </a:custGeom>
            <a:solidFill>
              <a:srgbClr val="FFFFFF"/>
            </a:solidFill>
            <a:ln>
              <a:noFill/>
            </a:ln>
          </p:spPr>
          <p:txBody>
            <a:bodyPr spcFirstLastPara="1" wrap="square" lIns="121900" tIns="121900" rIns="121900" bIns="121900" anchor="ctr" anchorCtr="0">
              <a:noAutofit/>
            </a:bodyPr>
            <a:lstStyle/>
            <a:p>
              <a:endParaRPr sz="1800"/>
            </a:p>
          </p:txBody>
        </p:sp>
        <p:sp>
          <p:nvSpPr>
            <p:cNvPr id="39" name="Google Shape;1745;p47"/>
            <p:cNvSpPr/>
            <p:nvPr/>
          </p:nvSpPr>
          <p:spPr>
            <a:xfrm>
              <a:off x="-800838" y="400106"/>
              <a:ext cx="20177" cy="20168"/>
            </a:xfrm>
            <a:custGeom>
              <a:avLst/>
              <a:gdLst/>
              <a:ahLst/>
              <a:cxnLst/>
              <a:rect l="l" t="t" r="r" b="b"/>
              <a:pathLst>
                <a:path w="2158" h="2157" extrusionOk="0">
                  <a:moveTo>
                    <a:pt x="1079" y="0"/>
                  </a:moveTo>
                  <a:lnTo>
                    <a:pt x="0" y="1078"/>
                  </a:lnTo>
                  <a:lnTo>
                    <a:pt x="1079" y="2157"/>
                  </a:lnTo>
                  <a:lnTo>
                    <a:pt x="2157" y="1078"/>
                  </a:lnTo>
                  <a:lnTo>
                    <a:pt x="1079" y="0"/>
                  </a:lnTo>
                  <a:close/>
                </a:path>
              </a:pathLst>
            </a:custGeom>
            <a:solidFill>
              <a:srgbClr val="FFFFFF"/>
            </a:solidFill>
            <a:ln>
              <a:noFill/>
            </a:ln>
          </p:spPr>
          <p:txBody>
            <a:bodyPr spcFirstLastPara="1" wrap="square" lIns="121900" tIns="121900" rIns="121900" bIns="121900" anchor="ctr" anchorCtr="0">
              <a:noAutofit/>
            </a:bodyPr>
            <a:lstStyle/>
            <a:p>
              <a:endParaRPr sz="1800"/>
            </a:p>
          </p:txBody>
        </p:sp>
        <p:sp>
          <p:nvSpPr>
            <p:cNvPr id="40" name="Google Shape;1746;p47"/>
            <p:cNvSpPr/>
            <p:nvPr/>
          </p:nvSpPr>
          <p:spPr>
            <a:xfrm>
              <a:off x="-656474" y="157426"/>
              <a:ext cx="20177" cy="20177"/>
            </a:xfrm>
            <a:custGeom>
              <a:avLst/>
              <a:gdLst/>
              <a:ahLst/>
              <a:cxnLst/>
              <a:rect l="l" t="t" r="r" b="b"/>
              <a:pathLst>
                <a:path w="2158" h="2158" extrusionOk="0">
                  <a:moveTo>
                    <a:pt x="1079" y="0"/>
                  </a:moveTo>
                  <a:lnTo>
                    <a:pt x="1" y="1079"/>
                  </a:lnTo>
                  <a:lnTo>
                    <a:pt x="1079" y="2157"/>
                  </a:lnTo>
                  <a:lnTo>
                    <a:pt x="2158" y="1079"/>
                  </a:lnTo>
                  <a:lnTo>
                    <a:pt x="1079" y="0"/>
                  </a:lnTo>
                  <a:close/>
                </a:path>
              </a:pathLst>
            </a:custGeom>
            <a:solidFill>
              <a:srgbClr val="FFFFFF"/>
            </a:solidFill>
            <a:ln>
              <a:noFill/>
            </a:ln>
          </p:spPr>
          <p:txBody>
            <a:bodyPr spcFirstLastPara="1" wrap="square" lIns="121900" tIns="121900" rIns="121900" bIns="121900" anchor="ctr" anchorCtr="0">
              <a:noAutofit/>
            </a:bodyPr>
            <a:lstStyle/>
            <a:p>
              <a:endParaRPr sz="1800"/>
            </a:p>
          </p:txBody>
        </p:sp>
        <p:sp>
          <p:nvSpPr>
            <p:cNvPr id="41" name="Google Shape;1747;p47"/>
            <p:cNvSpPr/>
            <p:nvPr/>
          </p:nvSpPr>
          <p:spPr>
            <a:xfrm>
              <a:off x="-350317" y="86385"/>
              <a:ext cx="20177" cy="20177"/>
            </a:xfrm>
            <a:custGeom>
              <a:avLst/>
              <a:gdLst/>
              <a:ahLst/>
              <a:cxnLst/>
              <a:rect l="l" t="t" r="r" b="b"/>
              <a:pathLst>
                <a:path w="2158" h="2158" extrusionOk="0">
                  <a:moveTo>
                    <a:pt x="1079" y="1"/>
                  </a:moveTo>
                  <a:lnTo>
                    <a:pt x="1" y="1079"/>
                  </a:lnTo>
                  <a:lnTo>
                    <a:pt x="1079" y="2157"/>
                  </a:lnTo>
                  <a:lnTo>
                    <a:pt x="2157" y="1079"/>
                  </a:lnTo>
                  <a:lnTo>
                    <a:pt x="1079" y="1"/>
                  </a:lnTo>
                  <a:close/>
                </a:path>
              </a:pathLst>
            </a:custGeom>
            <a:solidFill>
              <a:srgbClr val="FFFFFF"/>
            </a:solidFill>
            <a:ln>
              <a:noFill/>
            </a:ln>
          </p:spPr>
          <p:txBody>
            <a:bodyPr spcFirstLastPara="1" wrap="square" lIns="121900" tIns="121900" rIns="121900" bIns="121900" anchor="ctr" anchorCtr="0">
              <a:noAutofit/>
            </a:bodyPr>
            <a:lstStyle/>
            <a:p>
              <a:endParaRPr sz="1800"/>
            </a:p>
          </p:txBody>
        </p:sp>
        <p:sp>
          <p:nvSpPr>
            <p:cNvPr id="42" name="Google Shape;1748;p47"/>
            <p:cNvSpPr/>
            <p:nvPr/>
          </p:nvSpPr>
          <p:spPr>
            <a:xfrm>
              <a:off x="-367045" y="226485"/>
              <a:ext cx="107712" cy="94482"/>
            </a:xfrm>
            <a:custGeom>
              <a:avLst/>
              <a:gdLst/>
              <a:ahLst/>
              <a:cxnLst/>
              <a:rect l="l" t="t" r="r" b="b"/>
              <a:pathLst>
                <a:path w="11520" h="10105" extrusionOk="0">
                  <a:moveTo>
                    <a:pt x="3321" y="1"/>
                  </a:moveTo>
                  <a:cubicBezTo>
                    <a:pt x="2560" y="1"/>
                    <a:pt x="1898" y="226"/>
                    <a:pt x="1422" y="702"/>
                  </a:cubicBezTo>
                  <a:cubicBezTo>
                    <a:pt x="0" y="2124"/>
                    <a:pt x="785" y="5212"/>
                    <a:pt x="3187" y="7614"/>
                  </a:cubicBezTo>
                  <a:cubicBezTo>
                    <a:pt x="4785" y="9212"/>
                    <a:pt x="6686" y="10104"/>
                    <a:pt x="8199" y="10104"/>
                  </a:cubicBezTo>
                  <a:cubicBezTo>
                    <a:pt x="8960" y="10104"/>
                    <a:pt x="9622" y="9879"/>
                    <a:pt x="10098" y="9403"/>
                  </a:cubicBezTo>
                  <a:cubicBezTo>
                    <a:pt x="11520" y="7981"/>
                    <a:pt x="10735" y="4869"/>
                    <a:pt x="8333" y="2491"/>
                  </a:cubicBezTo>
                  <a:cubicBezTo>
                    <a:pt x="6735" y="893"/>
                    <a:pt x="4834" y="1"/>
                    <a:pt x="3321" y="1"/>
                  </a:cubicBezTo>
                  <a:close/>
                </a:path>
              </a:pathLst>
            </a:custGeom>
            <a:solidFill>
              <a:srgbClr val="FFEAC5"/>
            </a:solidFill>
            <a:ln>
              <a:noFill/>
            </a:ln>
          </p:spPr>
          <p:txBody>
            <a:bodyPr spcFirstLastPara="1" wrap="square" lIns="121900" tIns="121900" rIns="121900" bIns="121900" anchor="ctr" anchorCtr="0">
              <a:noAutofit/>
            </a:bodyPr>
            <a:lstStyle/>
            <a:p>
              <a:endParaRPr sz="1800"/>
            </a:p>
          </p:txBody>
        </p:sp>
        <p:sp>
          <p:nvSpPr>
            <p:cNvPr id="43" name="Google Shape;1749;p47"/>
            <p:cNvSpPr/>
            <p:nvPr/>
          </p:nvSpPr>
          <p:spPr>
            <a:xfrm>
              <a:off x="-393402" y="225887"/>
              <a:ext cx="108862" cy="100756"/>
            </a:xfrm>
            <a:custGeom>
              <a:avLst/>
              <a:gdLst/>
              <a:ahLst/>
              <a:cxnLst/>
              <a:rect l="l" t="t" r="r" b="b"/>
              <a:pathLst>
                <a:path w="11643" h="10776" extrusionOk="0">
                  <a:moveTo>
                    <a:pt x="3776" y="0"/>
                  </a:moveTo>
                  <a:cubicBezTo>
                    <a:pt x="2752" y="0"/>
                    <a:pt x="1826" y="328"/>
                    <a:pt x="1153" y="1011"/>
                  </a:cubicBezTo>
                  <a:cubicBezTo>
                    <a:pt x="295" y="1869"/>
                    <a:pt x="1" y="3144"/>
                    <a:pt x="246" y="4516"/>
                  </a:cubicBezTo>
                  <a:cubicBezTo>
                    <a:pt x="369" y="4075"/>
                    <a:pt x="565" y="3707"/>
                    <a:pt x="883" y="3389"/>
                  </a:cubicBezTo>
                  <a:cubicBezTo>
                    <a:pt x="1391" y="2871"/>
                    <a:pt x="2090" y="2624"/>
                    <a:pt x="2864" y="2624"/>
                  </a:cubicBezTo>
                  <a:cubicBezTo>
                    <a:pt x="4070" y="2624"/>
                    <a:pt x="5459" y="3225"/>
                    <a:pt x="6594" y="4344"/>
                  </a:cubicBezTo>
                  <a:cubicBezTo>
                    <a:pt x="8432" y="6183"/>
                    <a:pt x="8849" y="8732"/>
                    <a:pt x="7550" y="10055"/>
                  </a:cubicBezTo>
                  <a:cubicBezTo>
                    <a:pt x="7231" y="10374"/>
                    <a:pt x="6839" y="10570"/>
                    <a:pt x="6422" y="10692"/>
                  </a:cubicBezTo>
                  <a:cubicBezTo>
                    <a:pt x="6733" y="10748"/>
                    <a:pt x="7038" y="10776"/>
                    <a:pt x="7335" y="10776"/>
                  </a:cubicBezTo>
                  <a:cubicBezTo>
                    <a:pt x="8350" y="10776"/>
                    <a:pt x="9263" y="10449"/>
                    <a:pt x="9927" y="9785"/>
                  </a:cubicBezTo>
                  <a:cubicBezTo>
                    <a:pt x="11643" y="8045"/>
                    <a:pt x="11079" y="4688"/>
                    <a:pt x="8653" y="2261"/>
                  </a:cubicBezTo>
                  <a:cubicBezTo>
                    <a:pt x="7178" y="787"/>
                    <a:pt x="5360" y="0"/>
                    <a:pt x="3776" y="0"/>
                  </a:cubicBezTo>
                  <a:close/>
                </a:path>
              </a:pathLst>
            </a:custGeom>
            <a:solidFill>
              <a:srgbClr val="F9C280"/>
            </a:solidFill>
            <a:ln>
              <a:noFill/>
            </a:ln>
          </p:spPr>
          <p:txBody>
            <a:bodyPr spcFirstLastPara="1" wrap="square" lIns="121900" tIns="121900" rIns="121900" bIns="121900" anchor="ctr" anchorCtr="0">
              <a:noAutofit/>
            </a:bodyPr>
            <a:lstStyle/>
            <a:p>
              <a:endParaRPr sz="1800"/>
            </a:p>
          </p:txBody>
        </p:sp>
        <p:sp>
          <p:nvSpPr>
            <p:cNvPr id="44" name="Google Shape;1750;p47"/>
            <p:cNvSpPr/>
            <p:nvPr/>
          </p:nvSpPr>
          <p:spPr>
            <a:xfrm>
              <a:off x="-723382" y="520721"/>
              <a:ext cx="90527" cy="83795"/>
            </a:xfrm>
            <a:custGeom>
              <a:avLst/>
              <a:gdLst/>
              <a:ahLst/>
              <a:cxnLst/>
              <a:rect l="l" t="t" r="r" b="b"/>
              <a:pathLst>
                <a:path w="9682" h="8962" extrusionOk="0">
                  <a:moveTo>
                    <a:pt x="3616" y="0"/>
                  </a:moveTo>
                  <a:cubicBezTo>
                    <a:pt x="2761" y="0"/>
                    <a:pt x="1995" y="271"/>
                    <a:pt x="1422" y="825"/>
                  </a:cubicBezTo>
                  <a:cubicBezTo>
                    <a:pt x="0" y="2271"/>
                    <a:pt x="466" y="5065"/>
                    <a:pt x="2476" y="7075"/>
                  </a:cubicBezTo>
                  <a:cubicBezTo>
                    <a:pt x="3717" y="8301"/>
                    <a:pt x="5241" y="8962"/>
                    <a:pt x="6564" y="8962"/>
                  </a:cubicBezTo>
                  <a:cubicBezTo>
                    <a:pt x="7409" y="8962"/>
                    <a:pt x="8171" y="8692"/>
                    <a:pt x="8725" y="8129"/>
                  </a:cubicBezTo>
                  <a:cubicBezTo>
                    <a:pt x="9461" y="7418"/>
                    <a:pt x="9681" y="6339"/>
                    <a:pt x="9485" y="5212"/>
                  </a:cubicBezTo>
                  <a:lnTo>
                    <a:pt x="9485" y="5212"/>
                  </a:lnTo>
                  <a:cubicBezTo>
                    <a:pt x="9387" y="5580"/>
                    <a:pt x="9216" y="5898"/>
                    <a:pt x="8971" y="6143"/>
                  </a:cubicBezTo>
                  <a:cubicBezTo>
                    <a:pt x="8539" y="6575"/>
                    <a:pt x="7953" y="6782"/>
                    <a:pt x="7307" y="6782"/>
                  </a:cubicBezTo>
                  <a:cubicBezTo>
                    <a:pt x="6303" y="6782"/>
                    <a:pt x="5155" y="6284"/>
                    <a:pt x="4216" y="5359"/>
                  </a:cubicBezTo>
                  <a:cubicBezTo>
                    <a:pt x="2696" y="3815"/>
                    <a:pt x="2329" y="1683"/>
                    <a:pt x="3407" y="604"/>
                  </a:cubicBezTo>
                  <a:cubicBezTo>
                    <a:pt x="3677" y="335"/>
                    <a:pt x="3995" y="163"/>
                    <a:pt x="4363" y="65"/>
                  </a:cubicBezTo>
                  <a:cubicBezTo>
                    <a:pt x="4108" y="22"/>
                    <a:pt x="3859" y="0"/>
                    <a:pt x="3616" y="0"/>
                  </a:cubicBezTo>
                  <a:close/>
                </a:path>
              </a:pathLst>
            </a:custGeom>
            <a:solidFill>
              <a:schemeClr val="accent6"/>
            </a:solidFill>
            <a:ln>
              <a:noFill/>
            </a:ln>
          </p:spPr>
          <p:txBody>
            <a:bodyPr spcFirstLastPara="1" wrap="square" lIns="121900" tIns="121900" rIns="121900" bIns="121900" anchor="ctr" anchorCtr="0">
              <a:noAutofit/>
            </a:bodyPr>
            <a:lstStyle/>
            <a:p>
              <a:endParaRPr sz="1800"/>
            </a:p>
          </p:txBody>
        </p:sp>
        <p:sp>
          <p:nvSpPr>
            <p:cNvPr id="45" name="Google Shape;1751;p47"/>
            <p:cNvSpPr/>
            <p:nvPr/>
          </p:nvSpPr>
          <p:spPr>
            <a:xfrm>
              <a:off x="-611323" y="590079"/>
              <a:ext cx="35754" cy="33277"/>
            </a:xfrm>
            <a:custGeom>
              <a:avLst/>
              <a:gdLst/>
              <a:ahLst/>
              <a:cxnLst/>
              <a:rect l="l" t="t" r="r" b="b"/>
              <a:pathLst>
                <a:path w="3824" h="3559" extrusionOk="0">
                  <a:moveTo>
                    <a:pt x="1438" y="1"/>
                  </a:moveTo>
                  <a:cubicBezTo>
                    <a:pt x="1096" y="1"/>
                    <a:pt x="777" y="111"/>
                    <a:pt x="564" y="343"/>
                  </a:cubicBezTo>
                  <a:cubicBezTo>
                    <a:pt x="0" y="907"/>
                    <a:pt x="172" y="2010"/>
                    <a:pt x="980" y="2818"/>
                  </a:cubicBezTo>
                  <a:cubicBezTo>
                    <a:pt x="1460" y="3298"/>
                    <a:pt x="2069" y="3558"/>
                    <a:pt x="2598" y="3558"/>
                  </a:cubicBezTo>
                  <a:cubicBezTo>
                    <a:pt x="2934" y="3558"/>
                    <a:pt x="3237" y="3454"/>
                    <a:pt x="3456" y="3235"/>
                  </a:cubicBezTo>
                  <a:cubicBezTo>
                    <a:pt x="3725" y="2941"/>
                    <a:pt x="3823" y="2524"/>
                    <a:pt x="3750" y="2059"/>
                  </a:cubicBezTo>
                  <a:lnTo>
                    <a:pt x="3750" y="2059"/>
                  </a:lnTo>
                  <a:cubicBezTo>
                    <a:pt x="3725" y="2206"/>
                    <a:pt x="3652" y="2328"/>
                    <a:pt x="3529" y="2451"/>
                  </a:cubicBezTo>
                  <a:cubicBezTo>
                    <a:pt x="3369" y="2611"/>
                    <a:pt x="3146" y="2688"/>
                    <a:pt x="2898" y="2688"/>
                  </a:cubicBezTo>
                  <a:cubicBezTo>
                    <a:pt x="2503" y="2688"/>
                    <a:pt x="2043" y="2493"/>
                    <a:pt x="1667" y="2132"/>
                  </a:cubicBezTo>
                  <a:cubicBezTo>
                    <a:pt x="1054" y="1519"/>
                    <a:pt x="907" y="662"/>
                    <a:pt x="1348" y="245"/>
                  </a:cubicBezTo>
                  <a:cubicBezTo>
                    <a:pt x="1446" y="147"/>
                    <a:pt x="1569" y="73"/>
                    <a:pt x="1716" y="24"/>
                  </a:cubicBezTo>
                  <a:cubicBezTo>
                    <a:pt x="1623" y="9"/>
                    <a:pt x="1529" y="1"/>
                    <a:pt x="1438" y="1"/>
                  </a:cubicBezTo>
                  <a:close/>
                </a:path>
              </a:pathLst>
            </a:custGeom>
            <a:solidFill>
              <a:schemeClr val="accent6"/>
            </a:solidFill>
            <a:ln>
              <a:noFill/>
            </a:ln>
          </p:spPr>
          <p:txBody>
            <a:bodyPr spcFirstLastPara="1" wrap="square" lIns="121900" tIns="121900" rIns="121900" bIns="121900" anchor="ctr" anchorCtr="0">
              <a:noAutofit/>
            </a:bodyPr>
            <a:lstStyle/>
            <a:p>
              <a:endParaRPr sz="1800"/>
            </a:p>
          </p:txBody>
        </p:sp>
        <p:sp>
          <p:nvSpPr>
            <p:cNvPr id="46" name="Google Shape;1752;p47"/>
            <p:cNvSpPr/>
            <p:nvPr/>
          </p:nvSpPr>
          <p:spPr>
            <a:xfrm>
              <a:off x="-314339" y="365193"/>
              <a:ext cx="76773" cy="70995"/>
            </a:xfrm>
            <a:custGeom>
              <a:avLst/>
              <a:gdLst/>
              <a:ahLst/>
              <a:cxnLst/>
              <a:rect l="l" t="t" r="r" b="b"/>
              <a:pathLst>
                <a:path w="8211" h="7593" extrusionOk="0">
                  <a:moveTo>
                    <a:pt x="2641" y="1"/>
                  </a:moveTo>
                  <a:cubicBezTo>
                    <a:pt x="1924" y="1"/>
                    <a:pt x="1277" y="227"/>
                    <a:pt x="809" y="695"/>
                  </a:cubicBezTo>
                  <a:cubicBezTo>
                    <a:pt x="197" y="1308"/>
                    <a:pt x="0" y="2215"/>
                    <a:pt x="148" y="3170"/>
                  </a:cubicBezTo>
                  <a:cubicBezTo>
                    <a:pt x="246" y="2876"/>
                    <a:pt x="393" y="2607"/>
                    <a:pt x="613" y="2386"/>
                  </a:cubicBezTo>
                  <a:cubicBezTo>
                    <a:pt x="977" y="2022"/>
                    <a:pt x="1471" y="1849"/>
                    <a:pt x="2016" y="1849"/>
                  </a:cubicBezTo>
                  <a:cubicBezTo>
                    <a:pt x="2867" y="1849"/>
                    <a:pt x="3841" y="2271"/>
                    <a:pt x="4633" y="3048"/>
                  </a:cubicBezTo>
                  <a:cubicBezTo>
                    <a:pt x="5932" y="4347"/>
                    <a:pt x="6226" y="6160"/>
                    <a:pt x="5319" y="7092"/>
                  </a:cubicBezTo>
                  <a:cubicBezTo>
                    <a:pt x="5098" y="7312"/>
                    <a:pt x="4829" y="7459"/>
                    <a:pt x="4510" y="7533"/>
                  </a:cubicBezTo>
                  <a:cubicBezTo>
                    <a:pt x="4735" y="7572"/>
                    <a:pt x="4956" y="7592"/>
                    <a:pt x="5168" y="7592"/>
                  </a:cubicBezTo>
                  <a:cubicBezTo>
                    <a:pt x="5882" y="7592"/>
                    <a:pt x="6514" y="7368"/>
                    <a:pt x="6985" y="6896"/>
                  </a:cubicBezTo>
                  <a:cubicBezTo>
                    <a:pt x="8211" y="5670"/>
                    <a:pt x="7819" y="3293"/>
                    <a:pt x="6103" y="1602"/>
                  </a:cubicBezTo>
                  <a:cubicBezTo>
                    <a:pt x="5056" y="555"/>
                    <a:pt x="3763" y="1"/>
                    <a:pt x="2641" y="1"/>
                  </a:cubicBezTo>
                  <a:close/>
                </a:path>
              </a:pathLst>
            </a:custGeom>
            <a:solidFill>
              <a:srgbClr val="F9C280"/>
            </a:solidFill>
            <a:ln>
              <a:noFill/>
            </a:ln>
          </p:spPr>
          <p:txBody>
            <a:bodyPr spcFirstLastPara="1" wrap="square" lIns="121900" tIns="121900" rIns="121900" bIns="121900" anchor="ctr" anchorCtr="0">
              <a:noAutofit/>
            </a:bodyPr>
            <a:lstStyle/>
            <a:p>
              <a:endParaRPr sz="1800"/>
            </a:p>
          </p:txBody>
        </p:sp>
        <p:sp>
          <p:nvSpPr>
            <p:cNvPr id="47" name="Google Shape;1753;p47"/>
            <p:cNvSpPr/>
            <p:nvPr/>
          </p:nvSpPr>
          <p:spPr>
            <a:xfrm>
              <a:off x="-308841" y="498963"/>
              <a:ext cx="58213" cy="81214"/>
            </a:xfrm>
            <a:custGeom>
              <a:avLst/>
              <a:gdLst/>
              <a:ahLst/>
              <a:cxnLst/>
              <a:rect l="l" t="t" r="r" b="b"/>
              <a:pathLst>
                <a:path w="6226" h="8686" extrusionOk="0">
                  <a:moveTo>
                    <a:pt x="2350" y="1"/>
                  </a:moveTo>
                  <a:cubicBezTo>
                    <a:pt x="2213" y="1"/>
                    <a:pt x="2075" y="13"/>
                    <a:pt x="1937" y="39"/>
                  </a:cubicBezTo>
                  <a:cubicBezTo>
                    <a:pt x="1079" y="211"/>
                    <a:pt x="393" y="824"/>
                    <a:pt x="1" y="1730"/>
                  </a:cubicBezTo>
                  <a:cubicBezTo>
                    <a:pt x="246" y="1510"/>
                    <a:pt x="515" y="1387"/>
                    <a:pt x="809" y="1314"/>
                  </a:cubicBezTo>
                  <a:cubicBezTo>
                    <a:pt x="909" y="1297"/>
                    <a:pt x="1009" y="1289"/>
                    <a:pt x="1108" y="1289"/>
                  </a:cubicBezTo>
                  <a:cubicBezTo>
                    <a:pt x="2302" y="1289"/>
                    <a:pt x="3434" y="2483"/>
                    <a:pt x="3751" y="4157"/>
                  </a:cubicBezTo>
                  <a:cubicBezTo>
                    <a:pt x="4094" y="5971"/>
                    <a:pt x="3309" y="7613"/>
                    <a:pt x="2035" y="7858"/>
                  </a:cubicBezTo>
                  <a:cubicBezTo>
                    <a:pt x="1937" y="7874"/>
                    <a:pt x="1836" y="7882"/>
                    <a:pt x="1734" y="7882"/>
                  </a:cubicBezTo>
                  <a:cubicBezTo>
                    <a:pt x="1531" y="7882"/>
                    <a:pt x="1324" y="7850"/>
                    <a:pt x="1128" y="7784"/>
                  </a:cubicBezTo>
                  <a:lnTo>
                    <a:pt x="1128" y="7784"/>
                  </a:lnTo>
                  <a:cubicBezTo>
                    <a:pt x="1697" y="8353"/>
                    <a:pt x="2383" y="8686"/>
                    <a:pt x="3089" y="8686"/>
                  </a:cubicBezTo>
                  <a:cubicBezTo>
                    <a:pt x="3236" y="8686"/>
                    <a:pt x="3383" y="8671"/>
                    <a:pt x="3530" y="8642"/>
                  </a:cubicBezTo>
                  <a:cubicBezTo>
                    <a:pt x="5221" y="8348"/>
                    <a:pt x="6226" y="6167"/>
                    <a:pt x="5785" y="3789"/>
                  </a:cubicBezTo>
                  <a:cubicBezTo>
                    <a:pt x="5380" y="1606"/>
                    <a:pt x="3899" y="1"/>
                    <a:pt x="2350" y="1"/>
                  </a:cubicBezTo>
                  <a:close/>
                </a:path>
              </a:pathLst>
            </a:custGeom>
            <a:solidFill>
              <a:srgbClr val="F9C280"/>
            </a:solidFill>
            <a:ln>
              <a:noFill/>
            </a:ln>
          </p:spPr>
          <p:txBody>
            <a:bodyPr spcFirstLastPara="1" wrap="square" lIns="121900" tIns="121900" rIns="121900" bIns="121900" anchor="ctr" anchorCtr="0">
              <a:noAutofit/>
            </a:bodyPr>
            <a:lstStyle/>
            <a:p>
              <a:endParaRPr sz="1800"/>
            </a:p>
          </p:txBody>
        </p:sp>
        <p:sp>
          <p:nvSpPr>
            <p:cNvPr id="48" name="Google Shape;1754;p47"/>
            <p:cNvSpPr/>
            <p:nvPr/>
          </p:nvSpPr>
          <p:spPr>
            <a:xfrm>
              <a:off x="-261633" y="289130"/>
              <a:ext cx="34838" cy="32145"/>
            </a:xfrm>
            <a:custGeom>
              <a:avLst/>
              <a:gdLst/>
              <a:ahLst/>
              <a:cxnLst/>
              <a:rect l="l" t="t" r="r" b="b"/>
              <a:pathLst>
                <a:path w="3726" h="3438" extrusionOk="0">
                  <a:moveTo>
                    <a:pt x="1208" y="1"/>
                  </a:moveTo>
                  <a:cubicBezTo>
                    <a:pt x="883" y="1"/>
                    <a:pt x="588" y="105"/>
                    <a:pt x="368" y="325"/>
                  </a:cubicBezTo>
                  <a:cubicBezTo>
                    <a:pt x="99" y="595"/>
                    <a:pt x="1" y="1012"/>
                    <a:pt x="74" y="1453"/>
                  </a:cubicBezTo>
                  <a:cubicBezTo>
                    <a:pt x="123" y="1306"/>
                    <a:pt x="197" y="1183"/>
                    <a:pt x="295" y="1085"/>
                  </a:cubicBezTo>
                  <a:cubicBezTo>
                    <a:pt x="460" y="920"/>
                    <a:pt x="687" y="839"/>
                    <a:pt x="938" y="839"/>
                  </a:cubicBezTo>
                  <a:cubicBezTo>
                    <a:pt x="1319" y="839"/>
                    <a:pt x="1754" y="1025"/>
                    <a:pt x="2108" y="1379"/>
                  </a:cubicBezTo>
                  <a:cubicBezTo>
                    <a:pt x="2696" y="1968"/>
                    <a:pt x="2819" y="2776"/>
                    <a:pt x="2402" y="3193"/>
                  </a:cubicBezTo>
                  <a:cubicBezTo>
                    <a:pt x="2304" y="3316"/>
                    <a:pt x="2182" y="3365"/>
                    <a:pt x="2059" y="3414"/>
                  </a:cubicBezTo>
                  <a:cubicBezTo>
                    <a:pt x="2149" y="3429"/>
                    <a:pt x="2238" y="3437"/>
                    <a:pt x="2326" y="3437"/>
                  </a:cubicBezTo>
                  <a:cubicBezTo>
                    <a:pt x="2648" y="3437"/>
                    <a:pt x="2950" y="3331"/>
                    <a:pt x="3162" y="3119"/>
                  </a:cubicBezTo>
                  <a:cubicBezTo>
                    <a:pt x="3726" y="2580"/>
                    <a:pt x="3530" y="1502"/>
                    <a:pt x="2770" y="718"/>
                  </a:cubicBezTo>
                  <a:cubicBezTo>
                    <a:pt x="2292" y="255"/>
                    <a:pt x="1714" y="1"/>
                    <a:pt x="1208" y="1"/>
                  </a:cubicBezTo>
                  <a:close/>
                </a:path>
              </a:pathLst>
            </a:custGeom>
            <a:solidFill>
              <a:srgbClr val="F9C280"/>
            </a:solidFill>
            <a:ln>
              <a:noFill/>
            </a:ln>
          </p:spPr>
          <p:txBody>
            <a:bodyPr spcFirstLastPara="1" wrap="square" lIns="121900" tIns="121900" rIns="121900" bIns="121900" anchor="ctr" anchorCtr="0">
              <a:noAutofit/>
            </a:bodyPr>
            <a:lstStyle/>
            <a:p>
              <a:endParaRPr sz="1800"/>
            </a:p>
          </p:txBody>
        </p:sp>
        <p:sp>
          <p:nvSpPr>
            <p:cNvPr id="49" name="Google Shape;1755;p47"/>
            <p:cNvSpPr/>
            <p:nvPr/>
          </p:nvSpPr>
          <p:spPr>
            <a:xfrm>
              <a:off x="-260483" y="333234"/>
              <a:ext cx="34838" cy="32033"/>
            </a:xfrm>
            <a:custGeom>
              <a:avLst/>
              <a:gdLst/>
              <a:ahLst/>
              <a:cxnLst/>
              <a:rect l="l" t="t" r="r" b="b"/>
              <a:pathLst>
                <a:path w="3726" h="3426" extrusionOk="0">
                  <a:moveTo>
                    <a:pt x="1212" y="0"/>
                  </a:moveTo>
                  <a:cubicBezTo>
                    <a:pt x="886" y="0"/>
                    <a:pt x="589" y="102"/>
                    <a:pt x="368" y="314"/>
                  </a:cubicBezTo>
                  <a:cubicBezTo>
                    <a:pt x="98" y="584"/>
                    <a:pt x="0" y="1000"/>
                    <a:pt x="74" y="1442"/>
                  </a:cubicBezTo>
                  <a:cubicBezTo>
                    <a:pt x="123" y="1294"/>
                    <a:pt x="196" y="1172"/>
                    <a:pt x="294" y="1074"/>
                  </a:cubicBezTo>
                  <a:cubicBezTo>
                    <a:pt x="456" y="912"/>
                    <a:pt x="678" y="835"/>
                    <a:pt x="923" y="835"/>
                  </a:cubicBezTo>
                  <a:cubicBezTo>
                    <a:pt x="1307" y="835"/>
                    <a:pt x="1749" y="1024"/>
                    <a:pt x="2108" y="1368"/>
                  </a:cubicBezTo>
                  <a:cubicBezTo>
                    <a:pt x="2696" y="1956"/>
                    <a:pt x="2819" y="2790"/>
                    <a:pt x="2402" y="3206"/>
                  </a:cubicBezTo>
                  <a:cubicBezTo>
                    <a:pt x="2304" y="3304"/>
                    <a:pt x="2181" y="3353"/>
                    <a:pt x="2059" y="3402"/>
                  </a:cubicBezTo>
                  <a:cubicBezTo>
                    <a:pt x="2148" y="3418"/>
                    <a:pt x="2237" y="3426"/>
                    <a:pt x="2325" y="3426"/>
                  </a:cubicBezTo>
                  <a:cubicBezTo>
                    <a:pt x="2647" y="3426"/>
                    <a:pt x="2950" y="3320"/>
                    <a:pt x="3162" y="3108"/>
                  </a:cubicBezTo>
                  <a:cubicBezTo>
                    <a:pt x="3725" y="2569"/>
                    <a:pt x="3529" y="1491"/>
                    <a:pt x="2770" y="706"/>
                  </a:cubicBezTo>
                  <a:cubicBezTo>
                    <a:pt x="2293" y="245"/>
                    <a:pt x="1717" y="0"/>
                    <a:pt x="1212" y="0"/>
                  </a:cubicBezTo>
                  <a:close/>
                </a:path>
              </a:pathLst>
            </a:custGeom>
            <a:solidFill>
              <a:srgbClr val="F9C280"/>
            </a:solidFill>
            <a:ln>
              <a:noFill/>
            </a:ln>
          </p:spPr>
          <p:txBody>
            <a:bodyPr spcFirstLastPara="1" wrap="square" lIns="121900" tIns="121900" rIns="121900" bIns="121900" anchor="ctr" anchorCtr="0">
              <a:noAutofit/>
            </a:bodyPr>
            <a:lstStyle/>
            <a:p>
              <a:endParaRPr sz="1800"/>
            </a:p>
          </p:txBody>
        </p:sp>
        <p:sp>
          <p:nvSpPr>
            <p:cNvPr id="50" name="Google Shape;1756;p47"/>
            <p:cNvSpPr/>
            <p:nvPr/>
          </p:nvSpPr>
          <p:spPr>
            <a:xfrm>
              <a:off x="-468791" y="384463"/>
              <a:ext cx="107254" cy="97745"/>
            </a:xfrm>
            <a:custGeom>
              <a:avLst/>
              <a:gdLst/>
              <a:ahLst/>
              <a:cxnLst/>
              <a:rect l="l" t="t" r="r" b="b"/>
              <a:pathLst>
                <a:path w="11471" h="10454" extrusionOk="0">
                  <a:moveTo>
                    <a:pt x="5748" y="0"/>
                  </a:moveTo>
                  <a:cubicBezTo>
                    <a:pt x="4412" y="0"/>
                    <a:pt x="3076" y="509"/>
                    <a:pt x="2059" y="1526"/>
                  </a:cubicBezTo>
                  <a:cubicBezTo>
                    <a:pt x="1" y="3585"/>
                    <a:pt x="1" y="6893"/>
                    <a:pt x="2059" y="8928"/>
                  </a:cubicBezTo>
                  <a:cubicBezTo>
                    <a:pt x="564" y="7433"/>
                    <a:pt x="564" y="5006"/>
                    <a:pt x="2059" y="3487"/>
                  </a:cubicBezTo>
                  <a:cubicBezTo>
                    <a:pt x="2807" y="2739"/>
                    <a:pt x="3787" y="2365"/>
                    <a:pt x="4768" y="2365"/>
                  </a:cubicBezTo>
                  <a:cubicBezTo>
                    <a:pt x="5748" y="2365"/>
                    <a:pt x="6728" y="2739"/>
                    <a:pt x="7476" y="3487"/>
                  </a:cubicBezTo>
                  <a:cubicBezTo>
                    <a:pt x="8971" y="5006"/>
                    <a:pt x="8971" y="7433"/>
                    <a:pt x="7476" y="8928"/>
                  </a:cubicBezTo>
                  <a:cubicBezTo>
                    <a:pt x="6728" y="9675"/>
                    <a:pt x="5748" y="10049"/>
                    <a:pt x="4768" y="10049"/>
                  </a:cubicBezTo>
                  <a:cubicBezTo>
                    <a:pt x="3787" y="10049"/>
                    <a:pt x="2807" y="9675"/>
                    <a:pt x="2060" y="8928"/>
                  </a:cubicBezTo>
                  <a:lnTo>
                    <a:pt x="2060" y="8928"/>
                  </a:lnTo>
                  <a:cubicBezTo>
                    <a:pt x="3077" y="9945"/>
                    <a:pt x="4412" y="10453"/>
                    <a:pt x="5748" y="10453"/>
                  </a:cubicBezTo>
                  <a:cubicBezTo>
                    <a:pt x="7084" y="10453"/>
                    <a:pt x="8419" y="9945"/>
                    <a:pt x="9436" y="8928"/>
                  </a:cubicBezTo>
                  <a:cubicBezTo>
                    <a:pt x="11471" y="6893"/>
                    <a:pt x="11471" y="3585"/>
                    <a:pt x="9436" y="1526"/>
                  </a:cubicBezTo>
                  <a:cubicBezTo>
                    <a:pt x="8419" y="509"/>
                    <a:pt x="7084" y="0"/>
                    <a:pt x="5748" y="0"/>
                  </a:cubicBezTo>
                  <a:close/>
                </a:path>
              </a:pathLst>
            </a:custGeom>
            <a:solidFill>
              <a:srgbClr val="F9C280"/>
            </a:solidFill>
            <a:ln>
              <a:noFill/>
            </a:ln>
          </p:spPr>
          <p:txBody>
            <a:bodyPr spcFirstLastPara="1" wrap="square" lIns="121900" tIns="121900" rIns="121900" bIns="121900" anchor="ctr" anchorCtr="0">
              <a:noAutofit/>
            </a:bodyPr>
            <a:lstStyle/>
            <a:p>
              <a:endParaRPr sz="1800"/>
            </a:p>
          </p:txBody>
        </p:sp>
        <p:sp>
          <p:nvSpPr>
            <p:cNvPr id="51" name="Google Shape;1757;p47"/>
            <p:cNvSpPr/>
            <p:nvPr/>
          </p:nvSpPr>
          <p:spPr>
            <a:xfrm>
              <a:off x="-569622" y="236135"/>
              <a:ext cx="144607" cy="126515"/>
            </a:xfrm>
            <a:custGeom>
              <a:avLst/>
              <a:gdLst/>
              <a:ahLst/>
              <a:cxnLst/>
              <a:rect l="l" t="t" r="r" b="b"/>
              <a:pathLst>
                <a:path w="15466" h="13531" extrusionOk="0">
                  <a:moveTo>
                    <a:pt x="1814" y="10037"/>
                  </a:moveTo>
                  <a:cubicBezTo>
                    <a:pt x="1839" y="10083"/>
                    <a:pt x="1865" y="10128"/>
                    <a:pt x="1891" y="10172"/>
                  </a:cubicBezTo>
                  <a:lnTo>
                    <a:pt x="1891" y="10172"/>
                  </a:lnTo>
                  <a:cubicBezTo>
                    <a:pt x="1865" y="10127"/>
                    <a:pt x="1840" y="10083"/>
                    <a:pt x="1814" y="10037"/>
                  </a:cubicBezTo>
                  <a:close/>
                  <a:moveTo>
                    <a:pt x="7733" y="0"/>
                  </a:moveTo>
                  <a:cubicBezTo>
                    <a:pt x="6625" y="0"/>
                    <a:pt x="5501" y="272"/>
                    <a:pt x="4461" y="847"/>
                  </a:cubicBezTo>
                  <a:cubicBezTo>
                    <a:pt x="1202" y="2636"/>
                    <a:pt x="1" y="6753"/>
                    <a:pt x="1814" y="10037"/>
                  </a:cubicBezTo>
                  <a:cubicBezTo>
                    <a:pt x="491" y="7636"/>
                    <a:pt x="1373" y="4596"/>
                    <a:pt x="3775" y="3273"/>
                  </a:cubicBezTo>
                  <a:cubicBezTo>
                    <a:pt x="4533" y="2855"/>
                    <a:pt x="5352" y="2657"/>
                    <a:pt x="6159" y="2657"/>
                  </a:cubicBezTo>
                  <a:cubicBezTo>
                    <a:pt x="7911" y="2657"/>
                    <a:pt x="9609" y="3590"/>
                    <a:pt x="10515" y="5234"/>
                  </a:cubicBezTo>
                  <a:cubicBezTo>
                    <a:pt x="11838" y="7636"/>
                    <a:pt x="10956" y="10675"/>
                    <a:pt x="8554" y="11998"/>
                  </a:cubicBezTo>
                  <a:cubicBezTo>
                    <a:pt x="7797" y="12416"/>
                    <a:pt x="6978" y="12614"/>
                    <a:pt x="6170" y="12614"/>
                  </a:cubicBezTo>
                  <a:cubicBezTo>
                    <a:pt x="4467" y="12614"/>
                    <a:pt x="2814" y="11732"/>
                    <a:pt x="1891" y="10172"/>
                  </a:cubicBezTo>
                  <a:lnTo>
                    <a:pt x="1891" y="10172"/>
                  </a:lnTo>
                  <a:cubicBezTo>
                    <a:pt x="3147" y="12316"/>
                    <a:pt x="5405" y="13531"/>
                    <a:pt x="7739" y="13531"/>
                  </a:cubicBezTo>
                  <a:cubicBezTo>
                    <a:pt x="8844" y="13531"/>
                    <a:pt x="9965" y="13259"/>
                    <a:pt x="11005" y="12684"/>
                  </a:cubicBezTo>
                  <a:cubicBezTo>
                    <a:pt x="14289" y="10895"/>
                    <a:pt x="15466" y="6778"/>
                    <a:pt x="13677" y="3494"/>
                  </a:cubicBezTo>
                  <a:cubicBezTo>
                    <a:pt x="12437" y="1266"/>
                    <a:pt x="10123" y="0"/>
                    <a:pt x="7733" y="0"/>
                  </a:cubicBezTo>
                  <a:close/>
                </a:path>
              </a:pathLst>
            </a:custGeom>
            <a:solidFill>
              <a:srgbClr val="F9C280"/>
            </a:solidFill>
            <a:ln>
              <a:noFill/>
            </a:ln>
          </p:spPr>
          <p:txBody>
            <a:bodyPr spcFirstLastPara="1" wrap="square" lIns="121900" tIns="121900" rIns="121900" bIns="121900" anchor="ctr" anchorCtr="0">
              <a:noAutofit/>
            </a:bodyPr>
            <a:lstStyle/>
            <a:p>
              <a:endParaRPr sz="1800"/>
            </a:p>
          </p:txBody>
        </p:sp>
      </p:grpSp>
      <p:grpSp>
        <p:nvGrpSpPr>
          <p:cNvPr id="52" name="Google Shape;1736;p47"/>
          <p:cNvGrpSpPr/>
          <p:nvPr/>
        </p:nvGrpSpPr>
        <p:grpSpPr>
          <a:xfrm>
            <a:off x="6886180" y="4049104"/>
            <a:ext cx="462033" cy="481405"/>
            <a:chOff x="-800838" y="3656"/>
            <a:chExt cx="672359" cy="700549"/>
          </a:xfrm>
        </p:grpSpPr>
        <p:sp>
          <p:nvSpPr>
            <p:cNvPr id="53" name="Google Shape;1738;p47"/>
            <p:cNvSpPr/>
            <p:nvPr/>
          </p:nvSpPr>
          <p:spPr>
            <a:xfrm>
              <a:off x="-350317" y="113883"/>
              <a:ext cx="147132" cy="147356"/>
            </a:xfrm>
            <a:custGeom>
              <a:avLst/>
              <a:gdLst/>
              <a:ahLst/>
              <a:cxnLst/>
              <a:rect l="l" t="t" r="r" b="b"/>
              <a:pathLst>
                <a:path w="15736" h="15760" extrusionOk="0">
                  <a:moveTo>
                    <a:pt x="7868" y="1"/>
                  </a:moveTo>
                  <a:lnTo>
                    <a:pt x="7084" y="7108"/>
                  </a:lnTo>
                  <a:lnTo>
                    <a:pt x="1" y="7892"/>
                  </a:lnTo>
                  <a:lnTo>
                    <a:pt x="7084" y="8677"/>
                  </a:lnTo>
                  <a:lnTo>
                    <a:pt x="7868" y="15760"/>
                  </a:lnTo>
                  <a:lnTo>
                    <a:pt x="8652" y="8677"/>
                  </a:lnTo>
                  <a:lnTo>
                    <a:pt x="15735" y="7892"/>
                  </a:lnTo>
                  <a:lnTo>
                    <a:pt x="8652" y="7108"/>
                  </a:lnTo>
                  <a:lnTo>
                    <a:pt x="7868" y="1"/>
                  </a:lnTo>
                  <a:close/>
                </a:path>
              </a:pathLst>
            </a:custGeom>
            <a:solidFill>
              <a:srgbClr val="FFFFFF"/>
            </a:solidFill>
            <a:ln>
              <a:noFill/>
            </a:ln>
          </p:spPr>
          <p:txBody>
            <a:bodyPr spcFirstLastPara="1" wrap="square" lIns="121900" tIns="121900" rIns="121900" bIns="121900" anchor="ctr" anchorCtr="0">
              <a:noAutofit/>
            </a:bodyPr>
            <a:lstStyle/>
            <a:p>
              <a:endParaRPr sz="1800"/>
            </a:p>
          </p:txBody>
        </p:sp>
        <p:sp>
          <p:nvSpPr>
            <p:cNvPr id="54" name="Google Shape;1739;p47"/>
            <p:cNvSpPr/>
            <p:nvPr/>
          </p:nvSpPr>
          <p:spPr>
            <a:xfrm>
              <a:off x="-643412" y="3656"/>
              <a:ext cx="147132" cy="147365"/>
            </a:xfrm>
            <a:custGeom>
              <a:avLst/>
              <a:gdLst/>
              <a:ahLst/>
              <a:cxnLst/>
              <a:rect l="l" t="t" r="r" b="b"/>
              <a:pathLst>
                <a:path w="15736" h="15761" extrusionOk="0">
                  <a:moveTo>
                    <a:pt x="7868" y="1"/>
                  </a:moveTo>
                  <a:lnTo>
                    <a:pt x="7084" y="7108"/>
                  </a:lnTo>
                  <a:lnTo>
                    <a:pt x="1" y="7893"/>
                  </a:lnTo>
                  <a:lnTo>
                    <a:pt x="7084" y="8677"/>
                  </a:lnTo>
                  <a:lnTo>
                    <a:pt x="7868" y="15760"/>
                  </a:lnTo>
                  <a:lnTo>
                    <a:pt x="8652" y="8677"/>
                  </a:lnTo>
                  <a:lnTo>
                    <a:pt x="15736" y="7893"/>
                  </a:lnTo>
                  <a:lnTo>
                    <a:pt x="8652" y="7108"/>
                  </a:lnTo>
                  <a:lnTo>
                    <a:pt x="7868" y="1"/>
                  </a:lnTo>
                  <a:close/>
                </a:path>
              </a:pathLst>
            </a:custGeom>
            <a:solidFill>
              <a:srgbClr val="FFFFFF"/>
            </a:solidFill>
            <a:ln>
              <a:noFill/>
            </a:ln>
          </p:spPr>
          <p:txBody>
            <a:bodyPr spcFirstLastPara="1" wrap="square" lIns="121900" tIns="121900" rIns="121900" bIns="121900" anchor="ctr" anchorCtr="0">
              <a:noAutofit/>
            </a:bodyPr>
            <a:lstStyle/>
            <a:p>
              <a:endParaRPr sz="1800"/>
            </a:p>
          </p:txBody>
        </p:sp>
        <p:sp>
          <p:nvSpPr>
            <p:cNvPr id="55" name="Google Shape;1740;p47"/>
            <p:cNvSpPr/>
            <p:nvPr/>
          </p:nvSpPr>
          <p:spPr>
            <a:xfrm>
              <a:off x="-760278" y="151012"/>
              <a:ext cx="589396" cy="552959"/>
            </a:xfrm>
            <a:custGeom>
              <a:avLst/>
              <a:gdLst/>
              <a:ahLst/>
              <a:cxnLst/>
              <a:rect l="l" t="t" r="r" b="b"/>
              <a:pathLst>
                <a:path w="63037" h="59140" extrusionOk="0">
                  <a:moveTo>
                    <a:pt x="31519" y="0"/>
                  </a:moveTo>
                  <a:cubicBezTo>
                    <a:pt x="17500" y="0"/>
                    <a:pt x="5637" y="9166"/>
                    <a:pt x="1520" y="21813"/>
                  </a:cubicBezTo>
                  <a:cubicBezTo>
                    <a:pt x="956" y="23602"/>
                    <a:pt x="515" y="25489"/>
                    <a:pt x="270" y="27401"/>
                  </a:cubicBezTo>
                  <a:cubicBezTo>
                    <a:pt x="98" y="28749"/>
                    <a:pt x="0" y="30121"/>
                    <a:pt x="0" y="31518"/>
                  </a:cubicBezTo>
                  <a:cubicBezTo>
                    <a:pt x="0" y="31935"/>
                    <a:pt x="25" y="32327"/>
                    <a:pt x="25" y="32719"/>
                  </a:cubicBezTo>
                  <a:cubicBezTo>
                    <a:pt x="221" y="38111"/>
                    <a:pt x="1790" y="43160"/>
                    <a:pt x="4363" y="47523"/>
                  </a:cubicBezTo>
                  <a:cubicBezTo>
                    <a:pt x="4387" y="47572"/>
                    <a:pt x="4412" y="47596"/>
                    <a:pt x="4437" y="47645"/>
                  </a:cubicBezTo>
                  <a:cubicBezTo>
                    <a:pt x="11274" y="54728"/>
                    <a:pt x="20882" y="59140"/>
                    <a:pt x="31519" y="59140"/>
                  </a:cubicBezTo>
                  <a:cubicBezTo>
                    <a:pt x="42156" y="59140"/>
                    <a:pt x="51787" y="54728"/>
                    <a:pt x="58625" y="47645"/>
                  </a:cubicBezTo>
                  <a:cubicBezTo>
                    <a:pt x="60709" y="44140"/>
                    <a:pt x="62130" y="40219"/>
                    <a:pt x="62718" y="36028"/>
                  </a:cubicBezTo>
                  <a:cubicBezTo>
                    <a:pt x="62939" y="34557"/>
                    <a:pt x="63037" y="33062"/>
                    <a:pt x="63037" y="31518"/>
                  </a:cubicBezTo>
                  <a:cubicBezTo>
                    <a:pt x="63037" y="30317"/>
                    <a:pt x="62988" y="29141"/>
                    <a:pt x="62841" y="27965"/>
                  </a:cubicBezTo>
                  <a:cubicBezTo>
                    <a:pt x="61910" y="19705"/>
                    <a:pt x="57792" y="12401"/>
                    <a:pt x="51714" y="7328"/>
                  </a:cubicBezTo>
                  <a:cubicBezTo>
                    <a:pt x="50317" y="6152"/>
                    <a:pt x="48822" y="5098"/>
                    <a:pt x="47229" y="4191"/>
                  </a:cubicBezTo>
                  <a:cubicBezTo>
                    <a:pt x="47106" y="4118"/>
                    <a:pt x="47008" y="4069"/>
                    <a:pt x="46886" y="3995"/>
                  </a:cubicBezTo>
                  <a:cubicBezTo>
                    <a:pt x="43749" y="2255"/>
                    <a:pt x="40293" y="1005"/>
                    <a:pt x="36592" y="417"/>
                  </a:cubicBezTo>
                  <a:cubicBezTo>
                    <a:pt x="34950" y="147"/>
                    <a:pt x="33259" y="0"/>
                    <a:pt x="31519" y="0"/>
                  </a:cubicBezTo>
                  <a:close/>
                </a:path>
              </a:pathLst>
            </a:custGeom>
            <a:solidFill>
              <a:schemeClr val="accent6"/>
            </a:solidFill>
            <a:ln>
              <a:noFill/>
            </a:ln>
          </p:spPr>
          <p:txBody>
            <a:bodyPr spcFirstLastPara="1" wrap="square" lIns="121900" tIns="121900" rIns="121900" bIns="121900" anchor="ctr" anchorCtr="0">
              <a:noAutofit/>
            </a:bodyPr>
            <a:lstStyle/>
            <a:p>
              <a:endParaRPr sz="1800"/>
            </a:p>
          </p:txBody>
        </p:sp>
        <p:sp>
          <p:nvSpPr>
            <p:cNvPr id="56" name="Google Shape;1741;p47"/>
            <p:cNvSpPr/>
            <p:nvPr/>
          </p:nvSpPr>
          <p:spPr>
            <a:xfrm>
              <a:off x="-760278" y="202568"/>
              <a:ext cx="515615" cy="501637"/>
            </a:xfrm>
            <a:custGeom>
              <a:avLst/>
              <a:gdLst/>
              <a:ahLst/>
              <a:cxnLst/>
              <a:rect l="l" t="t" r="r" b="b"/>
              <a:pathLst>
                <a:path w="55146" h="53651" extrusionOk="0">
                  <a:moveTo>
                    <a:pt x="13725" y="1"/>
                  </a:moveTo>
                  <a:lnTo>
                    <a:pt x="13725" y="1"/>
                  </a:lnTo>
                  <a:cubicBezTo>
                    <a:pt x="8039" y="3897"/>
                    <a:pt x="3701" y="9608"/>
                    <a:pt x="1520" y="16299"/>
                  </a:cubicBezTo>
                  <a:cubicBezTo>
                    <a:pt x="956" y="18088"/>
                    <a:pt x="515" y="19975"/>
                    <a:pt x="270" y="21887"/>
                  </a:cubicBezTo>
                  <a:cubicBezTo>
                    <a:pt x="98" y="23235"/>
                    <a:pt x="0" y="24607"/>
                    <a:pt x="0" y="26004"/>
                  </a:cubicBezTo>
                  <a:cubicBezTo>
                    <a:pt x="0" y="26421"/>
                    <a:pt x="25" y="26813"/>
                    <a:pt x="25" y="27205"/>
                  </a:cubicBezTo>
                  <a:cubicBezTo>
                    <a:pt x="49" y="28014"/>
                    <a:pt x="123" y="28823"/>
                    <a:pt x="221" y="29607"/>
                  </a:cubicBezTo>
                  <a:cubicBezTo>
                    <a:pt x="736" y="34141"/>
                    <a:pt x="2206" y="38381"/>
                    <a:pt x="4437" y="42131"/>
                  </a:cubicBezTo>
                  <a:cubicBezTo>
                    <a:pt x="11274" y="49214"/>
                    <a:pt x="20882" y="53650"/>
                    <a:pt x="31519" y="53650"/>
                  </a:cubicBezTo>
                  <a:cubicBezTo>
                    <a:pt x="40464" y="53650"/>
                    <a:pt x="48675" y="50513"/>
                    <a:pt x="55145" y="45317"/>
                  </a:cubicBezTo>
                  <a:lnTo>
                    <a:pt x="55145" y="45317"/>
                  </a:lnTo>
                  <a:cubicBezTo>
                    <a:pt x="50587" y="47866"/>
                    <a:pt x="45317" y="49337"/>
                    <a:pt x="39729" y="49337"/>
                  </a:cubicBezTo>
                  <a:cubicBezTo>
                    <a:pt x="34019" y="49337"/>
                    <a:pt x="28676" y="47817"/>
                    <a:pt x="24044" y="45146"/>
                  </a:cubicBezTo>
                  <a:cubicBezTo>
                    <a:pt x="20465" y="43087"/>
                    <a:pt x="17328" y="40342"/>
                    <a:pt x="14804" y="37107"/>
                  </a:cubicBezTo>
                  <a:cubicBezTo>
                    <a:pt x="10907" y="32058"/>
                    <a:pt x="8480" y="25808"/>
                    <a:pt x="8235" y="19019"/>
                  </a:cubicBezTo>
                  <a:cubicBezTo>
                    <a:pt x="8211" y="18603"/>
                    <a:pt x="8211" y="18211"/>
                    <a:pt x="8211" y="17818"/>
                  </a:cubicBezTo>
                  <a:cubicBezTo>
                    <a:pt x="8211" y="16421"/>
                    <a:pt x="8309" y="15024"/>
                    <a:pt x="8480" y="13676"/>
                  </a:cubicBezTo>
                  <a:cubicBezTo>
                    <a:pt x="8726" y="11765"/>
                    <a:pt x="9167" y="9878"/>
                    <a:pt x="9730" y="8088"/>
                  </a:cubicBezTo>
                  <a:cubicBezTo>
                    <a:pt x="10686" y="5196"/>
                    <a:pt x="12034" y="2476"/>
                    <a:pt x="13725" y="1"/>
                  </a:cubicBezTo>
                  <a:close/>
                </a:path>
              </a:pathLst>
            </a:custGeom>
            <a:solidFill>
              <a:srgbClr val="F9C280"/>
            </a:solidFill>
            <a:ln>
              <a:noFill/>
            </a:ln>
          </p:spPr>
          <p:txBody>
            <a:bodyPr spcFirstLastPara="1" wrap="square" lIns="121900" tIns="121900" rIns="121900" bIns="121900" anchor="ctr" anchorCtr="0">
              <a:noAutofit/>
            </a:bodyPr>
            <a:lstStyle/>
            <a:p>
              <a:endParaRPr sz="1800"/>
            </a:p>
          </p:txBody>
        </p:sp>
        <p:sp>
          <p:nvSpPr>
            <p:cNvPr id="57" name="Google Shape;1742;p47"/>
            <p:cNvSpPr/>
            <p:nvPr/>
          </p:nvSpPr>
          <p:spPr>
            <a:xfrm>
              <a:off x="-776322" y="235106"/>
              <a:ext cx="20177" cy="20177"/>
            </a:xfrm>
            <a:custGeom>
              <a:avLst/>
              <a:gdLst/>
              <a:ahLst/>
              <a:cxnLst/>
              <a:rect l="l" t="t" r="r" b="b"/>
              <a:pathLst>
                <a:path w="2158" h="2158" extrusionOk="0">
                  <a:moveTo>
                    <a:pt x="1079" y="1"/>
                  </a:moveTo>
                  <a:lnTo>
                    <a:pt x="1" y="1079"/>
                  </a:lnTo>
                  <a:lnTo>
                    <a:pt x="1079" y="2158"/>
                  </a:lnTo>
                  <a:lnTo>
                    <a:pt x="2158" y="1079"/>
                  </a:lnTo>
                  <a:lnTo>
                    <a:pt x="1079" y="1"/>
                  </a:lnTo>
                  <a:close/>
                </a:path>
              </a:pathLst>
            </a:custGeom>
            <a:solidFill>
              <a:srgbClr val="FFFFFF"/>
            </a:solidFill>
            <a:ln>
              <a:noFill/>
            </a:ln>
          </p:spPr>
          <p:txBody>
            <a:bodyPr spcFirstLastPara="1" wrap="square" lIns="121900" tIns="121900" rIns="121900" bIns="121900" anchor="ctr" anchorCtr="0">
              <a:noAutofit/>
            </a:bodyPr>
            <a:lstStyle/>
            <a:p>
              <a:endParaRPr sz="1800"/>
            </a:p>
          </p:txBody>
        </p:sp>
        <p:sp>
          <p:nvSpPr>
            <p:cNvPr id="58" name="Google Shape;1743;p47"/>
            <p:cNvSpPr/>
            <p:nvPr/>
          </p:nvSpPr>
          <p:spPr>
            <a:xfrm>
              <a:off x="-682364" y="118465"/>
              <a:ext cx="20177" cy="20177"/>
            </a:xfrm>
            <a:custGeom>
              <a:avLst/>
              <a:gdLst/>
              <a:ahLst/>
              <a:cxnLst/>
              <a:rect l="l" t="t" r="r" b="b"/>
              <a:pathLst>
                <a:path w="2158" h="2158" extrusionOk="0">
                  <a:moveTo>
                    <a:pt x="1079" y="1"/>
                  </a:moveTo>
                  <a:lnTo>
                    <a:pt x="0" y="1079"/>
                  </a:lnTo>
                  <a:lnTo>
                    <a:pt x="1079" y="2158"/>
                  </a:lnTo>
                  <a:lnTo>
                    <a:pt x="2157" y="1079"/>
                  </a:lnTo>
                  <a:lnTo>
                    <a:pt x="1079" y="1"/>
                  </a:lnTo>
                  <a:close/>
                </a:path>
              </a:pathLst>
            </a:custGeom>
            <a:solidFill>
              <a:srgbClr val="FFFFFF"/>
            </a:solidFill>
            <a:ln>
              <a:noFill/>
            </a:ln>
          </p:spPr>
          <p:txBody>
            <a:bodyPr spcFirstLastPara="1" wrap="square" lIns="121900" tIns="121900" rIns="121900" bIns="121900" anchor="ctr" anchorCtr="0">
              <a:noAutofit/>
            </a:bodyPr>
            <a:lstStyle/>
            <a:p>
              <a:endParaRPr sz="1800"/>
            </a:p>
          </p:txBody>
        </p:sp>
        <p:sp>
          <p:nvSpPr>
            <p:cNvPr id="59" name="Google Shape;1744;p47"/>
            <p:cNvSpPr/>
            <p:nvPr/>
          </p:nvSpPr>
          <p:spPr>
            <a:xfrm>
              <a:off x="-148432" y="274068"/>
              <a:ext cx="19953" cy="20177"/>
            </a:xfrm>
            <a:custGeom>
              <a:avLst/>
              <a:gdLst/>
              <a:ahLst/>
              <a:cxnLst/>
              <a:rect l="l" t="t" r="r" b="b"/>
              <a:pathLst>
                <a:path w="2134" h="2158" extrusionOk="0">
                  <a:moveTo>
                    <a:pt x="1079" y="0"/>
                  </a:moveTo>
                  <a:lnTo>
                    <a:pt x="1" y="1079"/>
                  </a:lnTo>
                  <a:lnTo>
                    <a:pt x="1079" y="2157"/>
                  </a:lnTo>
                  <a:lnTo>
                    <a:pt x="2133" y="1079"/>
                  </a:lnTo>
                  <a:lnTo>
                    <a:pt x="1079" y="0"/>
                  </a:lnTo>
                  <a:close/>
                </a:path>
              </a:pathLst>
            </a:custGeom>
            <a:solidFill>
              <a:srgbClr val="FFFFFF"/>
            </a:solidFill>
            <a:ln>
              <a:noFill/>
            </a:ln>
          </p:spPr>
          <p:txBody>
            <a:bodyPr spcFirstLastPara="1" wrap="square" lIns="121900" tIns="121900" rIns="121900" bIns="121900" anchor="ctr" anchorCtr="0">
              <a:noAutofit/>
            </a:bodyPr>
            <a:lstStyle/>
            <a:p>
              <a:endParaRPr sz="1800"/>
            </a:p>
          </p:txBody>
        </p:sp>
        <p:sp>
          <p:nvSpPr>
            <p:cNvPr id="60" name="Google Shape;1745;p47"/>
            <p:cNvSpPr/>
            <p:nvPr/>
          </p:nvSpPr>
          <p:spPr>
            <a:xfrm>
              <a:off x="-800838" y="400106"/>
              <a:ext cx="20177" cy="20168"/>
            </a:xfrm>
            <a:custGeom>
              <a:avLst/>
              <a:gdLst/>
              <a:ahLst/>
              <a:cxnLst/>
              <a:rect l="l" t="t" r="r" b="b"/>
              <a:pathLst>
                <a:path w="2158" h="2157" extrusionOk="0">
                  <a:moveTo>
                    <a:pt x="1079" y="0"/>
                  </a:moveTo>
                  <a:lnTo>
                    <a:pt x="0" y="1078"/>
                  </a:lnTo>
                  <a:lnTo>
                    <a:pt x="1079" y="2157"/>
                  </a:lnTo>
                  <a:lnTo>
                    <a:pt x="2157" y="1078"/>
                  </a:lnTo>
                  <a:lnTo>
                    <a:pt x="1079" y="0"/>
                  </a:lnTo>
                  <a:close/>
                </a:path>
              </a:pathLst>
            </a:custGeom>
            <a:solidFill>
              <a:srgbClr val="FFFFFF"/>
            </a:solidFill>
            <a:ln>
              <a:noFill/>
            </a:ln>
          </p:spPr>
          <p:txBody>
            <a:bodyPr spcFirstLastPara="1" wrap="square" lIns="121900" tIns="121900" rIns="121900" bIns="121900" anchor="ctr" anchorCtr="0">
              <a:noAutofit/>
            </a:bodyPr>
            <a:lstStyle/>
            <a:p>
              <a:endParaRPr sz="1800"/>
            </a:p>
          </p:txBody>
        </p:sp>
        <p:sp>
          <p:nvSpPr>
            <p:cNvPr id="61" name="Google Shape;1746;p47"/>
            <p:cNvSpPr/>
            <p:nvPr/>
          </p:nvSpPr>
          <p:spPr>
            <a:xfrm>
              <a:off x="-656474" y="157426"/>
              <a:ext cx="20177" cy="20177"/>
            </a:xfrm>
            <a:custGeom>
              <a:avLst/>
              <a:gdLst/>
              <a:ahLst/>
              <a:cxnLst/>
              <a:rect l="l" t="t" r="r" b="b"/>
              <a:pathLst>
                <a:path w="2158" h="2158" extrusionOk="0">
                  <a:moveTo>
                    <a:pt x="1079" y="0"/>
                  </a:moveTo>
                  <a:lnTo>
                    <a:pt x="1" y="1079"/>
                  </a:lnTo>
                  <a:lnTo>
                    <a:pt x="1079" y="2157"/>
                  </a:lnTo>
                  <a:lnTo>
                    <a:pt x="2158" y="1079"/>
                  </a:lnTo>
                  <a:lnTo>
                    <a:pt x="1079" y="0"/>
                  </a:lnTo>
                  <a:close/>
                </a:path>
              </a:pathLst>
            </a:custGeom>
            <a:solidFill>
              <a:srgbClr val="FFFFFF"/>
            </a:solidFill>
            <a:ln>
              <a:noFill/>
            </a:ln>
          </p:spPr>
          <p:txBody>
            <a:bodyPr spcFirstLastPara="1" wrap="square" lIns="121900" tIns="121900" rIns="121900" bIns="121900" anchor="ctr" anchorCtr="0">
              <a:noAutofit/>
            </a:bodyPr>
            <a:lstStyle/>
            <a:p>
              <a:endParaRPr sz="1800"/>
            </a:p>
          </p:txBody>
        </p:sp>
        <p:sp>
          <p:nvSpPr>
            <p:cNvPr id="62" name="Google Shape;1747;p47"/>
            <p:cNvSpPr/>
            <p:nvPr/>
          </p:nvSpPr>
          <p:spPr>
            <a:xfrm>
              <a:off x="-350317" y="86385"/>
              <a:ext cx="20177" cy="20177"/>
            </a:xfrm>
            <a:custGeom>
              <a:avLst/>
              <a:gdLst/>
              <a:ahLst/>
              <a:cxnLst/>
              <a:rect l="l" t="t" r="r" b="b"/>
              <a:pathLst>
                <a:path w="2158" h="2158" extrusionOk="0">
                  <a:moveTo>
                    <a:pt x="1079" y="1"/>
                  </a:moveTo>
                  <a:lnTo>
                    <a:pt x="1" y="1079"/>
                  </a:lnTo>
                  <a:lnTo>
                    <a:pt x="1079" y="2157"/>
                  </a:lnTo>
                  <a:lnTo>
                    <a:pt x="2157" y="1079"/>
                  </a:lnTo>
                  <a:lnTo>
                    <a:pt x="1079" y="1"/>
                  </a:lnTo>
                  <a:close/>
                </a:path>
              </a:pathLst>
            </a:custGeom>
            <a:solidFill>
              <a:srgbClr val="FFFFFF"/>
            </a:solidFill>
            <a:ln>
              <a:noFill/>
            </a:ln>
          </p:spPr>
          <p:txBody>
            <a:bodyPr spcFirstLastPara="1" wrap="square" lIns="121900" tIns="121900" rIns="121900" bIns="121900" anchor="ctr" anchorCtr="0">
              <a:noAutofit/>
            </a:bodyPr>
            <a:lstStyle/>
            <a:p>
              <a:endParaRPr sz="1800"/>
            </a:p>
          </p:txBody>
        </p:sp>
        <p:sp>
          <p:nvSpPr>
            <p:cNvPr id="63" name="Google Shape;1748;p47"/>
            <p:cNvSpPr/>
            <p:nvPr/>
          </p:nvSpPr>
          <p:spPr>
            <a:xfrm>
              <a:off x="-367045" y="226485"/>
              <a:ext cx="107712" cy="94482"/>
            </a:xfrm>
            <a:custGeom>
              <a:avLst/>
              <a:gdLst/>
              <a:ahLst/>
              <a:cxnLst/>
              <a:rect l="l" t="t" r="r" b="b"/>
              <a:pathLst>
                <a:path w="11520" h="10105" extrusionOk="0">
                  <a:moveTo>
                    <a:pt x="3321" y="1"/>
                  </a:moveTo>
                  <a:cubicBezTo>
                    <a:pt x="2560" y="1"/>
                    <a:pt x="1898" y="226"/>
                    <a:pt x="1422" y="702"/>
                  </a:cubicBezTo>
                  <a:cubicBezTo>
                    <a:pt x="0" y="2124"/>
                    <a:pt x="785" y="5212"/>
                    <a:pt x="3187" y="7614"/>
                  </a:cubicBezTo>
                  <a:cubicBezTo>
                    <a:pt x="4785" y="9212"/>
                    <a:pt x="6686" y="10104"/>
                    <a:pt x="8199" y="10104"/>
                  </a:cubicBezTo>
                  <a:cubicBezTo>
                    <a:pt x="8960" y="10104"/>
                    <a:pt x="9622" y="9879"/>
                    <a:pt x="10098" y="9403"/>
                  </a:cubicBezTo>
                  <a:cubicBezTo>
                    <a:pt x="11520" y="7981"/>
                    <a:pt x="10735" y="4869"/>
                    <a:pt x="8333" y="2491"/>
                  </a:cubicBezTo>
                  <a:cubicBezTo>
                    <a:pt x="6735" y="893"/>
                    <a:pt x="4834" y="1"/>
                    <a:pt x="3321" y="1"/>
                  </a:cubicBezTo>
                  <a:close/>
                </a:path>
              </a:pathLst>
            </a:custGeom>
            <a:solidFill>
              <a:srgbClr val="FFEAC5"/>
            </a:solidFill>
            <a:ln>
              <a:noFill/>
            </a:ln>
          </p:spPr>
          <p:txBody>
            <a:bodyPr spcFirstLastPara="1" wrap="square" lIns="121900" tIns="121900" rIns="121900" bIns="121900" anchor="ctr" anchorCtr="0">
              <a:noAutofit/>
            </a:bodyPr>
            <a:lstStyle/>
            <a:p>
              <a:endParaRPr sz="1800"/>
            </a:p>
          </p:txBody>
        </p:sp>
        <p:sp>
          <p:nvSpPr>
            <p:cNvPr id="64" name="Google Shape;1749;p47"/>
            <p:cNvSpPr/>
            <p:nvPr/>
          </p:nvSpPr>
          <p:spPr>
            <a:xfrm>
              <a:off x="-393402" y="225887"/>
              <a:ext cx="108862" cy="100756"/>
            </a:xfrm>
            <a:custGeom>
              <a:avLst/>
              <a:gdLst/>
              <a:ahLst/>
              <a:cxnLst/>
              <a:rect l="l" t="t" r="r" b="b"/>
              <a:pathLst>
                <a:path w="11643" h="10776" extrusionOk="0">
                  <a:moveTo>
                    <a:pt x="3776" y="0"/>
                  </a:moveTo>
                  <a:cubicBezTo>
                    <a:pt x="2752" y="0"/>
                    <a:pt x="1826" y="328"/>
                    <a:pt x="1153" y="1011"/>
                  </a:cubicBezTo>
                  <a:cubicBezTo>
                    <a:pt x="295" y="1869"/>
                    <a:pt x="1" y="3144"/>
                    <a:pt x="246" y="4516"/>
                  </a:cubicBezTo>
                  <a:cubicBezTo>
                    <a:pt x="369" y="4075"/>
                    <a:pt x="565" y="3707"/>
                    <a:pt x="883" y="3389"/>
                  </a:cubicBezTo>
                  <a:cubicBezTo>
                    <a:pt x="1391" y="2871"/>
                    <a:pt x="2090" y="2624"/>
                    <a:pt x="2864" y="2624"/>
                  </a:cubicBezTo>
                  <a:cubicBezTo>
                    <a:pt x="4070" y="2624"/>
                    <a:pt x="5459" y="3225"/>
                    <a:pt x="6594" y="4344"/>
                  </a:cubicBezTo>
                  <a:cubicBezTo>
                    <a:pt x="8432" y="6183"/>
                    <a:pt x="8849" y="8732"/>
                    <a:pt x="7550" y="10055"/>
                  </a:cubicBezTo>
                  <a:cubicBezTo>
                    <a:pt x="7231" y="10374"/>
                    <a:pt x="6839" y="10570"/>
                    <a:pt x="6422" y="10692"/>
                  </a:cubicBezTo>
                  <a:cubicBezTo>
                    <a:pt x="6733" y="10748"/>
                    <a:pt x="7038" y="10776"/>
                    <a:pt x="7335" y="10776"/>
                  </a:cubicBezTo>
                  <a:cubicBezTo>
                    <a:pt x="8350" y="10776"/>
                    <a:pt x="9263" y="10449"/>
                    <a:pt x="9927" y="9785"/>
                  </a:cubicBezTo>
                  <a:cubicBezTo>
                    <a:pt x="11643" y="8045"/>
                    <a:pt x="11079" y="4688"/>
                    <a:pt x="8653" y="2261"/>
                  </a:cubicBezTo>
                  <a:cubicBezTo>
                    <a:pt x="7178" y="787"/>
                    <a:pt x="5360" y="0"/>
                    <a:pt x="3776" y="0"/>
                  </a:cubicBezTo>
                  <a:close/>
                </a:path>
              </a:pathLst>
            </a:custGeom>
            <a:solidFill>
              <a:srgbClr val="F9C280"/>
            </a:solidFill>
            <a:ln>
              <a:noFill/>
            </a:ln>
          </p:spPr>
          <p:txBody>
            <a:bodyPr spcFirstLastPara="1" wrap="square" lIns="121900" tIns="121900" rIns="121900" bIns="121900" anchor="ctr" anchorCtr="0">
              <a:noAutofit/>
            </a:bodyPr>
            <a:lstStyle/>
            <a:p>
              <a:endParaRPr sz="1800"/>
            </a:p>
          </p:txBody>
        </p:sp>
        <p:sp>
          <p:nvSpPr>
            <p:cNvPr id="65" name="Google Shape;1750;p47"/>
            <p:cNvSpPr/>
            <p:nvPr/>
          </p:nvSpPr>
          <p:spPr>
            <a:xfrm>
              <a:off x="-723382" y="520721"/>
              <a:ext cx="90527" cy="83795"/>
            </a:xfrm>
            <a:custGeom>
              <a:avLst/>
              <a:gdLst/>
              <a:ahLst/>
              <a:cxnLst/>
              <a:rect l="l" t="t" r="r" b="b"/>
              <a:pathLst>
                <a:path w="9682" h="8962" extrusionOk="0">
                  <a:moveTo>
                    <a:pt x="3616" y="0"/>
                  </a:moveTo>
                  <a:cubicBezTo>
                    <a:pt x="2761" y="0"/>
                    <a:pt x="1995" y="271"/>
                    <a:pt x="1422" y="825"/>
                  </a:cubicBezTo>
                  <a:cubicBezTo>
                    <a:pt x="0" y="2271"/>
                    <a:pt x="466" y="5065"/>
                    <a:pt x="2476" y="7075"/>
                  </a:cubicBezTo>
                  <a:cubicBezTo>
                    <a:pt x="3717" y="8301"/>
                    <a:pt x="5241" y="8962"/>
                    <a:pt x="6564" y="8962"/>
                  </a:cubicBezTo>
                  <a:cubicBezTo>
                    <a:pt x="7409" y="8962"/>
                    <a:pt x="8171" y="8692"/>
                    <a:pt x="8725" y="8129"/>
                  </a:cubicBezTo>
                  <a:cubicBezTo>
                    <a:pt x="9461" y="7418"/>
                    <a:pt x="9681" y="6339"/>
                    <a:pt x="9485" y="5212"/>
                  </a:cubicBezTo>
                  <a:lnTo>
                    <a:pt x="9485" y="5212"/>
                  </a:lnTo>
                  <a:cubicBezTo>
                    <a:pt x="9387" y="5580"/>
                    <a:pt x="9216" y="5898"/>
                    <a:pt x="8971" y="6143"/>
                  </a:cubicBezTo>
                  <a:cubicBezTo>
                    <a:pt x="8539" y="6575"/>
                    <a:pt x="7953" y="6782"/>
                    <a:pt x="7307" y="6782"/>
                  </a:cubicBezTo>
                  <a:cubicBezTo>
                    <a:pt x="6303" y="6782"/>
                    <a:pt x="5155" y="6284"/>
                    <a:pt x="4216" y="5359"/>
                  </a:cubicBezTo>
                  <a:cubicBezTo>
                    <a:pt x="2696" y="3815"/>
                    <a:pt x="2329" y="1683"/>
                    <a:pt x="3407" y="604"/>
                  </a:cubicBezTo>
                  <a:cubicBezTo>
                    <a:pt x="3677" y="335"/>
                    <a:pt x="3995" y="163"/>
                    <a:pt x="4363" y="65"/>
                  </a:cubicBezTo>
                  <a:cubicBezTo>
                    <a:pt x="4108" y="22"/>
                    <a:pt x="3859" y="0"/>
                    <a:pt x="3616" y="0"/>
                  </a:cubicBezTo>
                  <a:close/>
                </a:path>
              </a:pathLst>
            </a:custGeom>
            <a:solidFill>
              <a:schemeClr val="accent6"/>
            </a:solidFill>
            <a:ln>
              <a:noFill/>
            </a:ln>
          </p:spPr>
          <p:txBody>
            <a:bodyPr spcFirstLastPara="1" wrap="square" lIns="121900" tIns="121900" rIns="121900" bIns="121900" anchor="ctr" anchorCtr="0">
              <a:noAutofit/>
            </a:bodyPr>
            <a:lstStyle/>
            <a:p>
              <a:endParaRPr sz="1800"/>
            </a:p>
          </p:txBody>
        </p:sp>
        <p:sp>
          <p:nvSpPr>
            <p:cNvPr id="66" name="Google Shape;1751;p47"/>
            <p:cNvSpPr/>
            <p:nvPr/>
          </p:nvSpPr>
          <p:spPr>
            <a:xfrm>
              <a:off x="-611323" y="590079"/>
              <a:ext cx="35754" cy="33277"/>
            </a:xfrm>
            <a:custGeom>
              <a:avLst/>
              <a:gdLst/>
              <a:ahLst/>
              <a:cxnLst/>
              <a:rect l="l" t="t" r="r" b="b"/>
              <a:pathLst>
                <a:path w="3824" h="3559" extrusionOk="0">
                  <a:moveTo>
                    <a:pt x="1438" y="1"/>
                  </a:moveTo>
                  <a:cubicBezTo>
                    <a:pt x="1096" y="1"/>
                    <a:pt x="777" y="111"/>
                    <a:pt x="564" y="343"/>
                  </a:cubicBezTo>
                  <a:cubicBezTo>
                    <a:pt x="0" y="907"/>
                    <a:pt x="172" y="2010"/>
                    <a:pt x="980" y="2818"/>
                  </a:cubicBezTo>
                  <a:cubicBezTo>
                    <a:pt x="1460" y="3298"/>
                    <a:pt x="2069" y="3558"/>
                    <a:pt x="2598" y="3558"/>
                  </a:cubicBezTo>
                  <a:cubicBezTo>
                    <a:pt x="2934" y="3558"/>
                    <a:pt x="3237" y="3454"/>
                    <a:pt x="3456" y="3235"/>
                  </a:cubicBezTo>
                  <a:cubicBezTo>
                    <a:pt x="3725" y="2941"/>
                    <a:pt x="3823" y="2524"/>
                    <a:pt x="3750" y="2059"/>
                  </a:cubicBezTo>
                  <a:lnTo>
                    <a:pt x="3750" y="2059"/>
                  </a:lnTo>
                  <a:cubicBezTo>
                    <a:pt x="3725" y="2206"/>
                    <a:pt x="3652" y="2328"/>
                    <a:pt x="3529" y="2451"/>
                  </a:cubicBezTo>
                  <a:cubicBezTo>
                    <a:pt x="3369" y="2611"/>
                    <a:pt x="3146" y="2688"/>
                    <a:pt x="2898" y="2688"/>
                  </a:cubicBezTo>
                  <a:cubicBezTo>
                    <a:pt x="2503" y="2688"/>
                    <a:pt x="2043" y="2493"/>
                    <a:pt x="1667" y="2132"/>
                  </a:cubicBezTo>
                  <a:cubicBezTo>
                    <a:pt x="1054" y="1519"/>
                    <a:pt x="907" y="662"/>
                    <a:pt x="1348" y="245"/>
                  </a:cubicBezTo>
                  <a:cubicBezTo>
                    <a:pt x="1446" y="147"/>
                    <a:pt x="1569" y="73"/>
                    <a:pt x="1716" y="24"/>
                  </a:cubicBezTo>
                  <a:cubicBezTo>
                    <a:pt x="1623" y="9"/>
                    <a:pt x="1529" y="1"/>
                    <a:pt x="1438" y="1"/>
                  </a:cubicBezTo>
                  <a:close/>
                </a:path>
              </a:pathLst>
            </a:custGeom>
            <a:solidFill>
              <a:schemeClr val="accent6"/>
            </a:solidFill>
            <a:ln>
              <a:noFill/>
            </a:ln>
          </p:spPr>
          <p:txBody>
            <a:bodyPr spcFirstLastPara="1" wrap="square" lIns="121900" tIns="121900" rIns="121900" bIns="121900" anchor="ctr" anchorCtr="0">
              <a:noAutofit/>
            </a:bodyPr>
            <a:lstStyle/>
            <a:p>
              <a:endParaRPr sz="1800"/>
            </a:p>
          </p:txBody>
        </p:sp>
        <p:sp>
          <p:nvSpPr>
            <p:cNvPr id="67" name="Google Shape;1752;p47"/>
            <p:cNvSpPr/>
            <p:nvPr/>
          </p:nvSpPr>
          <p:spPr>
            <a:xfrm>
              <a:off x="-314339" y="365193"/>
              <a:ext cx="76773" cy="70995"/>
            </a:xfrm>
            <a:custGeom>
              <a:avLst/>
              <a:gdLst/>
              <a:ahLst/>
              <a:cxnLst/>
              <a:rect l="l" t="t" r="r" b="b"/>
              <a:pathLst>
                <a:path w="8211" h="7593" extrusionOk="0">
                  <a:moveTo>
                    <a:pt x="2641" y="1"/>
                  </a:moveTo>
                  <a:cubicBezTo>
                    <a:pt x="1924" y="1"/>
                    <a:pt x="1277" y="227"/>
                    <a:pt x="809" y="695"/>
                  </a:cubicBezTo>
                  <a:cubicBezTo>
                    <a:pt x="197" y="1308"/>
                    <a:pt x="0" y="2215"/>
                    <a:pt x="148" y="3170"/>
                  </a:cubicBezTo>
                  <a:cubicBezTo>
                    <a:pt x="246" y="2876"/>
                    <a:pt x="393" y="2607"/>
                    <a:pt x="613" y="2386"/>
                  </a:cubicBezTo>
                  <a:cubicBezTo>
                    <a:pt x="977" y="2022"/>
                    <a:pt x="1471" y="1849"/>
                    <a:pt x="2016" y="1849"/>
                  </a:cubicBezTo>
                  <a:cubicBezTo>
                    <a:pt x="2867" y="1849"/>
                    <a:pt x="3841" y="2271"/>
                    <a:pt x="4633" y="3048"/>
                  </a:cubicBezTo>
                  <a:cubicBezTo>
                    <a:pt x="5932" y="4347"/>
                    <a:pt x="6226" y="6160"/>
                    <a:pt x="5319" y="7092"/>
                  </a:cubicBezTo>
                  <a:cubicBezTo>
                    <a:pt x="5098" y="7312"/>
                    <a:pt x="4829" y="7459"/>
                    <a:pt x="4510" y="7533"/>
                  </a:cubicBezTo>
                  <a:cubicBezTo>
                    <a:pt x="4735" y="7572"/>
                    <a:pt x="4956" y="7592"/>
                    <a:pt x="5168" y="7592"/>
                  </a:cubicBezTo>
                  <a:cubicBezTo>
                    <a:pt x="5882" y="7592"/>
                    <a:pt x="6514" y="7368"/>
                    <a:pt x="6985" y="6896"/>
                  </a:cubicBezTo>
                  <a:cubicBezTo>
                    <a:pt x="8211" y="5670"/>
                    <a:pt x="7819" y="3293"/>
                    <a:pt x="6103" y="1602"/>
                  </a:cubicBezTo>
                  <a:cubicBezTo>
                    <a:pt x="5056" y="555"/>
                    <a:pt x="3763" y="1"/>
                    <a:pt x="2641" y="1"/>
                  </a:cubicBezTo>
                  <a:close/>
                </a:path>
              </a:pathLst>
            </a:custGeom>
            <a:solidFill>
              <a:srgbClr val="F9C280"/>
            </a:solidFill>
            <a:ln>
              <a:noFill/>
            </a:ln>
          </p:spPr>
          <p:txBody>
            <a:bodyPr spcFirstLastPara="1" wrap="square" lIns="121900" tIns="121900" rIns="121900" bIns="121900" anchor="ctr" anchorCtr="0">
              <a:noAutofit/>
            </a:bodyPr>
            <a:lstStyle/>
            <a:p>
              <a:endParaRPr sz="1800"/>
            </a:p>
          </p:txBody>
        </p:sp>
        <p:sp>
          <p:nvSpPr>
            <p:cNvPr id="68" name="Google Shape;1753;p47"/>
            <p:cNvSpPr/>
            <p:nvPr/>
          </p:nvSpPr>
          <p:spPr>
            <a:xfrm>
              <a:off x="-308841" y="498963"/>
              <a:ext cx="58213" cy="81214"/>
            </a:xfrm>
            <a:custGeom>
              <a:avLst/>
              <a:gdLst/>
              <a:ahLst/>
              <a:cxnLst/>
              <a:rect l="l" t="t" r="r" b="b"/>
              <a:pathLst>
                <a:path w="6226" h="8686" extrusionOk="0">
                  <a:moveTo>
                    <a:pt x="2350" y="1"/>
                  </a:moveTo>
                  <a:cubicBezTo>
                    <a:pt x="2213" y="1"/>
                    <a:pt x="2075" y="13"/>
                    <a:pt x="1937" y="39"/>
                  </a:cubicBezTo>
                  <a:cubicBezTo>
                    <a:pt x="1079" y="211"/>
                    <a:pt x="393" y="824"/>
                    <a:pt x="1" y="1730"/>
                  </a:cubicBezTo>
                  <a:cubicBezTo>
                    <a:pt x="246" y="1510"/>
                    <a:pt x="515" y="1387"/>
                    <a:pt x="809" y="1314"/>
                  </a:cubicBezTo>
                  <a:cubicBezTo>
                    <a:pt x="909" y="1297"/>
                    <a:pt x="1009" y="1289"/>
                    <a:pt x="1108" y="1289"/>
                  </a:cubicBezTo>
                  <a:cubicBezTo>
                    <a:pt x="2302" y="1289"/>
                    <a:pt x="3434" y="2483"/>
                    <a:pt x="3751" y="4157"/>
                  </a:cubicBezTo>
                  <a:cubicBezTo>
                    <a:pt x="4094" y="5971"/>
                    <a:pt x="3309" y="7613"/>
                    <a:pt x="2035" y="7858"/>
                  </a:cubicBezTo>
                  <a:cubicBezTo>
                    <a:pt x="1937" y="7874"/>
                    <a:pt x="1836" y="7882"/>
                    <a:pt x="1734" y="7882"/>
                  </a:cubicBezTo>
                  <a:cubicBezTo>
                    <a:pt x="1531" y="7882"/>
                    <a:pt x="1324" y="7850"/>
                    <a:pt x="1128" y="7784"/>
                  </a:cubicBezTo>
                  <a:lnTo>
                    <a:pt x="1128" y="7784"/>
                  </a:lnTo>
                  <a:cubicBezTo>
                    <a:pt x="1697" y="8353"/>
                    <a:pt x="2383" y="8686"/>
                    <a:pt x="3089" y="8686"/>
                  </a:cubicBezTo>
                  <a:cubicBezTo>
                    <a:pt x="3236" y="8686"/>
                    <a:pt x="3383" y="8671"/>
                    <a:pt x="3530" y="8642"/>
                  </a:cubicBezTo>
                  <a:cubicBezTo>
                    <a:pt x="5221" y="8348"/>
                    <a:pt x="6226" y="6167"/>
                    <a:pt x="5785" y="3789"/>
                  </a:cubicBezTo>
                  <a:cubicBezTo>
                    <a:pt x="5380" y="1606"/>
                    <a:pt x="3899" y="1"/>
                    <a:pt x="2350" y="1"/>
                  </a:cubicBezTo>
                  <a:close/>
                </a:path>
              </a:pathLst>
            </a:custGeom>
            <a:solidFill>
              <a:srgbClr val="F9C280"/>
            </a:solidFill>
            <a:ln>
              <a:noFill/>
            </a:ln>
          </p:spPr>
          <p:txBody>
            <a:bodyPr spcFirstLastPara="1" wrap="square" lIns="121900" tIns="121900" rIns="121900" bIns="121900" anchor="ctr" anchorCtr="0">
              <a:noAutofit/>
            </a:bodyPr>
            <a:lstStyle/>
            <a:p>
              <a:endParaRPr sz="1800"/>
            </a:p>
          </p:txBody>
        </p:sp>
        <p:sp>
          <p:nvSpPr>
            <p:cNvPr id="69" name="Google Shape;1754;p47"/>
            <p:cNvSpPr/>
            <p:nvPr/>
          </p:nvSpPr>
          <p:spPr>
            <a:xfrm>
              <a:off x="-261633" y="289130"/>
              <a:ext cx="34838" cy="32145"/>
            </a:xfrm>
            <a:custGeom>
              <a:avLst/>
              <a:gdLst/>
              <a:ahLst/>
              <a:cxnLst/>
              <a:rect l="l" t="t" r="r" b="b"/>
              <a:pathLst>
                <a:path w="3726" h="3438" extrusionOk="0">
                  <a:moveTo>
                    <a:pt x="1208" y="1"/>
                  </a:moveTo>
                  <a:cubicBezTo>
                    <a:pt x="883" y="1"/>
                    <a:pt x="588" y="105"/>
                    <a:pt x="368" y="325"/>
                  </a:cubicBezTo>
                  <a:cubicBezTo>
                    <a:pt x="99" y="595"/>
                    <a:pt x="1" y="1012"/>
                    <a:pt x="74" y="1453"/>
                  </a:cubicBezTo>
                  <a:cubicBezTo>
                    <a:pt x="123" y="1306"/>
                    <a:pt x="197" y="1183"/>
                    <a:pt x="295" y="1085"/>
                  </a:cubicBezTo>
                  <a:cubicBezTo>
                    <a:pt x="460" y="920"/>
                    <a:pt x="687" y="839"/>
                    <a:pt x="938" y="839"/>
                  </a:cubicBezTo>
                  <a:cubicBezTo>
                    <a:pt x="1319" y="839"/>
                    <a:pt x="1754" y="1025"/>
                    <a:pt x="2108" y="1379"/>
                  </a:cubicBezTo>
                  <a:cubicBezTo>
                    <a:pt x="2696" y="1968"/>
                    <a:pt x="2819" y="2776"/>
                    <a:pt x="2402" y="3193"/>
                  </a:cubicBezTo>
                  <a:cubicBezTo>
                    <a:pt x="2304" y="3316"/>
                    <a:pt x="2182" y="3365"/>
                    <a:pt x="2059" y="3414"/>
                  </a:cubicBezTo>
                  <a:cubicBezTo>
                    <a:pt x="2149" y="3429"/>
                    <a:pt x="2238" y="3437"/>
                    <a:pt x="2326" y="3437"/>
                  </a:cubicBezTo>
                  <a:cubicBezTo>
                    <a:pt x="2648" y="3437"/>
                    <a:pt x="2950" y="3331"/>
                    <a:pt x="3162" y="3119"/>
                  </a:cubicBezTo>
                  <a:cubicBezTo>
                    <a:pt x="3726" y="2580"/>
                    <a:pt x="3530" y="1502"/>
                    <a:pt x="2770" y="718"/>
                  </a:cubicBezTo>
                  <a:cubicBezTo>
                    <a:pt x="2292" y="255"/>
                    <a:pt x="1714" y="1"/>
                    <a:pt x="1208" y="1"/>
                  </a:cubicBezTo>
                  <a:close/>
                </a:path>
              </a:pathLst>
            </a:custGeom>
            <a:solidFill>
              <a:srgbClr val="F9C280"/>
            </a:solidFill>
            <a:ln>
              <a:noFill/>
            </a:ln>
          </p:spPr>
          <p:txBody>
            <a:bodyPr spcFirstLastPara="1" wrap="square" lIns="121900" tIns="121900" rIns="121900" bIns="121900" anchor="ctr" anchorCtr="0">
              <a:noAutofit/>
            </a:bodyPr>
            <a:lstStyle/>
            <a:p>
              <a:endParaRPr sz="1800"/>
            </a:p>
          </p:txBody>
        </p:sp>
        <p:sp>
          <p:nvSpPr>
            <p:cNvPr id="70" name="Google Shape;1755;p47"/>
            <p:cNvSpPr/>
            <p:nvPr/>
          </p:nvSpPr>
          <p:spPr>
            <a:xfrm>
              <a:off x="-260483" y="333234"/>
              <a:ext cx="34838" cy="32033"/>
            </a:xfrm>
            <a:custGeom>
              <a:avLst/>
              <a:gdLst/>
              <a:ahLst/>
              <a:cxnLst/>
              <a:rect l="l" t="t" r="r" b="b"/>
              <a:pathLst>
                <a:path w="3726" h="3426" extrusionOk="0">
                  <a:moveTo>
                    <a:pt x="1212" y="0"/>
                  </a:moveTo>
                  <a:cubicBezTo>
                    <a:pt x="886" y="0"/>
                    <a:pt x="589" y="102"/>
                    <a:pt x="368" y="314"/>
                  </a:cubicBezTo>
                  <a:cubicBezTo>
                    <a:pt x="98" y="584"/>
                    <a:pt x="0" y="1000"/>
                    <a:pt x="74" y="1442"/>
                  </a:cubicBezTo>
                  <a:cubicBezTo>
                    <a:pt x="123" y="1294"/>
                    <a:pt x="196" y="1172"/>
                    <a:pt x="294" y="1074"/>
                  </a:cubicBezTo>
                  <a:cubicBezTo>
                    <a:pt x="456" y="912"/>
                    <a:pt x="678" y="835"/>
                    <a:pt x="923" y="835"/>
                  </a:cubicBezTo>
                  <a:cubicBezTo>
                    <a:pt x="1307" y="835"/>
                    <a:pt x="1749" y="1024"/>
                    <a:pt x="2108" y="1368"/>
                  </a:cubicBezTo>
                  <a:cubicBezTo>
                    <a:pt x="2696" y="1956"/>
                    <a:pt x="2819" y="2790"/>
                    <a:pt x="2402" y="3206"/>
                  </a:cubicBezTo>
                  <a:cubicBezTo>
                    <a:pt x="2304" y="3304"/>
                    <a:pt x="2181" y="3353"/>
                    <a:pt x="2059" y="3402"/>
                  </a:cubicBezTo>
                  <a:cubicBezTo>
                    <a:pt x="2148" y="3418"/>
                    <a:pt x="2237" y="3426"/>
                    <a:pt x="2325" y="3426"/>
                  </a:cubicBezTo>
                  <a:cubicBezTo>
                    <a:pt x="2647" y="3426"/>
                    <a:pt x="2950" y="3320"/>
                    <a:pt x="3162" y="3108"/>
                  </a:cubicBezTo>
                  <a:cubicBezTo>
                    <a:pt x="3725" y="2569"/>
                    <a:pt x="3529" y="1491"/>
                    <a:pt x="2770" y="706"/>
                  </a:cubicBezTo>
                  <a:cubicBezTo>
                    <a:pt x="2293" y="245"/>
                    <a:pt x="1717" y="0"/>
                    <a:pt x="1212" y="0"/>
                  </a:cubicBezTo>
                  <a:close/>
                </a:path>
              </a:pathLst>
            </a:custGeom>
            <a:solidFill>
              <a:srgbClr val="F9C280"/>
            </a:solidFill>
            <a:ln>
              <a:noFill/>
            </a:ln>
          </p:spPr>
          <p:txBody>
            <a:bodyPr spcFirstLastPara="1" wrap="square" lIns="121900" tIns="121900" rIns="121900" bIns="121900" anchor="ctr" anchorCtr="0">
              <a:noAutofit/>
            </a:bodyPr>
            <a:lstStyle/>
            <a:p>
              <a:endParaRPr sz="1800"/>
            </a:p>
          </p:txBody>
        </p:sp>
        <p:sp>
          <p:nvSpPr>
            <p:cNvPr id="71" name="Google Shape;1756;p47"/>
            <p:cNvSpPr/>
            <p:nvPr/>
          </p:nvSpPr>
          <p:spPr>
            <a:xfrm>
              <a:off x="-468791" y="384463"/>
              <a:ext cx="107254" cy="97745"/>
            </a:xfrm>
            <a:custGeom>
              <a:avLst/>
              <a:gdLst/>
              <a:ahLst/>
              <a:cxnLst/>
              <a:rect l="l" t="t" r="r" b="b"/>
              <a:pathLst>
                <a:path w="11471" h="10454" extrusionOk="0">
                  <a:moveTo>
                    <a:pt x="5748" y="0"/>
                  </a:moveTo>
                  <a:cubicBezTo>
                    <a:pt x="4412" y="0"/>
                    <a:pt x="3076" y="509"/>
                    <a:pt x="2059" y="1526"/>
                  </a:cubicBezTo>
                  <a:cubicBezTo>
                    <a:pt x="1" y="3585"/>
                    <a:pt x="1" y="6893"/>
                    <a:pt x="2059" y="8928"/>
                  </a:cubicBezTo>
                  <a:cubicBezTo>
                    <a:pt x="564" y="7433"/>
                    <a:pt x="564" y="5006"/>
                    <a:pt x="2059" y="3487"/>
                  </a:cubicBezTo>
                  <a:cubicBezTo>
                    <a:pt x="2807" y="2739"/>
                    <a:pt x="3787" y="2365"/>
                    <a:pt x="4768" y="2365"/>
                  </a:cubicBezTo>
                  <a:cubicBezTo>
                    <a:pt x="5748" y="2365"/>
                    <a:pt x="6728" y="2739"/>
                    <a:pt x="7476" y="3487"/>
                  </a:cubicBezTo>
                  <a:cubicBezTo>
                    <a:pt x="8971" y="5006"/>
                    <a:pt x="8971" y="7433"/>
                    <a:pt x="7476" y="8928"/>
                  </a:cubicBezTo>
                  <a:cubicBezTo>
                    <a:pt x="6728" y="9675"/>
                    <a:pt x="5748" y="10049"/>
                    <a:pt x="4768" y="10049"/>
                  </a:cubicBezTo>
                  <a:cubicBezTo>
                    <a:pt x="3787" y="10049"/>
                    <a:pt x="2807" y="9675"/>
                    <a:pt x="2060" y="8928"/>
                  </a:cubicBezTo>
                  <a:lnTo>
                    <a:pt x="2060" y="8928"/>
                  </a:lnTo>
                  <a:cubicBezTo>
                    <a:pt x="3077" y="9945"/>
                    <a:pt x="4412" y="10453"/>
                    <a:pt x="5748" y="10453"/>
                  </a:cubicBezTo>
                  <a:cubicBezTo>
                    <a:pt x="7084" y="10453"/>
                    <a:pt x="8419" y="9945"/>
                    <a:pt x="9436" y="8928"/>
                  </a:cubicBezTo>
                  <a:cubicBezTo>
                    <a:pt x="11471" y="6893"/>
                    <a:pt x="11471" y="3585"/>
                    <a:pt x="9436" y="1526"/>
                  </a:cubicBezTo>
                  <a:cubicBezTo>
                    <a:pt x="8419" y="509"/>
                    <a:pt x="7084" y="0"/>
                    <a:pt x="5748" y="0"/>
                  </a:cubicBezTo>
                  <a:close/>
                </a:path>
              </a:pathLst>
            </a:custGeom>
            <a:solidFill>
              <a:srgbClr val="F9C280"/>
            </a:solidFill>
            <a:ln>
              <a:noFill/>
            </a:ln>
          </p:spPr>
          <p:txBody>
            <a:bodyPr spcFirstLastPara="1" wrap="square" lIns="121900" tIns="121900" rIns="121900" bIns="121900" anchor="ctr" anchorCtr="0">
              <a:noAutofit/>
            </a:bodyPr>
            <a:lstStyle/>
            <a:p>
              <a:endParaRPr sz="1800"/>
            </a:p>
          </p:txBody>
        </p:sp>
        <p:sp>
          <p:nvSpPr>
            <p:cNvPr id="72" name="Google Shape;1757;p47"/>
            <p:cNvSpPr/>
            <p:nvPr/>
          </p:nvSpPr>
          <p:spPr>
            <a:xfrm>
              <a:off x="-569622" y="236135"/>
              <a:ext cx="144607" cy="126515"/>
            </a:xfrm>
            <a:custGeom>
              <a:avLst/>
              <a:gdLst/>
              <a:ahLst/>
              <a:cxnLst/>
              <a:rect l="l" t="t" r="r" b="b"/>
              <a:pathLst>
                <a:path w="15466" h="13531" extrusionOk="0">
                  <a:moveTo>
                    <a:pt x="1814" y="10037"/>
                  </a:moveTo>
                  <a:cubicBezTo>
                    <a:pt x="1839" y="10083"/>
                    <a:pt x="1865" y="10128"/>
                    <a:pt x="1891" y="10172"/>
                  </a:cubicBezTo>
                  <a:lnTo>
                    <a:pt x="1891" y="10172"/>
                  </a:lnTo>
                  <a:cubicBezTo>
                    <a:pt x="1865" y="10127"/>
                    <a:pt x="1840" y="10083"/>
                    <a:pt x="1814" y="10037"/>
                  </a:cubicBezTo>
                  <a:close/>
                  <a:moveTo>
                    <a:pt x="7733" y="0"/>
                  </a:moveTo>
                  <a:cubicBezTo>
                    <a:pt x="6625" y="0"/>
                    <a:pt x="5501" y="272"/>
                    <a:pt x="4461" y="847"/>
                  </a:cubicBezTo>
                  <a:cubicBezTo>
                    <a:pt x="1202" y="2636"/>
                    <a:pt x="1" y="6753"/>
                    <a:pt x="1814" y="10037"/>
                  </a:cubicBezTo>
                  <a:cubicBezTo>
                    <a:pt x="491" y="7636"/>
                    <a:pt x="1373" y="4596"/>
                    <a:pt x="3775" y="3273"/>
                  </a:cubicBezTo>
                  <a:cubicBezTo>
                    <a:pt x="4533" y="2855"/>
                    <a:pt x="5352" y="2657"/>
                    <a:pt x="6159" y="2657"/>
                  </a:cubicBezTo>
                  <a:cubicBezTo>
                    <a:pt x="7911" y="2657"/>
                    <a:pt x="9609" y="3590"/>
                    <a:pt x="10515" y="5234"/>
                  </a:cubicBezTo>
                  <a:cubicBezTo>
                    <a:pt x="11838" y="7636"/>
                    <a:pt x="10956" y="10675"/>
                    <a:pt x="8554" y="11998"/>
                  </a:cubicBezTo>
                  <a:cubicBezTo>
                    <a:pt x="7797" y="12416"/>
                    <a:pt x="6978" y="12614"/>
                    <a:pt x="6170" y="12614"/>
                  </a:cubicBezTo>
                  <a:cubicBezTo>
                    <a:pt x="4467" y="12614"/>
                    <a:pt x="2814" y="11732"/>
                    <a:pt x="1891" y="10172"/>
                  </a:cubicBezTo>
                  <a:lnTo>
                    <a:pt x="1891" y="10172"/>
                  </a:lnTo>
                  <a:cubicBezTo>
                    <a:pt x="3147" y="12316"/>
                    <a:pt x="5405" y="13531"/>
                    <a:pt x="7739" y="13531"/>
                  </a:cubicBezTo>
                  <a:cubicBezTo>
                    <a:pt x="8844" y="13531"/>
                    <a:pt x="9965" y="13259"/>
                    <a:pt x="11005" y="12684"/>
                  </a:cubicBezTo>
                  <a:cubicBezTo>
                    <a:pt x="14289" y="10895"/>
                    <a:pt x="15466" y="6778"/>
                    <a:pt x="13677" y="3494"/>
                  </a:cubicBezTo>
                  <a:cubicBezTo>
                    <a:pt x="12437" y="1266"/>
                    <a:pt x="10123" y="0"/>
                    <a:pt x="7733" y="0"/>
                  </a:cubicBezTo>
                  <a:close/>
                </a:path>
              </a:pathLst>
            </a:custGeom>
            <a:solidFill>
              <a:srgbClr val="F9C280"/>
            </a:solidFill>
            <a:ln>
              <a:noFill/>
            </a:ln>
          </p:spPr>
          <p:txBody>
            <a:bodyPr spcFirstLastPara="1" wrap="square" lIns="121900" tIns="121900" rIns="121900" bIns="121900" anchor="ctr" anchorCtr="0">
              <a:noAutofit/>
            </a:bodyPr>
            <a:lstStyle/>
            <a:p>
              <a:endParaRPr sz="1800"/>
            </a:p>
          </p:txBody>
        </p:sp>
      </p:grpSp>
    </p:spTree>
    <p:extLst>
      <p:ext uri="{BB962C8B-B14F-4D97-AF65-F5344CB8AC3E}">
        <p14:creationId xmlns:p14="http://schemas.microsoft.com/office/powerpoint/2010/main" val="31724090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1"/>
          <p:cNvSpPr txBox="1">
            <a:spLocks noGrp="1"/>
          </p:cNvSpPr>
          <p:nvPr>
            <p:ph type="subTitle" idx="1"/>
          </p:nvPr>
        </p:nvSpPr>
        <p:spPr>
          <a:xfrm>
            <a:off x="678120" y="2320132"/>
            <a:ext cx="10835760" cy="4537868"/>
          </a:xfrm>
          <a:prstGeom prst="rect">
            <a:avLst/>
          </a:prstGeom>
        </p:spPr>
        <p:txBody>
          <a:bodyPr spcFirstLastPara="1" wrap="square" lIns="0" tIns="0" rIns="0" bIns="0" anchor="ctr" anchorCtr="0">
            <a:noAutofit/>
          </a:bodyPr>
          <a:lstStyle/>
          <a:p>
            <a:pPr marL="285750" indent="-285750"/>
            <a:r>
              <a:rPr lang="es-ES" sz="2000" dirty="0"/>
              <a:t>El juego posee una pantalla de inicio, la escena en donde se va a desarrollar el juego y una pantalla final en donde se dice si el jugador ganó o perdió.</a:t>
            </a:r>
          </a:p>
          <a:p>
            <a:pPr marL="285750" indent="-285750"/>
            <a:r>
              <a:rPr lang="es-ES" sz="2000" dirty="0"/>
              <a:t>La pantalla de inicio es sencilla y solo posee un botón para iniciar el juego, lo cual ayuda a que el jugador pueda comenzar sin ningún inconveniente.</a:t>
            </a:r>
          </a:p>
          <a:p>
            <a:pPr marL="285750" indent="-285750"/>
            <a:r>
              <a:rPr lang="es-ES" sz="2000" dirty="0"/>
              <a:t>El jugador tendrá que disponer de un mouse para poder jugar. Con este, podrá mover la raqueta y permitir que la bola se mantenga en juego.</a:t>
            </a:r>
          </a:p>
          <a:p>
            <a:pPr marL="285750" indent="-285750"/>
            <a:r>
              <a:rPr lang="es-ES" sz="2000" dirty="0"/>
              <a:t>Para iniciar, solo tendrá que hacer </a:t>
            </a:r>
            <a:r>
              <a:rPr lang="es-ES" sz="2000" dirty="0" err="1"/>
              <a:t>click</a:t>
            </a:r>
            <a:r>
              <a:rPr lang="es-ES" sz="2000" dirty="0"/>
              <a:t> izquierdo en el mouse y provocará que la bola salga disparada.</a:t>
            </a:r>
          </a:p>
          <a:p>
            <a:pPr marL="285750" indent="-285750"/>
            <a:r>
              <a:rPr lang="es-ES" sz="2000" dirty="0"/>
              <a:t>También cuenta con diferentes marcadores en donde puede ver cómo va el desarrollo del juego.</a:t>
            </a:r>
          </a:p>
          <a:p>
            <a:pPr marL="285750" indent="-285750"/>
            <a:r>
              <a:rPr lang="es-ES" sz="2000" dirty="0"/>
              <a:t>Cuando finalice el juego, ya sea por perdida o por victoria, saldrá una pantalla presentando el resultado final del juego. También mostrará un botón con el cual puede volver a jugar el juego.</a:t>
            </a:r>
          </a:p>
          <a:p>
            <a:pPr marL="0" indent="0">
              <a:buNone/>
            </a:pPr>
            <a:endParaRPr lang="es-ES" sz="2000" dirty="0"/>
          </a:p>
          <a:p>
            <a:pPr marL="0" indent="0">
              <a:buNone/>
            </a:pPr>
            <a:endParaRPr sz="2000" dirty="0"/>
          </a:p>
        </p:txBody>
      </p:sp>
      <p:sp>
        <p:nvSpPr>
          <p:cNvPr id="1489" name="Google Shape;1489;p41"/>
          <p:cNvSpPr txBox="1">
            <a:spLocks noGrp="1"/>
          </p:cNvSpPr>
          <p:nvPr>
            <p:ph type="title"/>
          </p:nvPr>
        </p:nvSpPr>
        <p:spPr>
          <a:xfrm>
            <a:off x="5006340" y="735152"/>
            <a:ext cx="6225660" cy="1025067"/>
          </a:xfrm>
          <a:prstGeom prst="rect">
            <a:avLst/>
          </a:prstGeom>
        </p:spPr>
        <p:txBody>
          <a:bodyPr spcFirstLastPara="1" wrap="square" lIns="0" tIns="0" rIns="0" bIns="0" anchor="t" anchorCtr="0">
            <a:noAutofit/>
          </a:bodyPr>
          <a:lstStyle/>
          <a:p>
            <a:r>
              <a:rPr lang="en" sz="6600" dirty="0"/>
              <a:t>USABILIDAD</a:t>
            </a:r>
            <a:endParaRPr sz="6600" dirty="0"/>
          </a:p>
        </p:txBody>
      </p:sp>
    </p:spTree>
    <p:extLst>
      <p:ext uri="{BB962C8B-B14F-4D97-AF65-F5344CB8AC3E}">
        <p14:creationId xmlns:p14="http://schemas.microsoft.com/office/powerpoint/2010/main" val="32789700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79"/>
        <p:cNvGrpSpPr/>
        <p:nvPr/>
      </p:nvGrpSpPr>
      <p:grpSpPr>
        <a:xfrm>
          <a:off x="0" y="0"/>
          <a:ext cx="0" cy="0"/>
          <a:chOff x="0" y="0"/>
          <a:chExt cx="0" cy="0"/>
        </a:xfrm>
      </p:grpSpPr>
      <p:sp>
        <p:nvSpPr>
          <p:cNvPr id="1780" name="Google Shape;1780;p49"/>
          <p:cNvSpPr txBox="1">
            <a:spLocks noGrp="1"/>
          </p:cNvSpPr>
          <p:nvPr>
            <p:ph type="title"/>
          </p:nvPr>
        </p:nvSpPr>
        <p:spPr>
          <a:xfrm>
            <a:off x="960000" y="575133"/>
            <a:ext cx="10272000" cy="636400"/>
          </a:xfrm>
          <a:prstGeom prst="rect">
            <a:avLst/>
          </a:prstGeom>
        </p:spPr>
        <p:txBody>
          <a:bodyPr spcFirstLastPara="1" wrap="square" lIns="0" tIns="0" rIns="0" bIns="0" anchor="t" anchorCtr="0">
            <a:noAutofit/>
          </a:bodyPr>
          <a:lstStyle/>
          <a:p>
            <a:r>
              <a:rPr lang="en" dirty="0"/>
              <a:t>VERSIONES DE LA APLICACIÓN</a:t>
            </a:r>
            <a:endParaRPr dirty="0"/>
          </a:p>
        </p:txBody>
      </p:sp>
      <p:sp>
        <p:nvSpPr>
          <p:cNvPr id="1781" name="Google Shape;1781;p49"/>
          <p:cNvSpPr txBox="1">
            <a:spLocks noGrp="1"/>
          </p:cNvSpPr>
          <p:nvPr>
            <p:ph type="subTitle" idx="1"/>
          </p:nvPr>
        </p:nvSpPr>
        <p:spPr>
          <a:xfrm>
            <a:off x="4630200" y="3214733"/>
            <a:ext cx="2931600" cy="704400"/>
          </a:xfrm>
          <a:prstGeom prst="rect">
            <a:avLst/>
          </a:prstGeom>
        </p:spPr>
        <p:txBody>
          <a:bodyPr spcFirstLastPara="1" wrap="square" lIns="0" tIns="0" rIns="0" bIns="0" anchor="t" anchorCtr="0">
            <a:noAutofit/>
          </a:bodyPr>
          <a:lstStyle/>
          <a:p>
            <a:pPr marL="0" indent="0"/>
            <a:r>
              <a:rPr lang="es-ES" dirty="0"/>
              <a:t>Se añadió un nivel más y </a:t>
            </a:r>
          </a:p>
          <a:p>
            <a:pPr marL="0" indent="0"/>
            <a:r>
              <a:rPr lang="es-ES" dirty="0"/>
              <a:t>algunos </a:t>
            </a:r>
            <a:r>
              <a:rPr lang="es-ES" dirty="0" err="1"/>
              <a:t>power</a:t>
            </a:r>
            <a:r>
              <a:rPr lang="es-ES" dirty="0"/>
              <a:t>-ups.</a:t>
            </a:r>
            <a:endParaRPr dirty="0"/>
          </a:p>
        </p:txBody>
      </p:sp>
      <p:sp>
        <p:nvSpPr>
          <p:cNvPr id="1782" name="Google Shape;1782;p49"/>
          <p:cNvSpPr txBox="1">
            <a:spLocks noGrp="1"/>
          </p:cNvSpPr>
          <p:nvPr>
            <p:ph type="title" idx="2"/>
          </p:nvPr>
        </p:nvSpPr>
        <p:spPr>
          <a:xfrm>
            <a:off x="4630200" y="2657133"/>
            <a:ext cx="2931600" cy="456000"/>
          </a:xfrm>
          <a:prstGeom prst="rect">
            <a:avLst/>
          </a:prstGeom>
        </p:spPr>
        <p:txBody>
          <a:bodyPr spcFirstLastPara="1" wrap="square" lIns="0" tIns="0" rIns="0" bIns="0" anchor="ctr" anchorCtr="0">
            <a:noAutofit/>
          </a:bodyPr>
          <a:lstStyle/>
          <a:p>
            <a:r>
              <a:rPr lang="es-US" dirty="0"/>
              <a:t>Versión Beta</a:t>
            </a:r>
          </a:p>
        </p:txBody>
      </p:sp>
      <p:sp>
        <p:nvSpPr>
          <p:cNvPr id="1783" name="Google Shape;1783;p49"/>
          <p:cNvSpPr txBox="1">
            <a:spLocks noGrp="1"/>
          </p:cNvSpPr>
          <p:nvPr>
            <p:ph type="subTitle" idx="3"/>
          </p:nvPr>
        </p:nvSpPr>
        <p:spPr>
          <a:xfrm>
            <a:off x="8300400" y="3214733"/>
            <a:ext cx="2931600" cy="704400"/>
          </a:xfrm>
          <a:prstGeom prst="rect">
            <a:avLst/>
          </a:prstGeom>
        </p:spPr>
        <p:txBody>
          <a:bodyPr spcFirstLastPara="1" wrap="square" lIns="0" tIns="0" rIns="0" bIns="0" anchor="t" anchorCtr="0">
            <a:noAutofit/>
          </a:bodyPr>
          <a:lstStyle/>
          <a:p>
            <a:pPr marL="0" indent="0"/>
            <a:r>
              <a:rPr lang="es-ES" dirty="0"/>
              <a:t>Se añadieron varios </a:t>
            </a:r>
          </a:p>
          <a:p>
            <a:pPr marL="0" indent="0"/>
            <a:r>
              <a:rPr lang="es-ES" dirty="0"/>
              <a:t>niveles, más </a:t>
            </a:r>
            <a:r>
              <a:rPr lang="es-ES" dirty="0" err="1"/>
              <a:t>power</a:t>
            </a:r>
            <a:r>
              <a:rPr lang="es-ES" dirty="0"/>
              <a:t>-ups y varios marcadores.</a:t>
            </a:r>
            <a:endParaRPr dirty="0"/>
          </a:p>
        </p:txBody>
      </p:sp>
      <p:sp>
        <p:nvSpPr>
          <p:cNvPr id="1784" name="Google Shape;1784;p49"/>
          <p:cNvSpPr txBox="1">
            <a:spLocks noGrp="1"/>
          </p:cNvSpPr>
          <p:nvPr>
            <p:ph type="title" idx="4"/>
          </p:nvPr>
        </p:nvSpPr>
        <p:spPr>
          <a:xfrm>
            <a:off x="8300400" y="2657133"/>
            <a:ext cx="2931600" cy="456000"/>
          </a:xfrm>
          <a:prstGeom prst="rect">
            <a:avLst/>
          </a:prstGeom>
        </p:spPr>
        <p:txBody>
          <a:bodyPr spcFirstLastPara="1" wrap="square" lIns="0" tIns="0" rIns="0" bIns="0" anchor="ctr" anchorCtr="0">
            <a:noAutofit/>
          </a:bodyPr>
          <a:lstStyle/>
          <a:p>
            <a:r>
              <a:rPr lang="es-US" dirty="0"/>
              <a:t>Versión 1.0</a:t>
            </a:r>
          </a:p>
        </p:txBody>
      </p:sp>
      <p:sp>
        <p:nvSpPr>
          <p:cNvPr id="1785" name="Google Shape;1785;p49"/>
          <p:cNvSpPr txBox="1">
            <a:spLocks noGrp="1"/>
          </p:cNvSpPr>
          <p:nvPr>
            <p:ph type="subTitle" idx="5"/>
          </p:nvPr>
        </p:nvSpPr>
        <p:spPr>
          <a:xfrm>
            <a:off x="6641864" y="5440388"/>
            <a:ext cx="2931600" cy="704400"/>
          </a:xfrm>
          <a:prstGeom prst="rect">
            <a:avLst/>
          </a:prstGeom>
        </p:spPr>
        <p:txBody>
          <a:bodyPr spcFirstLastPara="1" wrap="square" lIns="0" tIns="0" rIns="0" bIns="0" anchor="t" anchorCtr="0">
            <a:noAutofit/>
          </a:bodyPr>
          <a:lstStyle/>
          <a:p>
            <a:pPr marL="0" indent="0"/>
            <a:r>
              <a:rPr lang="es-ES" dirty="0"/>
              <a:t>Esta versión </a:t>
            </a:r>
            <a:r>
              <a:rPr lang="es-ES" dirty="0" err="1"/>
              <a:t>tendra</a:t>
            </a:r>
            <a:r>
              <a:rPr lang="es-ES" dirty="0"/>
              <a:t> mejoras en el control de los enemigos y niveles más complejos.</a:t>
            </a:r>
            <a:endParaRPr dirty="0"/>
          </a:p>
        </p:txBody>
      </p:sp>
      <p:sp>
        <p:nvSpPr>
          <p:cNvPr id="1786" name="Google Shape;1786;p49"/>
          <p:cNvSpPr txBox="1">
            <a:spLocks noGrp="1"/>
          </p:cNvSpPr>
          <p:nvPr>
            <p:ph type="title" idx="6"/>
          </p:nvPr>
        </p:nvSpPr>
        <p:spPr>
          <a:xfrm>
            <a:off x="6641864" y="4882788"/>
            <a:ext cx="2931600" cy="456000"/>
          </a:xfrm>
          <a:prstGeom prst="rect">
            <a:avLst/>
          </a:prstGeom>
        </p:spPr>
        <p:txBody>
          <a:bodyPr spcFirstLastPara="1" wrap="square" lIns="0" tIns="0" rIns="0" bIns="0" anchor="ctr" anchorCtr="0">
            <a:noAutofit/>
          </a:bodyPr>
          <a:lstStyle/>
          <a:p>
            <a:r>
              <a:rPr lang="es-US" dirty="0"/>
              <a:t>Versión 3.0</a:t>
            </a:r>
          </a:p>
        </p:txBody>
      </p:sp>
      <p:sp>
        <p:nvSpPr>
          <p:cNvPr id="1789" name="Google Shape;1789;p49"/>
          <p:cNvSpPr txBox="1">
            <a:spLocks noGrp="1"/>
          </p:cNvSpPr>
          <p:nvPr>
            <p:ph type="subTitle" idx="9"/>
          </p:nvPr>
        </p:nvSpPr>
        <p:spPr>
          <a:xfrm>
            <a:off x="960000" y="3214733"/>
            <a:ext cx="2931600" cy="704400"/>
          </a:xfrm>
          <a:prstGeom prst="rect">
            <a:avLst/>
          </a:prstGeom>
        </p:spPr>
        <p:txBody>
          <a:bodyPr spcFirstLastPara="1" wrap="square" lIns="0" tIns="0" rIns="0" bIns="0" anchor="t" anchorCtr="0">
            <a:noAutofit/>
          </a:bodyPr>
          <a:lstStyle/>
          <a:p>
            <a:pPr marL="0" indent="0"/>
            <a:r>
              <a:rPr lang="es-ES" dirty="0"/>
              <a:t>Solo contiene 2 niveles y el uso </a:t>
            </a:r>
          </a:p>
          <a:p>
            <a:pPr marL="0" indent="0"/>
            <a:r>
              <a:rPr lang="es-ES" dirty="0"/>
              <a:t>básico del mismo.</a:t>
            </a:r>
            <a:endParaRPr dirty="0"/>
          </a:p>
        </p:txBody>
      </p:sp>
      <p:sp>
        <p:nvSpPr>
          <p:cNvPr id="1790" name="Google Shape;1790;p49"/>
          <p:cNvSpPr txBox="1">
            <a:spLocks noGrp="1"/>
          </p:cNvSpPr>
          <p:nvPr>
            <p:ph type="title" idx="13"/>
          </p:nvPr>
        </p:nvSpPr>
        <p:spPr>
          <a:xfrm>
            <a:off x="960000" y="2657133"/>
            <a:ext cx="2931600" cy="456000"/>
          </a:xfrm>
          <a:prstGeom prst="rect">
            <a:avLst/>
          </a:prstGeom>
        </p:spPr>
        <p:txBody>
          <a:bodyPr spcFirstLastPara="1" wrap="square" lIns="0" tIns="0" rIns="0" bIns="0" anchor="ctr" anchorCtr="0">
            <a:noAutofit/>
          </a:bodyPr>
          <a:lstStyle/>
          <a:p>
            <a:r>
              <a:rPr lang="en" dirty="0"/>
              <a:t>Version Alpha</a:t>
            </a:r>
            <a:endParaRPr dirty="0"/>
          </a:p>
        </p:txBody>
      </p:sp>
      <p:sp>
        <p:nvSpPr>
          <p:cNvPr id="1791" name="Google Shape;1791;p49"/>
          <p:cNvSpPr txBox="1">
            <a:spLocks noGrp="1"/>
          </p:cNvSpPr>
          <p:nvPr>
            <p:ph type="subTitle" idx="14"/>
          </p:nvPr>
        </p:nvSpPr>
        <p:spPr>
          <a:xfrm>
            <a:off x="2618537" y="5431136"/>
            <a:ext cx="2931600" cy="704400"/>
          </a:xfrm>
          <a:prstGeom prst="rect">
            <a:avLst/>
          </a:prstGeom>
        </p:spPr>
        <p:txBody>
          <a:bodyPr spcFirstLastPara="1" wrap="square" lIns="0" tIns="0" rIns="0" bIns="0" anchor="t" anchorCtr="0">
            <a:noAutofit/>
          </a:bodyPr>
          <a:lstStyle/>
          <a:p>
            <a:pPr marL="0" indent="0"/>
            <a:r>
              <a:rPr lang="es-ES" dirty="0"/>
              <a:t>Esta versión contendrá enemigos que se encargaran de dificultar más el juego.</a:t>
            </a:r>
            <a:endParaRPr dirty="0"/>
          </a:p>
        </p:txBody>
      </p:sp>
      <p:sp>
        <p:nvSpPr>
          <p:cNvPr id="1792" name="Google Shape;1792;p49"/>
          <p:cNvSpPr txBox="1">
            <a:spLocks noGrp="1"/>
          </p:cNvSpPr>
          <p:nvPr>
            <p:ph type="title" idx="15"/>
          </p:nvPr>
        </p:nvSpPr>
        <p:spPr>
          <a:xfrm>
            <a:off x="2618537" y="4873536"/>
            <a:ext cx="2931600" cy="456000"/>
          </a:xfrm>
          <a:prstGeom prst="rect">
            <a:avLst/>
          </a:prstGeom>
        </p:spPr>
        <p:txBody>
          <a:bodyPr spcFirstLastPara="1" wrap="square" lIns="0" tIns="0" rIns="0" bIns="0" anchor="ctr" anchorCtr="0">
            <a:noAutofit/>
          </a:bodyPr>
          <a:lstStyle/>
          <a:p>
            <a:r>
              <a:rPr lang="es-US" dirty="0"/>
              <a:t>Versión 2.0</a:t>
            </a:r>
          </a:p>
        </p:txBody>
      </p:sp>
    </p:spTree>
    <p:extLst>
      <p:ext uri="{BB962C8B-B14F-4D97-AF65-F5344CB8AC3E}">
        <p14:creationId xmlns:p14="http://schemas.microsoft.com/office/powerpoint/2010/main" val="418832377"/>
      </p:ext>
    </p:extLst>
  </p:cSld>
  <p:clrMapOvr>
    <a:masterClrMapping/>
  </p:clrMapOvr>
</p:sld>
</file>

<file path=ppt/theme/theme1.xml><?xml version="1.0" encoding="utf-8"?>
<a:theme xmlns:a="http://schemas.openxmlformats.org/drawingml/2006/main" name=" Outer Space by Slidesgo">
  <a:themeElements>
    <a:clrScheme name="Simple Light">
      <a:dk1>
        <a:srgbClr val="FFFFFF"/>
      </a:dk1>
      <a:lt1>
        <a:srgbClr val="CB5568"/>
      </a:lt1>
      <a:dk2>
        <a:srgbClr val="EE9480"/>
      </a:dk2>
      <a:lt2>
        <a:srgbClr val="FF1329"/>
      </a:lt2>
      <a:accent1>
        <a:srgbClr val="00C0C0"/>
      </a:accent1>
      <a:accent2>
        <a:srgbClr val="31B4ED"/>
      </a:accent2>
      <a:accent3>
        <a:srgbClr val="5D4682"/>
      </a:accent3>
      <a:accent4>
        <a:srgbClr val="7B5FA7"/>
      </a:accent4>
      <a:accent5>
        <a:srgbClr val="AC476D"/>
      </a:accent5>
      <a:accent6>
        <a:srgbClr val="FFE599"/>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ppt4D3D.tmp</Template>
  <TotalTime>143</TotalTime>
  <Words>1261</Words>
  <Application>Microsoft Office PowerPoint</Application>
  <PresentationFormat>Panorámica</PresentationFormat>
  <Paragraphs>102</Paragraphs>
  <Slides>19</Slides>
  <Notes>9</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19</vt:i4>
      </vt:variant>
    </vt:vector>
  </HeadingPairs>
  <TitlesOfParts>
    <vt:vector size="24" baseType="lpstr">
      <vt:lpstr>Arial</vt:lpstr>
      <vt:lpstr>Calibri</vt:lpstr>
      <vt:lpstr>Cuprum</vt:lpstr>
      <vt:lpstr>Karla</vt:lpstr>
      <vt:lpstr> Outer Space by Slidesgo</vt:lpstr>
      <vt:lpstr>BREAKOUT</vt:lpstr>
      <vt:lpstr>DESCRIPCIÓN DEL VIDEOJUEGO</vt:lpstr>
      <vt:lpstr>MOTIVACIÓN</vt:lpstr>
      <vt:lpstr>OBJETIVO GENERAL</vt:lpstr>
      <vt:lpstr>OBJETIVOS ESPECÍFICOS</vt:lpstr>
      <vt:lpstr>PROTOTIPOS</vt:lpstr>
      <vt:lpstr>Perfiles de Usuario</vt:lpstr>
      <vt:lpstr>USABILIDAD</vt:lpstr>
      <vt:lpstr>VERSIONES DE LA APLICACIÓN</vt:lpstr>
      <vt:lpstr>Requisitos de instalación</vt:lpstr>
      <vt:lpstr>Instrucciones de uso</vt:lpstr>
      <vt:lpstr>Proyección a Futuro</vt:lpstr>
      <vt:lpstr>Presupuesto</vt:lpstr>
      <vt:lpstr>Análisis de Mercado</vt:lpstr>
      <vt:lpstr>Viabilidad</vt:lpstr>
      <vt:lpstr>ANEXOS</vt:lpstr>
      <vt:lpstr>Presentación de PowerPoint</vt:lpstr>
      <vt:lpstr>Presentación de PowerPoint</vt:lpstr>
      <vt:lpstr>Muchas 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BREAKOUT</dc:title>
  <dc:creator>YORDIN RODRIGUEZ</dc:creator>
  <cp:lastModifiedBy>Alberto de Jesus Garcia Peña</cp:lastModifiedBy>
  <cp:revision>12</cp:revision>
  <dcterms:created xsi:type="dcterms:W3CDTF">2021-08-19T18:24:27Z</dcterms:created>
  <dcterms:modified xsi:type="dcterms:W3CDTF">2021-08-19T21:39:16Z</dcterms:modified>
</cp:coreProperties>
</file>