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68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57C0-0B67-4E7A-B3DC-7D862B74D19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50D0-7DDE-444E-BE22-CDE339DC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51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57C0-0B67-4E7A-B3DC-7D862B74D19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50D0-7DDE-444E-BE22-CDE339DC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66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57C0-0B67-4E7A-B3DC-7D862B74D19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50D0-7DDE-444E-BE22-CDE339DC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99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57C0-0B67-4E7A-B3DC-7D862B74D19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50D0-7DDE-444E-BE22-CDE339DC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3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57C0-0B67-4E7A-B3DC-7D862B74D19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50D0-7DDE-444E-BE22-CDE339DC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0895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57C0-0B67-4E7A-B3DC-7D862B74D19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50D0-7DDE-444E-BE22-CDE339DC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62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57C0-0B67-4E7A-B3DC-7D862B74D19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50D0-7DDE-444E-BE22-CDE339DC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090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57C0-0B67-4E7A-B3DC-7D862B74D19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50D0-7DDE-444E-BE22-CDE339DC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16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57C0-0B67-4E7A-B3DC-7D862B74D19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50D0-7DDE-444E-BE22-CDE339DC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69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57C0-0B67-4E7A-B3DC-7D862B74D19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50D0-7DDE-444E-BE22-CDE339DC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4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657C0-0B67-4E7A-B3DC-7D862B74D19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A50D0-7DDE-444E-BE22-CDE339DC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039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657C0-0B67-4E7A-B3DC-7D862B74D199}" type="datetimeFigureOut">
              <a:rPr lang="en-US" smtClean="0"/>
              <a:t>8/5/2018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2A50D0-7DDE-444E-BE22-CDE339DC6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76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1426668" y="909704"/>
            <a:ext cx="2568624" cy="3115662"/>
            <a:chOff x="1328057" y="1429657"/>
            <a:chExt cx="2568624" cy="3115662"/>
          </a:xfrm>
          <a:effectLst>
            <a:reflection blurRad="6350" stA="20000" endPos="35000" dir="5400000" sy="-100000" algn="bl" rotWithShape="0"/>
          </a:effectLst>
        </p:grpSpPr>
        <p:sp>
          <p:nvSpPr>
            <p:cNvPr id="8" name="Rounded Rectangle 7"/>
            <p:cNvSpPr/>
            <p:nvPr/>
          </p:nvSpPr>
          <p:spPr>
            <a:xfrm>
              <a:off x="1328057" y="1429657"/>
              <a:ext cx="2133600" cy="2873829"/>
            </a:xfrm>
            <a:prstGeom prst="roundRect">
              <a:avLst>
                <a:gd name="adj" fmla="val 12926"/>
              </a:avLst>
            </a:pr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chemeClr val="tx1"/>
                  </a:solidFill>
                </a:rPr>
                <a:t>BIO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328057" y="2725271"/>
              <a:ext cx="2133600" cy="1578215"/>
            </a:xfrm>
            <a:custGeom>
              <a:avLst/>
              <a:gdLst>
                <a:gd name="connsiteX0" fmla="*/ 0 w 2133600"/>
                <a:gd name="connsiteY0" fmla="*/ 260053 h 1560286"/>
                <a:gd name="connsiteX1" fmla="*/ 260053 w 2133600"/>
                <a:gd name="connsiteY1" fmla="*/ 0 h 1560286"/>
                <a:gd name="connsiteX2" fmla="*/ 1873547 w 2133600"/>
                <a:gd name="connsiteY2" fmla="*/ 0 h 1560286"/>
                <a:gd name="connsiteX3" fmla="*/ 2133600 w 2133600"/>
                <a:gd name="connsiteY3" fmla="*/ 260053 h 1560286"/>
                <a:gd name="connsiteX4" fmla="*/ 2133600 w 2133600"/>
                <a:gd name="connsiteY4" fmla="*/ 1300233 h 1560286"/>
                <a:gd name="connsiteX5" fmla="*/ 1873547 w 2133600"/>
                <a:gd name="connsiteY5" fmla="*/ 1560286 h 1560286"/>
                <a:gd name="connsiteX6" fmla="*/ 260053 w 2133600"/>
                <a:gd name="connsiteY6" fmla="*/ 1560286 h 1560286"/>
                <a:gd name="connsiteX7" fmla="*/ 0 w 2133600"/>
                <a:gd name="connsiteY7" fmla="*/ 1300233 h 1560286"/>
                <a:gd name="connsiteX8" fmla="*/ 0 w 2133600"/>
                <a:gd name="connsiteY8" fmla="*/ 260053 h 1560286"/>
                <a:gd name="connsiteX0" fmla="*/ 0 w 2133600"/>
                <a:gd name="connsiteY0" fmla="*/ 260053 h 1560286"/>
                <a:gd name="connsiteX1" fmla="*/ 260053 w 2133600"/>
                <a:gd name="connsiteY1" fmla="*/ 0 h 1560286"/>
                <a:gd name="connsiteX2" fmla="*/ 1873547 w 2133600"/>
                <a:gd name="connsiteY2" fmla="*/ 0 h 1560286"/>
                <a:gd name="connsiteX3" fmla="*/ 2133600 w 2133600"/>
                <a:gd name="connsiteY3" fmla="*/ 260053 h 1560286"/>
                <a:gd name="connsiteX4" fmla="*/ 2133600 w 2133600"/>
                <a:gd name="connsiteY4" fmla="*/ 1300233 h 1560286"/>
                <a:gd name="connsiteX5" fmla="*/ 1873547 w 2133600"/>
                <a:gd name="connsiteY5" fmla="*/ 1560286 h 1560286"/>
                <a:gd name="connsiteX6" fmla="*/ 260053 w 2133600"/>
                <a:gd name="connsiteY6" fmla="*/ 1560286 h 1560286"/>
                <a:gd name="connsiteX7" fmla="*/ 0 w 2133600"/>
                <a:gd name="connsiteY7" fmla="*/ 1300233 h 1560286"/>
                <a:gd name="connsiteX8" fmla="*/ 0 w 2133600"/>
                <a:gd name="connsiteY8" fmla="*/ 260053 h 1560286"/>
                <a:gd name="connsiteX0" fmla="*/ 0 w 2133600"/>
                <a:gd name="connsiteY0" fmla="*/ 260053 h 1560286"/>
                <a:gd name="connsiteX1" fmla="*/ 260053 w 2133600"/>
                <a:gd name="connsiteY1" fmla="*/ 0 h 1560286"/>
                <a:gd name="connsiteX2" fmla="*/ 1873547 w 2133600"/>
                <a:gd name="connsiteY2" fmla="*/ 0 h 1560286"/>
                <a:gd name="connsiteX3" fmla="*/ 2133600 w 2133600"/>
                <a:gd name="connsiteY3" fmla="*/ 260053 h 1560286"/>
                <a:gd name="connsiteX4" fmla="*/ 2133600 w 2133600"/>
                <a:gd name="connsiteY4" fmla="*/ 1300233 h 1560286"/>
                <a:gd name="connsiteX5" fmla="*/ 1873547 w 2133600"/>
                <a:gd name="connsiteY5" fmla="*/ 1560286 h 1560286"/>
                <a:gd name="connsiteX6" fmla="*/ 260053 w 2133600"/>
                <a:gd name="connsiteY6" fmla="*/ 1560286 h 1560286"/>
                <a:gd name="connsiteX7" fmla="*/ 0 w 2133600"/>
                <a:gd name="connsiteY7" fmla="*/ 1300233 h 1560286"/>
                <a:gd name="connsiteX8" fmla="*/ 0 w 2133600"/>
                <a:gd name="connsiteY8" fmla="*/ 260053 h 1560286"/>
                <a:gd name="connsiteX0" fmla="*/ 2133600 w 2133600"/>
                <a:gd name="connsiteY0" fmla="*/ 260053 h 1560286"/>
                <a:gd name="connsiteX1" fmla="*/ 2133600 w 2133600"/>
                <a:gd name="connsiteY1" fmla="*/ 1300233 h 1560286"/>
                <a:gd name="connsiteX2" fmla="*/ 1873547 w 2133600"/>
                <a:gd name="connsiteY2" fmla="*/ 1560286 h 1560286"/>
                <a:gd name="connsiteX3" fmla="*/ 260053 w 2133600"/>
                <a:gd name="connsiteY3" fmla="*/ 1560286 h 1560286"/>
                <a:gd name="connsiteX4" fmla="*/ 0 w 2133600"/>
                <a:gd name="connsiteY4" fmla="*/ 1300233 h 1560286"/>
                <a:gd name="connsiteX5" fmla="*/ 0 w 2133600"/>
                <a:gd name="connsiteY5" fmla="*/ 260053 h 1560286"/>
                <a:gd name="connsiteX6" fmla="*/ 260053 w 2133600"/>
                <a:gd name="connsiteY6" fmla="*/ 0 h 1560286"/>
                <a:gd name="connsiteX7" fmla="*/ 1964987 w 2133600"/>
                <a:gd name="connsiteY7" fmla="*/ 91440 h 1560286"/>
                <a:gd name="connsiteX0" fmla="*/ 2133600 w 2133600"/>
                <a:gd name="connsiteY0" fmla="*/ 168613 h 1468846"/>
                <a:gd name="connsiteX1" fmla="*/ 2133600 w 2133600"/>
                <a:gd name="connsiteY1" fmla="*/ 1208793 h 1468846"/>
                <a:gd name="connsiteX2" fmla="*/ 1873547 w 2133600"/>
                <a:gd name="connsiteY2" fmla="*/ 1468846 h 1468846"/>
                <a:gd name="connsiteX3" fmla="*/ 260053 w 2133600"/>
                <a:gd name="connsiteY3" fmla="*/ 1468846 h 1468846"/>
                <a:gd name="connsiteX4" fmla="*/ 0 w 2133600"/>
                <a:gd name="connsiteY4" fmla="*/ 1208793 h 1468846"/>
                <a:gd name="connsiteX5" fmla="*/ 0 w 2133600"/>
                <a:gd name="connsiteY5" fmla="*/ 168613 h 1468846"/>
                <a:gd name="connsiteX6" fmla="*/ 1964987 w 2133600"/>
                <a:gd name="connsiteY6" fmla="*/ 0 h 1468846"/>
                <a:gd name="connsiteX0" fmla="*/ 2133600 w 2133600"/>
                <a:gd name="connsiteY0" fmla="*/ 0 h 1300233"/>
                <a:gd name="connsiteX1" fmla="*/ 2133600 w 2133600"/>
                <a:gd name="connsiteY1" fmla="*/ 1040180 h 1300233"/>
                <a:gd name="connsiteX2" fmla="*/ 1873547 w 2133600"/>
                <a:gd name="connsiteY2" fmla="*/ 1300233 h 1300233"/>
                <a:gd name="connsiteX3" fmla="*/ 260053 w 2133600"/>
                <a:gd name="connsiteY3" fmla="*/ 1300233 h 1300233"/>
                <a:gd name="connsiteX4" fmla="*/ 0 w 2133600"/>
                <a:gd name="connsiteY4" fmla="*/ 1040180 h 1300233"/>
                <a:gd name="connsiteX5" fmla="*/ 0 w 2133600"/>
                <a:gd name="connsiteY5" fmla="*/ 0 h 130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600" h="1300233">
                  <a:moveTo>
                    <a:pt x="2133600" y="0"/>
                  </a:moveTo>
                  <a:lnTo>
                    <a:pt x="2133600" y="1040180"/>
                  </a:lnTo>
                  <a:cubicBezTo>
                    <a:pt x="2133600" y="1183803"/>
                    <a:pt x="2017170" y="1300233"/>
                    <a:pt x="1873547" y="1300233"/>
                  </a:cubicBezTo>
                  <a:lnTo>
                    <a:pt x="260053" y="1300233"/>
                  </a:lnTo>
                  <a:cubicBezTo>
                    <a:pt x="116430" y="1300233"/>
                    <a:pt x="0" y="1183803"/>
                    <a:pt x="0" y="1040180"/>
                  </a:cubicBez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328057" y="1429657"/>
              <a:ext cx="2133600" cy="2873829"/>
            </a:xfrm>
            <a:prstGeom prst="roundRect">
              <a:avLst>
                <a:gd name="adj" fmla="val 12926"/>
              </a:avLst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489422" y="2976283"/>
              <a:ext cx="555473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01094" y="3307977"/>
              <a:ext cx="799198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489422" y="3639671"/>
              <a:ext cx="657517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489422" y="3307977"/>
              <a:ext cx="323371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928" y="3307977"/>
              <a:ext cx="537132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114029" y="2976283"/>
              <a:ext cx="947310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138287" y="2976283"/>
              <a:ext cx="162006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208071" y="3639671"/>
              <a:ext cx="271014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60877" y="3639671"/>
              <a:ext cx="739415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489423" y="3971365"/>
              <a:ext cx="265346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812793" y="3971365"/>
              <a:ext cx="140061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006878" y="3971365"/>
              <a:ext cx="650284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711186" y="3971365"/>
              <a:ext cx="589106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2811951" y="3514378"/>
              <a:ext cx="1084730" cy="1030941"/>
              <a:chOff x="5800164" y="3307977"/>
              <a:chExt cx="1084730" cy="103094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060141" y="3307977"/>
                <a:ext cx="564776" cy="5647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Block Arc 22"/>
              <p:cNvSpPr/>
              <p:nvPr/>
            </p:nvSpPr>
            <p:spPr>
              <a:xfrm>
                <a:off x="5800164" y="3872753"/>
                <a:ext cx="1084730" cy="466165"/>
              </a:xfrm>
              <a:custGeom>
                <a:avLst/>
                <a:gdLst>
                  <a:gd name="connsiteX0" fmla="*/ 0 w 1317811"/>
                  <a:gd name="connsiteY0" fmla="*/ 466165 h 932329"/>
                  <a:gd name="connsiteX1" fmla="*/ 658906 w 1317811"/>
                  <a:gd name="connsiteY1" fmla="*/ 0 h 932329"/>
                  <a:gd name="connsiteX2" fmla="*/ 1317812 w 1317811"/>
                  <a:gd name="connsiteY2" fmla="*/ 466165 h 932329"/>
                  <a:gd name="connsiteX3" fmla="*/ 1084729 w 1317811"/>
                  <a:gd name="connsiteY3" fmla="*/ 466165 h 932329"/>
                  <a:gd name="connsiteX4" fmla="*/ 658906 w 1317811"/>
                  <a:gd name="connsiteY4" fmla="*/ 233083 h 932329"/>
                  <a:gd name="connsiteX5" fmla="*/ 233083 w 1317811"/>
                  <a:gd name="connsiteY5" fmla="*/ 466165 h 932329"/>
                  <a:gd name="connsiteX6" fmla="*/ 0 w 1317811"/>
                  <a:gd name="connsiteY6" fmla="*/ 466165 h 932329"/>
                  <a:gd name="connsiteX0" fmla="*/ 0 w 1317812"/>
                  <a:gd name="connsiteY0" fmla="*/ 466165 h 466165"/>
                  <a:gd name="connsiteX1" fmla="*/ 658906 w 1317812"/>
                  <a:gd name="connsiteY1" fmla="*/ 0 h 466165"/>
                  <a:gd name="connsiteX2" fmla="*/ 1317812 w 1317812"/>
                  <a:gd name="connsiteY2" fmla="*/ 466165 h 466165"/>
                  <a:gd name="connsiteX3" fmla="*/ 1084729 w 1317812"/>
                  <a:gd name="connsiteY3" fmla="*/ 466165 h 466165"/>
                  <a:gd name="connsiteX4" fmla="*/ 233083 w 1317812"/>
                  <a:gd name="connsiteY4" fmla="*/ 466165 h 466165"/>
                  <a:gd name="connsiteX5" fmla="*/ 0 w 1317812"/>
                  <a:gd name="connsiteY5" fmla="*/ 466165 h 466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7812" h="466165">
                    <a:moveTo>
                      <a:pt x="0" y="466165"/>
                    </a:moveTo>
                    <a:cubicBezTo>
                      <a:pt x="0" y="208709"/>
                      <a:pt x="295002" y="0"/>
                      <a:pt x="658906" y="0"/>
                    </a:cubicBezTo>
                    <a:cubicBezTo>
                      <a:pt x="1022810" y="0"/>
                      <a:pt x="1317812" y="208709"/>
                      <a:pt x="1317812" y="466165"/>
                    </a:cubicBezTo>
                    <a:lnTo>
                      <a:pt x="1084729" y="466165"/>
                    </a:lnTo>
                    <a:lnTo>
                      <a:pt x="233083" y="466165"/>
                    </a:lnTo>
                    <a:lnTo>
                      <a:pt x="0" y="466165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92109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426668" y="909704"/>
            <a:ext cx="2133600" cy="2873829"/>
            <a:chOff x="1426668" y="909704"/>
            <a:chExt cx="2133600" cy="2873829"/>
          </a:xfrm>
          <a:effectLst>
            <a:reflection blurRad="6350" stA="20000" endPos="35000" dir="5400000" sy="-100000" algn="bl" rotWithShape="0"/>
          </a:effectLst>
        </p:grpSpPr>
        <p:sp>
          <p:nvSpPr>
            <p:cNvPr id="8" name="Rounded Rectangle 7"/>
            <p:cNvSpPr/>
            <p:nvPr/>
          </p:nvSpPr>
          <p:spPr>
            <a:xfrm>
              <a:off x="1426668" y="909704"/>
              <a:ext cx="2133600" cy="2873829"/>
            </a:xfrm>
            <a:custGeom>
              <a:avLst/>
              <a:gdLst>
                <a:gd name="connsiteX0" fmla="*/ 0 w 2133600"/>
                <a:gd name="connsiteY0" fmla="*/ 275789 h 2873829"/>
                <a:gd name="connsiteX1" fmla="*/ 275789 w 2133600"/>
                <a:gd name="connsiteY1" fmla="*/ 0 h 2873829"/>
                <a:gd name="connsiteX2" fmla="*/ 1857811 w 2133600"/>
                <a:gd name="connsiteY2" fmla="*/ 0 h 2873829"/>
                <a:gd name="connsiteX3" fmla="*/ 2133600 w 2133600"/>
                <a:gd name="connsiteY3" fmla="*/ 275789 h 2873829"/>
                <a:gd name="connsiteX4" fmla="*/ 2133600 w 2133600"/>
                <a:gd name="connsiteY4" fmla="*/ 2598040 h 2873829"/>
                <a:gd name="connsiteX5" fmla="*/ 1857811 w 2133600"/>
                <a:gd name="connsiteY5" fmla="*/ 2873829 h 2873829"/>
                <a:gd name="connsiteX6" fmla="*/ 275789 w 2133600"/>
                <a:gd name="connsiteY6" fmla="*/ 2873829 h 2873829"/>
                <a:gd name="connsiteX7" fmla="*/ 0 w 2133600"/>
                <a:gd name="connsiteY7" fmla="*/ 2598040 h 2873829"/>
                <a:gd name="connsiteX8" fmla="*/ 0 w 2133600"/>
                <a:gd name="connsiteY8" fmla="*/ 275789 h 2873829"/>
                <a:gd name="connsiteX0" fmla="*/ 0 w 2133600"/>
                <a:gd name="connsiteY0" fmla="*/ 275789 h 2873829"/>
                <a:gd name="connsiteX1" fmla="*/ 275789 w 2133600"/>
                <a:gd name="connsiteY1" fmla="*/ 0 h 2873829"/>
                <a:gd name="connsiteX2" fmla="*/ 1857811 w 2133600"/>
                <a:gd name="connsiteY2" fmla="*/ 0 h 2873829"/>
                <a:gd name="connsiteX3" fmla="*/ 2133600 w 2133600"/>
                <a:gd name="connsiteY3" fmla="*/ 275789 h 2873829"/>
                <a:gd name="connsiteX4" fmla="*/ 2133600 w 2133600"/>
                <a:gd name="connsiteY4" fmla="*/ 2598040 h 2873829"/>
                <a:gd name="connsiteX5" fmla="*/ 1857811 w 2133600"/>
                <a:gd name="connsiteY5" fmla="*/ 2873829 h 2873829"/>
                <a:gd name="connsiteX6" fmla="*/ 275789 w 2133600"/>
                <a:gd name="connsiteY6" fmla="*/ 2873829 h 2873829"/>
                <a:gd name="connsiteX7" fmla="*/ 0 w 2133600"/>
                <a:gd name="connsiteY7" fmla="*/ 2598040 h 2873829"/>
                <a:gd name="connsiteX8" fmla="*/ 0 w 2133600"/>
                <a:gd name="connsiteY8" fmla="*/ 275789 h 287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3600" h="2873829">
                  <a:moveTo>
                    <a:pt x="0" y="275789"/>
                  </a:moveTo>
                  <a:cubicBezTo>
                    <a:pt x="0" y="123475"/>
                    <a:pt x="123475" y="0"/>
                    <a:pt x="275789" y="0"/>
                  </a:cubicBezTo>
                  <a:lnTo>
                    <a:pt x="1857811" y="0"/>
                  </a:lnTo>
                  <a:lnTo>
                    <a:pt x="2133600" y="275789"/>
                  </a:lnTo>
                  <a:lnTo>
                    <a:pt x="2133600" y="2598040"/>
                  </a:lnTo>
                  <a:cubicBezTo>
                    <a:pt x="2133600" y="2750354"/>
                    <a:pt x="2010125" y="2873829"/>
                    <a:pt x="1857811" y="2873829"/>
                  </a:cubicBezTo>
                  <a:lnTo>
                    <a:pt x="275789" y="2873829"/>
                  </a:lnTo>
                  <a:cubicBezTo>
                    <a:pt x="123475" y="2873829"/>
                    <a:pt x="0" y="2750354"/>
                    <a:pt x="0" y="2598040"/>
                  </a:cubicBezTo>
                  <a:lnTo>
                    <a:pt x="0" y="275789"/>
                  </a:lnTo>
                  <a:close/>
                </a:path>
              </a:pathLst>
            </a:custGeom>
            <a:solidFill>
              <a:schemeClr val="accent3">
                <a:lumMod val="20000"/>
                <a:lumOff val="80000"/>
              </a:schemeClr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dirty="0" smtClean="0">
                  <a:solidFill>
                    <a:schemeClr val="tx1"/>
                  </a:solidFill>
                </a:rPr>
                <a:t>    CV</a:t>
              </a:r>
              <a:endParaRPr lang="en-US" dirty="0" smtClean="0">
                <a:solidFill>
                  <a:schemeClr val="tx1"/>
                </a:solidFill>
              </a:endParaRPr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1426668" y="2205318"/>
              <a:ext cx="2133600" cy="1578215"/>
            </a:xfrm>
            <a:custGeom>
              <a:avLst/>
              <a:gdLst>
                <a:gd name="connsiteX0" fmla="*/ 0 w 2133600"/>
                <a:gd name="connsiteY0" fmla="*/ 260053 h 1560286"/>
                <a:gd name="connsiteX1" fmla="*/ 260053 w 2133600"/>
                <a:gd name="connsiteY1" fmla="*/ 0 h 1560286"/>
                <a:gd name="connsiteX2" fmla="*/ 1873547 w 2133600"/>
                <a:gd name="connsiteY2" fmla="*/ 0 h 1560286"/>
                <a:gd name="connsiteX3" fmla="*/ 2133600 w 2133600"/>
                <a:gd name="connsiteY3" fmla="*/ 260053 h 1560286"/>
                <a:gd name="connsiteX4" fmla="*/ 2133600 w 2133600"/>
                <a:gd name="connsiteY4" fmla="*/ 1300233 h 1560286"/>
                <a:gd name="connsiteX5" fmla="*/ 1873547 w 2133600"/>
                <a:gd name="connsiteY5" fmla="*/ 1560286 h 1560286"/>
                <a:gd name="connsiteX6" fmla="*/ 260053 w 2133600"/>
                <a:gd name="connsiteY6" fmla="*/ 1560286 h 1560286"/>
                <a:gd name="connsiteX7" fmla="*/ 0 w 2133600"/>
                <a:gd name="connsiteY7" fmla="*/ 1300233 h 1560286"/>
                <a:gd name="connsiteX8" fmla="*/ 0 w 2133600"/>
                <a:gd name="connsiteY8" fmla="*/ 260053 h 1560286"/>
                <a:gd name="connsiteX0" fmla="*/ 0 w 2133600"/>
                <a:gd name="connsiteY0" fmla="*/ 260053 h 1560286"/>
                <a:gd name="connsiteX1" fmla="*/ 260053 w 2133600"/>
                <a:gd name="connsiteY1" fmla="*/ 0 h 1560286"/>
                <a:gd name="connsiteX2" fmla="*/ 1873547 w 2133600"/>
                <a:gd name="connsiteY2" fmla="*/ 0 h 1560286"/>
                <a:gd name="connsiteX3" fmla="*/ 2133600 w 2133600"/>
                <a:gd name="connsiteY3" fmla="*/ 260053 h 1560286"/>
                <a:gd name="connsiteX4" fmla="*/ 2133600 w 2133600"/>
                <a:gd name="connsiteY4" fmla="*/ 1300233 h 1560286"/>
                <a:gd name="connsiteX5" fmla="*/ 1873547 w 2133600"/>
                <a:gd name="connsiteY5" fmla="*/ 1560286 h 1560286"/>
                <a:gd name="connsiteX6" fmla="*/ 260053 w 2133600"/>
                <a:gd name="connsiteY6" fmla="*/ 1560286 h 1560286"/>
                <a:gd name="connsiteX7" fmla="*/ 0 w 2133600"/>
                <a:gd name="connsiteY7" fmla="*/ 1300233 h 1560286"/>
                <a:gd name="connsiteX8" fmla="*/ 0 w 2133600"/>
                <a:gd name="connsiteY8" fmla="*/ 260053 h 1560286"/>
                <a:gd name="connsiteX0" fmla="*/ 0 w 2133600"/>
                <a:gd name="connsiteY0" fmla="*/ 260053 h 1560286"/>
                <a:gd name="connsiteX1" fmla="*/ 260053 w 2133600"/>
                <a:gd name="connsiteY1" fmla="*/ 0 h 1560286"/>
                <a:gd name="connsiteX2" fmla="*/ 1873547 w 2133600"/>
                <a:gd name="connsiteY2" fmla="*/ 0 h 1560286"/>
                <a:gd name="connsiteX3" fmla="*/ 2133600 w 2133600"/>
                <a:gd name="connsiteY3" fmla="*/ 260053 h 1560286"/>
                <a:gd name="connsiteX4" fmla="*/ 2133600 w 2133600"/>
                <a:gd name="connsiteY4" fmla="*/ 1300233 h 1560286"/>
                <a:gd name="connsiteX5" fmla="*/ 1873547 w 2133600"/>
                <a:gd name="connsiteY5" fmla="*/ 1560286 h 1560286"/>
                <a:gd name="connsiteX6" fmla="*/ 260053 w 2133600"/>
                <a:gd name="connsiteY6" fmla="*/ 1560286 h 1560286"/>
                <a:gd name="connsiteX7" fmla="*/ 0 w 2133600"/>
                <a:gd name="connsiteY7" fmla="*/ 1300233 h 1560286"/>
                <a:gd name="connsiteX8" fmla="*/ 0 w 2133600"/>
                <a:gd name="connsiteY8" fmla="*/ 260053 h 1560286"/>
                <a:gd name="connsiteX0" fmla="*/ 2133600 w 2133600"/>
                <a:gd name="connsiteY0" fmla="*/ 260053 h 1560286"/>
                <a:gd name="connsiteX1" fmla="*/ 2133600 w 2133600"/>
                <a:gd name="connsiteY1" fmla="*/ 1300233 h 1560286"/>
                <a:gd name="connsiteX2" fmla="*/ 1873547 w 2133600"/>
                <a:gd name="connsiteY2" fmla="*/ 1560286 h 1560286"/>
                <a:gd name="connsiteX3" fmla="*/ 260053 w 2133600"/>
                <a:gd name="connsiteY3" fmla="*/ 1560286 h 1560286"/>
                <a:gd name="connsiteX4" fmla="*/ 0 w 2133600"/>
                <a:gd name="connsiteY4" fmla="*/ 1300233 h 1560286"/>
                <a:gd name="connsiteX5" fmla="*/ 0 w 2133600"/>
                <a:gd name="connsiteY5" fmla="*/ 260053 h 1560286"/>
                <a:gd name="connsiteX6" fmla="*/ 260053 w 2133600"/>
                <a:gd name="connsiteY6" fmla="*/ 0 h 1560286"/>
                <a:gd name="connsiteX7" fmla="*/ 1964987 w 2133600"/>
                <a:gd name="connsiteY7" fmla="*/ 91440 h 1560286"/>
                <a:gd name="connsiteX0" fmla="*/ 2133600 w 2133600"/>
                <a:gd name="connsiteY0" fmla="*/ 168613 h 1468846"/>
                <a:gd name="connsiteX1" fmla="*/ 2133600 w 2133600"/>
                <a:gd name="connsiteY1" fmla="*/ 1208793 h 1468846"/>
                <a:gd name="connsiteX2" fmla="*/ 1873547 w 2133600"/>
                <a:gd name="connsiteY2" fmla="*/ 1468846 h 1468846"/>
                <a:gd name="connsiteX3" fmla="*/ 260053 w 2133600"/>
                <a:gd name="connsiteY3" fmla="*/ 1468846 h 1468846"/>
                <a:gd name="connsiteX4" fmla="*/ 0 w 2133600"/>
                <a:gd name="connsiteY4" fmla="*/ 1208793 h 1468846"/>
                <a:gd name="connsiteX5" fmla="*/ 0 w 2133600"/>
                <a:gd name="connsiteY5" fmla="*/ 168613 h 1468846"/>
                <a:gd name="connsiteX6" fmla="*/ 1964987 w 2133600"/>
                <a:gd name="connsiteY6" fmla="*/ 0 h 1468846"/>
                <a:gd name="connsiteX0" fmla="*/ 2133600 w 2133600"/>
                <a:gd name="connsiteY0" fmla="*/ 0 h 1300233"/>
                <a:gd name="connsiteX1" fmla="*/ 2133600 w 2133600"/>
                <a:gd name="connsiteY1" fmla="*/ 1040180 h 1300233"/>
                <a:gd name="connsiteX2" fmla="*/ 1873547 w 2133600"/>
                <a:gd name="connsiteY2" fmla="*/ 1300233 h 1300233"/>
                <a:gd name="connsiteX3" fmla="*/ 260053 w 2133600"/>
                <a:gd name="connsiteY3" fmla="*/ 1300233 h 1300233"/>
                <a:gd name="connsiteX4" fmla="*/ 0 w 2133600"/>
                <a:gd name="connsiteY4" fmla="*/ 1040180 h 1300233"/>
                <a:gd name="connsiteX5" fmla="*/ 0 w 2133600"/>
                <a:gd name="connsiteY5" fmla="*/ 0 h 1300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133600" h="1300233">
                  <a:moveTo>
                    <a:pt x="2133600" y="0"/>
                  </a:moveTo>
                  <a:lnTo>
                    <a:pt x="2133600" y="1040180"/>
                  </a:lnTo>
                  <a:cubicBezTo>
                    <a:pt x="2133600" y="1183803"/>
                    <a:pt x="2017170" y="1300233"/>
                    <a:pt x="1873547" y="1300233"/>
                  </a:cubicBezTo>
                  <a:lnTo>
                    <a:pt x="260053" y="1300233"/>
                  </a:lnTo>
                  <a:cubicBezTo>
                    <a:pt x="116430" y="1300233"/>
                    <a:pt x="0" y="1183803"/>
                    <a:pt x="0" y="1040180"/>
                  </a:cubicBezTo>
                  <a:lnTo>
                    <a:pt x="0" y="0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1426668" y="909704"/>
              <a:ext cx="2133600" cy="2873829"/>
            </a:xfrm>
            <a:custGeom>
              <a:avLst/>
              <a:gdLst>
                <a:gd name="connsiteX0" fmla="*/ 0 w 2133600"/>
                <a:gd name="connsiteY0" fmla="*/ 275789 h 2873829"/>
                <a:gd name="connsiteX1" fmla="*/ 275789 w 2133600"/>
                <a:gd name="connsiteY1" fmla="*/ 0 h 2873829"/>
                <a:gd name="connsiteX2" fmla="*/ 1857811 w 2133600"/>
                <a:gd name="connsiteY2" fmla="*/ 0 h 2873829"/>
                <a:gd name="connsiteX3" fmla="*/ 2133600 w 2133600"/>
                <a:gd name="connsiteY3" fmla="*/ 275789 h 2873829"/>
                <a:gd name="connsiteX4" fmla="*/ 2133600 w 2133600"/>
                <a:gd name="connsiteY4" fmla="*/ 2598040 h 2873829"/>
                <a:gd name="connsiteX5" fmla="*/ 1857811 w 2133600"/>
                <a:gd name="connsiteY5" fmla="*/ 2873829 h 2873829"/>
                <a:gd name="connsiteX6" fmla="*/ 275789 w 2133600"/>
                <a:gd name="connsiteY6" fmla="*/ 2873829 h 2873829"/>
                <a:gd name="connsiteX7" fmla="*/ 0 w 2133600"/>
                <a:gd name="connsiteY7" fmla="*/ 2598040 h 2873829"/>
                <a:gd name="connsiteX8" fmla="*/ 0 w 2133600"/>
                <a:gd name="connsiteY8" fmla="*/ 275789 h 2873829"/>
                <a:gd name="connsiteX0" fmla="*/ 0 w 2133600"/>
                <a:gd name="connsiteY0" fmla="*/ 275789 h 2873829"/>
                <a:gd name="connsiteX1" fmla="*/ 275789 w 2133600"/>
                <a:gd name="connsiteY1" fmla="*/ 0 h 2873829"/>
                <a:gd name="connsiteX2" fmla="*/ 1857811 w 2133600"/>
                <a:gd name="connsiteY2" fmla="*/ 0 h 2873829"/>
                <a:gd name="connsiteX3" fmla="*/ 2133600 w 2133600"/>
                <a:gd name="connsiteY3" fmla="*/ 275789 h 2873829"/>
                <a:gd name="connsiteX4" fmla="*/ 2133600 w 2133600"/>
                <a:gd name="connsiteY4" fmla="*/ 2598040 h 2873829"/>
                <a:gd name="connsiteX5" fmla="*/ 1857811 w 2133600"/>
                <a:gd name="connsiteY5" fmla="*/ 2873829 h 2873829"/>
                <a:gd name="connsiteX6" fmla="*/ 275789 w 2133600"/>
                <a:gd name="connsiteY6" fmla="*/ 2873829 h 2873829"/>
                <a:gd name="connsiteX7" fmla="*/ 0 w 2133600"/>
                <a:gd name="connsiteY7" fmla="*/ 2598040 h 2873829"/>
                <a:gd name="connsiteX8" fmla="*/ 0 w 2133600"/>
                <a:gd name="connsiteY8" fmla="*/ 275789 h 2873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3600" h="2873829">
                  <a:moveTo>
                    <a:pt x="0" y="275789"/>
                  </a:moveTo>
                  <a:cubicBezTo>
                    <a:pt x="0" y="123475"/>
                    <a:pt x="123475" y="0"/>
                    <a:pt x="275789" y="0"/>
                  </a:cubicBezTo>
                  <a:lnTo>
                    <a:pt x="1857811" y="0"/>
                  </a:lnTo>
                  <a:lnTo>
                    <a:pt x="2133600" y="275789"/>
                  </a:lnTo>
                  <a:lnTo>
                    <a:pt x="2133600" y="2598040"/>
                  </a:lnTo>
                  <a:cubicBezTo>
                    <a:pt x="2133600" y="2750354"/>
                    <a:pt x="2010125" y="2873829"/>
                    <a:pt x="1857811" y="2873829"/>
                  </a:cubicBezTo>
                  <a:lnTo>
                    <a:pt x="275789" y="2873829"/>
                  </a:lnTo>
                  <a:cubicBezTo>
                    <a:pt x="123475" y="2873829"/>
                    <a:pt x="0" y="2750354"/>
                    <a:pt x="0" y="2598040"/>
                  </a:cubicBezTo>
                  <a:lnTo>
                    <a:pt x="0" y="275789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588033" y="2456330"/>
              <a:ext cx="555473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599705" y="2788024"/>
              <a:ext cx="799198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588033" y="3119718"/>
              <a:ext cx="657517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588033" y="2788024"/>
              <a:ext cx="323371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84539" y="2788024"/>
              <a:ext cx="537132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212640" y="2456330"/>
              <a:ext cx="947310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36898" y="2456330"/>
              <a:ext cx="162006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06682" y="3119718"/>
              <a:ext cx="271014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659488" y="3119718"/>
              <a:ext cx="739415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1588034" y="3451412"/>
              <a:ext cx="265346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1911404" y="3451412"/>
              <a:ext cx="140061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105489" y="3451412"/>
              <a:ext cx="650284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2809797" y="3451412"/>
              <a:ext cx="589106" cy="80682"/>
            </a:xfrm>
            <a:prstGeom prst="rect">
              <a:avLst/>
            </a:prstGeom>
            <a:pattFill prst="smCheck">
              <a:fgClr>
                <a:schemeClr val="tx1">
                  <a:lumMod val="50000"/>
                  <a:lumOff val="50000"/>
                </a:schemeClr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1552813" y="1064239"/>
              <a:ext cx="519008" cy="493272"/>
              <a:chOff x="5800164" y="3307977"/>
              <a:chExt cx="1084730" cy="1030941"/>
            </a:xfrm>
          </p:grpSpPr>
          <p:sp>
            <p:nvSpPr>
              <p:cNvPr id="22" name="Oval 21"/>
              <p:cNvSpPr/>
              <p:nvPr/>
            </p:nvSpPr>
            <p:spPr>
              <a:xfrm>
                <a:off x="6060141" y="3307977"/>
                <a:ext cx="564776" cy="564776"/>
              </a:xfrm>
              <a:prstGeom prst="ellips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Block Arc 22"/>
              <p:cNvSpPr/>
              <p:nvPr/>
            </p:nvSpPr>
            <p:spPr>
              <a:xfrm>
                <a:off x="5800164" y="3872753"/>
                <a:ext cx="1084730" cy="466165"/>
              </a:xfrm>
              <a:custGeom>
                <a:avLst/>
                <a:gdLst>
                  <a:gd name="connsiteX0" fmla="*/ 0 w 1317811"/>
                  <a:gd name="connsiteY0" fmla="*/ 466165 h 932329"/>
                  <a:gd name="connsiteX1" fmla="*/ 658906 w 1317811"/>
                  <a:gd name="connsiteY1" fmla="*/ 0 h 932329"/>
                  <a:gd name="connsiteX2" fmla="*/ 1317812 w 1317811"/>
                  <a:gd name="connsiteY2" fmla="*/ 466165 h 932329"/>
                  <a:gd name="connsiteX3" fmla="*/ 1084729 w 1317811"/>
                  <a:gd name="connsiteY3" fmla="*/ 466165 h 932329"/>
                  <a:gd name="connsiteX4" fmla="*/ 658906 w 1317811"/>
                  <a:gd name="connsiteY4" fmla="*/ 233083 h 932329"/>
                  <a:gd name="connsiteX5" fmla="*/ 233083 w 1317811"/>
                  <a:gd name="connsiteY5" fmla="*/ 466165 h 932329"/>
                  <a:gd name="connsiteX6" fmla="*/ 0 w 1317811"/>
                  <a:gd name="connsiteY6" fmla="*/ 466165 h 932329"/>
                  <a:gd name="connsiteX0" fmla="*/ 0 w 1317812"/>
                  <a:gd name="connsiteY0" fmla="*/ 466165 h 466165"/>
                  <a:gd name="connsiteX1" fmla="*/ 658906 w 1317812"/>
                  <a:gd name="connsiteY1" fmla="*/ 0 h 466165"/>
                  <a:gd name="connsiteX2" fmla="*/ 1317812 w 1317812"/>
                  <a:gd name="connsiteY2" fmla="*/ 466165 h 466165"/>
                  <a:gd name="connsiteX3" fmla="*/ 1084729 w 1317812"/>
                  <a:gd name="connsiteY3" fmla="*/ 466165 h 466165"/>
                  <a:gd name="connsiteX4" fmla="*/ 233083 w 1317812"/>
                  <a:gd name="connsiteY4" fmla="*/ 466165 h 466165"/>
                  <a:gd name="connsiteX5" fmla="*/ 0 w 1317812"/>
                  <a:gd name="connsiteY5" fmla="*/ 466165 h 466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17812" h="466165">
                    <a:moveTo>
                      <a:pt x="0" y="466165"/>
                    </a:moveTo>
                    <a:cubicBezTo>
                      <a:pt x="0" y="208709"/>
                      <a:pt x="295002" y="0"/>
                      <a:pt x="658906" y="0"/>
                    </a:cubicBezTo>
                    <a:cubicBezTo>
                      <a:pt x="1022810" y="0"/>
                      <a:pt x="1317812" y="208709"/>
                      <a:pt x="1317812" y="466165"/>
                    </a:cubicBezTo>
                    <a:lnTo>
                      <a:pt x="1084729" y="466165"/>
                    </a:lnTo>
                    <a:lnTo>
                      <a:pt x="233083" y="466165"/>
                    </a:lnTo>
                    <a:lnTo>
                      <a:pt x="0" y="466165"/>
                    </a:lnTo>
                    <a:close/>
                  </a:path>
                </a:pathLst>
              </a:cu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Freeform 2"/>
            <p:cNvSpPr/>
            <p:nvPr/>
          </p:nvSpPr>
          <p:spPr>
            <a:xfrm>
              <a:off x="3289051" y="918384"/>
              <a:ext cx="268941" cy="264957"/>
            </a:xfrm>
            <a:custGeom>
              <a:avLst/>
              <a:gdLst>
                <a:gd name="connsiteX0" fmla="*/ 0 w 268941"/>
                <a:gd name="connsiteY0" fmla="*/ 0 h 264957"/>
                <a:gd name="connsiteX1" fmla="*/ 0 w 268941"/>
                <a:gd name="connsiteY1" fmla="*/ 264957 h 264957"/>
                <a:gd name="connsiteX2" fmla="*/ 268941 w 268941"/>
                <a:gd name="connsiteY2" fmla="*/ 264957 h 264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8941" h="264957">
                  <a:moveTo>
                    <a:pt x="0" y="0"/>
                  </a:moveTo>
                  <a:lnTo>
                    <a:pt x="0" y="264957"/>
                  </a:lnTo>
                  <a:lnTo>
                    <a:pt x="268941" y="264957"/>
                  </a:lnTo>
                </a:path>
              </a:pathLst>
            </a:custGeom>
            <a:solidFill>
              <a:schemeClr val="tx1"/>
            </a:solidFill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2125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764" y="1399343"/>
            <a:ext cx="2198924" cy="2198924"/>
          </a:xfrm>
          <a:prstGeom prst="rect">
            <a:avLst/>
          </a:prstGeom>
          <a:effectLst>
            <a:reflection blurRad="6350" stA="20000" endPos="3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592062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3</Words>
  <Application>Microsoft Office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 Spe</dc:creator>
  <cp:lastModifiedBy>Alb Spe</cp:lastModifiedBy>
  <cp:revision>4</cp:revision>
  <dcterms:created xsi:type="dcterms:W3CDTF">2018-08-06T02:28:57Z</dcterms:created>
  <dcterms:modified xsi:type="dcterms:W3CDTF">2018-08-06T05:34:49Z</dcterms:modified>
</cp:coreProperties>
</file>