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3" r:id="rId5"/>
    <p:sldId id="261" r:id="rId6"/>
    <p:sldId id="257" r:id="rId7"/>
    <p:sldId id="262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F695-C229-4DC1-9D0B-A2B9D6B54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1DCBE-04DB-4A1A-A736-35AC73C9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DA6D-D7B0-4E2C-82D4-CFB1CC03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23/03/2022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9D3B-7A02-4FA0-94A3-A2615A3F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A406-22CF-4032-B824-5EBBB994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01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A614-8A44-4707-9D6C-7F265FDA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F0C0B-E07B-47E9-BEA9-2AB2C1DEE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7F35-C083-4BE2-844B-80AC468B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23/03/2022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91DB-934C-40DA-B357-AED8C19A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503D-74B7-4C5F-9EAE-600CA22C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5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33353-4B8B-47ED-BFAE-FE2BD7C95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721C5-6A6B-47B8-9A04-E44C8CBB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1D66-E7D2-44B2-8635-B91BE507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23/03/2022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6BEB-2EA5-40D6-901A-5B91728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7958-9112-4F3F-9CF4-0AB533F6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F152-A2C2-4175-A93D-1273E282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163E-1672-4D73-9520-782727C7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58DA-5B70-4A89-8C7B-E6F4795F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23/03/2022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3EDC4-9791-4642-9D60-84116081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C41B-665F-4154-8C61-7EE7F38A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5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F337-294D-4F76-8708-F531FE56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01EA0-0C28-45AF-BE9E-BFE25266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40C7-3F70-4C59-837E-88B95E08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23/03/2022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2E01-0928-4A1E-9775-9C48BEC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4CCDC-9CD0-41D8-A37F-EF71D22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00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8EC6-8F79-4E24-B53A-5D0EA0E6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53E3-8325-4567-9286-8025B9BB7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BAD62-BC04-4E89-AB28-2B3329C4A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B4FC4-0D1D-4415-ACEC-7D846E8E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23/03/2022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7ED0-18BE-4192-9082-1624446A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14E7E-396F-4FB7-B0EE-C7D2E2D6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60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8C44-96FF-4421-9303-E8A7CFC6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B4D6D-F3DE-4C45-BB0F-C6CB5D0F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76265-E24A-4400-B90D-E06E6EA0C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65E0A-148D-4B1E-AC0E-6063BF87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5FE91-3BAB-4BB0-997A-CE8EF6E7E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97281-3889-4E76-9E79-1BFD4104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23/03/2022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170EF-FB34-4D0C-8B9F-481ADB71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88D6C-14A6-406A-80F8-699D594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70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7F0A-725D-4743-9F03-5523C2D7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0828A-DE62-4671-A6C8-753105FA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23/03/2022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B4D8-DD6C-4DF6-994B-6381D435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B1C9B-7522-43E5-8FF3-7958D8B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2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EB461-8E4A-428F-BB75-F1958056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23/03/2022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BCB13-8970-45A7-8469-94B45774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47AB-94E6-44B9-B239-40E600B4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4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CB0C-DAD1-4CE1-A304-35444DE5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0CB8-7D26-4B61-B994-AA414EA8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15F0A-0B45-4C24-94DA-E8928687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598F-0459-450C-86CC-D3155F00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23/03/2022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085D4-1FA9-4459-9BC0-C411B067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0D53B-F13F-4CA2-8D90-F38AEE81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47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31D0-4812-469D-AC19-26DB7BE4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42047-BF6F-4BE6-A783-95FCA5E35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3BE43-86DA-47E1-B2CB-6D0545A3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AF82-C835-472F-87E8-96F76B3B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9819-B51D-48D4-ACF4-CC86626F7F11}" type="datetimeFigureOut">
              <a:rPr lang="en-CA" smtClean="0"/>
              <a:t>23/03/2022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73E19-761B-4EC2-9455-D5096EAC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5DF5-2CCA-4192-8A8E-5DB19344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93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BD392-6523-4DF3-9B1C-96D020C5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3952-AC2C-49B1-9EC1-538A039D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0261-71D5-4FFE-A3C6-2A6C1E3BC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9819-B51D-48D4-ACF4-CC86626F7F11}" type="datetimeFigureOut">
              <a:rPr lang="en-CA" smtClean="0"/>
              <a:t>23/03/2022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A769-A91B-4A2B-9E3B-6E1B3A5A1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DF9E-548E-46A6-8B9B-754FBBFBD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604C-F62B-4ED3-9CF0-942AA21FD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58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DDA71-EC47-4173-AC01-289897180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3" t="498" r="159" b="-106"/>
          <a:stretch/>
        </p:blipFill>
        <p:spPr>
          <a:xfrm>
            <a:off x="2491740" y="312420"/>
            <a:ext cx="719328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72B6ABB-AC84-4724-AB2B-C75357E8A542}"/>
              </a:ext>
            </a:extLst>
          </p:cNvPr>
          <p:cNvGrpSpPr/>
          <p:nvPr/>
        </p:nvGrpSpPr>
        <p:grpSpPr>
          <a:xfrm>
            <a:off x="3523376" y="511728"/>
            <a:ext cx="3548543" cy="4186108"/>
            <a:chOff x="3523376" y="511728"/>
            <a:chExt cx="3548543" cy="41861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1DDA71-EC47-4173-AC01-289897180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273" t="3664" r="36448" b="29847"/>
            <a:stretch/>
          </p:blipFill>
          <p:spPr>
            <a:xfrm>
              <a:off x="3523376" y="511728"/>
              <a:ext cx="3548543" cy="4186108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87CB3E8-FD6C-4B93-83AE-45139BCD61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1941" y="2600589"/>
              <a:ext cx="67112" cy="57045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C00DDD-D7ED-4A96-A88D-93AC9C285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053" y="2978092"/>
              <a:ext cx="511729" cy="1929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AA21C03-E876-4251-BB33-FDC2CEF582DD}"/>
                </a:ext>
              </a:extLst>
            </p:cNvPr>
            <p:cNvCxnSpPr>
              <a:cxnSpLocks/>
            </p:cNvCxnSpPr>
            <p:nvPr/>
          </p:nvCxnSpPr>
          <p:spPr>
            <a:xfrm>
              <a:off x="4379053" y="3171041"/>
              <a:ext cx="293615" cy="1929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469F96-5EE0-46BE-81AE-E3C3E865D5AB}"/>
                    </a:ext>
                  </a:extLst>
                </p:cNvPr>
                <p:cNvSpPr txBox="1"/>
                <p:nvPr/>
              </p:nvSpPr>
              <p:spPr>
                <a:xfrm>
                  <a:off x="4364284" y="2434804"/>
                  <a:ext cx="334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469F96-5EE0-46BE-81AE-E3C3E865D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284" y="2434804"/>
                  <a:ext cx="3341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364" r="-1818" b="-1087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60797D-F024-4AB8-89EA-2CA5BFB160E5}"/>
                    </a:ext>
                  </a:extLst>
                </p:cNvPr>
                <p:cNvSpPr txBox="1"/>
                <p:nvPr/>
              </p:nvSpPr>
              <p:spPr>
                <a:xfrm>
                  <a:off x="4850846" y="2646643"/>
                  <a:ext cx="306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60797D-F024-4AB8-89EA-2CA5BFB16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846" y="2646643"/>
                  <a:ext cx="3061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000" b="-1087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36B924-A3A3-4985-A6CE-6158DD846318}"/>
                    </a:ext>
                  </a:extLst>
                </p:cNvPr>
                <p:cNvSpPr txBox="1"/>
                <p:nvPr/>
              </p:nvSpPr>
              <p:spPr>
                <a:xfrm>
                  <a:off x="4396224" y="3298830"/>
                  <a:ext cx="3435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36B924-A3A3-4985-A6CE-6158DD846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224" y="3298830"/>
                  <a:ext cx="34355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035" r="-1754" b="-1087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AECDEF-A006-4F77-A6FE-92277BC5C68D}"/>
                </a:ext>
              </a:extLst>
            </p:cNvPr>
            <p:cNvCxnSpPr>
              <a:cxnSpLocks/>
            </p:cNvCxnSpPr>
            <p:nvPr/>
          </p:nvCxnSpPr>
          <p:spPr>
            <a:xfrm>
              <a:off x="5135423" y="3611746"/>
              <a:ext cx="322130" cy="22008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11D38A-36A0-4A20-A548-615821157D35}"/>
                </a:ext>
              </a:extLst>
            </p:cNvPr>
            <p:cNvCxnSpPr>
              <a:cxnSpLocks/>
            </p:cNvCxnSpPr>
            <p:nvPr/>
          </p:nvCxnSpPr>
          <p:spPr>
            <a:xfrm>
              <a:off x="5157020" y="3626284"/>
              <a:ext cx="0" cy="37250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1629D65-2EA0-4ECD-95B7-0D4C6818A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9725" y="3626284"/>
              <a:ext cx="297295" cy="1384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41ABC-D80F-4AC6-A8AF-B59F90E31FAA}"/>
                </a:ext>
              </a:extLst>
            </p:cNvPr>
            <p:cNvCxnSpPr>
              <a:cxnSpLocks/>
            </p:cNvCxnSpPr>
            <p:nvPr/>
          </p:nvCxnSpPr>
          <p:spPr>
            <a:xfrm>
              <a:off x="5208425" y="1034971"/>
              <a:ext cx="322130" cy="2200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D7459D9-7FFC-4824-9577-F5D6B6EA2AD6}"/>
                </a:ext>
              </a:extLst>
            </p:cNvPr>
            <p:cNvCxnSpPr>
              <a:cxnSpLocks/>
            </p:cNvCxnSpPr>
            <p:nvPr/>
          </p:nvCxnSpPr>
          <p:spPr>
            <a:xfrm>
              <a:off x="5230022" y="1049509"/>
              <a:ext cx="0" cy="372503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32A5BF5-D167-4DC1-8341-33E14F66A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7893" y="1049510"/>
              <a:ext cx="322130" cy="1249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1FE93DE-DC56-4EE8-9E9A-80BE3E7B76B8}"/>
                    </a:ext>
                  </a:extLst>
                </p:cNvPr>
                <p:cNvSpPr txBox="1"/>
                <p:nvPr/>
              </p:nvSpPr>
              <p:spPr>
                <a:xfrm>
                  <a:off x="5552152" y="1084580"/>
                  <a:ext cx="603883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𝑞𝑐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1FE93DE-DC56-4EE8-9E9A-80BE3E7B7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152" y="1084580"/>
                  <a:ext cx="603883" cy="232051"/>
                </a:xfrm>
                <a:prstGeom prst="rect">
                  <a:avLst/>
                </a:prstGeom>
                <a:blipFill>
                  <a:blip r:embed="rId6"/>
                  <a:stretch>
                    <a:fillRect l="-6061" r="-1010" b="-1842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D934C-0B17-464A-A077-69961F460D5E}"/>
                    </a:ext>
                  </a:extLst>
                </p:cNvPr>
                <p:cNvSpPr txBox="1"/>
                <p:nvPr/>
              </p:nvSpPr>
              <p:spPr>
                <a:xfrm>
                  <a:off x="4618973" y="1076295"/>
                  <a:ext cx="574324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𝑞𝑐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3ED934C-0B17-464A-A077-69961F460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8973" y="1076295"/>
                  <a:ext cx="574324" cy="232051"/>
                </a:xfrm>
                <a:prstGeom prst="rect">
                  <a:avLst/>
                </a:prstGeom>
                <a:blipFill>
                  <a:blip r:embed="rId7"/>
                  <a:stretch>
                    <a:fillRect l="-6383" b="-1842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85C2AE-89C0-4221-95FA-2F03EB001C36}"/>
                    </a:ext>
                  </a:extLst>
                </p:cNvPr>
                <p:cNvSpPr txBox="1"/>
                <p:nvPr/>
              </p:nvSpPr>
              <p:spPr>
                <a:xfrm>
                  <a:off x="5176894" y="1381136"/>
                  <a:ext cx="596894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𝑞𝑐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85C2AE-89C0-4221-95FA-2F03EB001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894" y="1381136"/>
                  <a:ext cx="596894" cy="232051"/>
                </a:xfrm>
                <a:prstGeom prst="rect">
                  <a:avLst/>
                </a:prstGeom>
                <a:blipFill>
                  <a:blip r:embed="rId8"/>
                  <a:stretch>
                    <a:fillRect l="-6122" r="-1020" b="-1842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B6CD510-F096-4374-BEAA-B68A0F041C16}"/>
                    </a:ext>
                  </a:extLst>
                </p:cNvPr>
                <p:cNvSpPr txBox="1"/>
                <p:nvPr/>
              </p:nvSpPr>
              <p:spPr>
                <a:xfrm>
                  <a:off x="5486252" y="3559030"/>
                  <a:ext cx="63793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B6CD510-F096-4374-BEAA-B68A0F041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252" y="3559030"/>
                  <a:ext cx="63793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5714" b="-1428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B39CC6-431D-48A0-96B8-203F68A808C6}"/>
                    </a:ext>
                  </a:extLst>
                </p:cNvPr>
                <p:cNvSpPr txBox="1"/>
                <p:nvPr/>
              </p:nvSpPr>
              <p:spPr>
                <a:xfrm>
                  <a:off x="5080200" y="3945397"/>
                  <a:ext cx="6153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𝑤𝑏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7B39CC6-431D-48A0-96B8-203F68A80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200" y="3945397"/>
                  <a:ext cx="615360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5941" r="-990" b="-1388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78CABB-779E-41B4-924E-7B9E3D90BE3E}"/>
                    </a:ext>
                  </a:extLst>
                </p:cNvPr>
                <p:cNvSpPr txBox="1"/>
                <p:nvPr/>
              </p:nvSpPr>
              <p:spPr>
                <a:xfrm>
                  <a:off x="4504523" y="3686960"/>
                  <a:ext cx="6449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400" i="1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oMath>
                    </m:oMathPara>
                  </a14:m>
                  <a:endParaRPr lang="fr-CA" sz="1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78CABB-779E-41B4-924E-7B9E3D90B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523" y="3686960"/>
                  <a:ext cx="64492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5660" b="-1428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635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7904AA-1CF3-4C54-A989-826EBA344349}"/>
              </a:ext>
            </a:extLst>
          </p:cNvPr>
          <p:cNvGrpSpPr/>
          <p:nvPr/>
        </p:nvGrpSpPr>
        <p:grpSpPr>
          <a:xfrm>
            <a:off x="3962400" y="280987"/>
            <a:ext cx="2659380" cy="4260533"/>
            <a:chOff x="3962400" y="280987"/>
            <a:chExt cx="2659380" cy="4260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2D26DD7-604B-44C0-969D-5EA4A1FFB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70" r="42699" b="32330"/>
            <a:stretch/>
          </p:blipFill>
          <p:spPr>
            <a:xfrm>
              <a:off x="3962400" y="280987"/>
              <a:ext cx="2659380" cy="42605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A5A843-A9F7-4F28-9BB6-2A6342917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75" b="89286" l="4889" r="95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48770" y="1013460"/>
              <a:ext cx="520473" cy="5181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7927A3-5D39-40CE-9C53-8D6555AC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75" b="89286" l="4889" r="95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0353" flipV="1">
              <a:off x="5031853" y="3169919"/>
              <a:ext cx="520473" cy="518160"/>
            </a:xfrm>
            <a:prstGeom prst="rect">
              <a:avLst/>
            </a:prstGeom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AE44CFE-EC37-4E10-ACBD-59A0E20766D7}"/>
                </a:ext>
              </a:extLst>
            </p:cNvPr>
            <p:cNvSpPr/>
            <p:nvPr/>
          </p:nvSpPr>
          <p:spPr>
            <a:xfrm rot="20307272">
              <a:off x="4561228" y="1426043"/>
              <a:ext cx="1829681" cy="1505353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3D21A36-6377-4F7E-BB88-E8E28E4A20DC}"/>
                </a:ext>
              </a:extLst>
            </p:cNvPr>
            <p:cNvSpPr/>
            <p:nvPr/>
          </p:nvSpPr>
          <p:spPr>
            <a:xfrm rot="19545598">
              <a:off x="5263643" y="3511223"/>
              <a:ext cx="754693" cy="621937"/>
            </a:xfrm>
            <a:prstGeom prst="triangl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8172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7904AA-1CF3-4C54-A989-826EBA344349}"/>
              </a:ext>
            </a:extLst>
          </p:cNvPr>
          <p:cNvGrpSpPr/>
          <p:nvPr/>
        </p:nvGrpSpPr>
        <p:grpSpPr>
          <a:xfrm>
            <a:off x="3962400" y="280987"/>
            <a:ext cx="2659380" cy="4260533"/>
            <a:chOff x="3962400" y="280987"/>
            <a:chExt cx="2659380" cy="4260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2D26DD7-604B-44C0-969D-5EA4A1FFB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370" r="42699" b="32330"/>
            <a:stretch/>
          </p:blipFill>
          <p:spPr>
            <a:xfrm>
              <a:off x="3962400" y="280987"/>
              <a:ext cx="2659380" cy="42605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A5A843-A9F7-4F28-9BB6-2A6342917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75" b="89286" l="4889" r="95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848770" y="1013460"/>
              <a:ext cx="520473" cy="5181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7927A3-5D39-40CE-9C53-8D6555AC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75" b="89286" l="4889" r="955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0353" flipV="1">
              <a:off x="5031853" y="3169919"/>
              <a:ext cx="520473" cy="518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72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3FAA-9174-4269-9F80-28E7A23C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0EF2F-4D15-42CD-885A-7C3DDE615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1071" r="69048">
                        <a14:foregroundMark x1="34524" y1="70784" x2="34524" y2="81765"/>
                        <a14:foregroundMark x1="40357" y1="70784" x2="40952" y2="77059"/>
                        <a14:foregroundMark x1="42619" y1="82353" x2="44405" y2="81373"/>
                        <a14:foregroundMark x1="47500" y1="66667" x2="47500" y2="77059"/>
                        <a14:foregroundMark x1="50714" y1="63725" x2="50595" y2="77647"/>
                        <a14:foregroundMark x1="48810" y1="68824" x2="46786" y2="69216"/>
                        <a14:foregroundMark x1="57738" y1="69216" x2="59405" y2="68824"/>
                        <a14:foregroundMark x1="62619" y1="70588" x2="62857" y2="7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12" t="12348" r="29902" b="13446"/>
          <a:stretch/>
        </p:blipFill>
        <p:spPr>
          <a:xfrm>
            <a:off x="2133600" y="2034541"/>
            <a:ext cx="3230880" cy="3604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1ECC0-4B5F-4902-9A74-4C4AD6EBB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94" b="93007" l="9890" r="89810">
                        <a14:foregroundMark x1="36763" y1="18382" x2="36763" y2="18382"/>
                        <a14:foregroundMark x1="50949" y1="11888" x2="50949" y2="11888"/>
                        <a14:foregroundMark x1="64036" y1="21978" x2="64036" y2="21978"/>
                        <a14:foregroundMark x1="53047" y1="26474" x2="53047" y2="26474"/>
                        <a14:foregroundMark x1="71628" y1="30270" x2="71628" y2="30270"/>
                        <a14:foregroundMark x1="72328" y1="49451" x2="72328" y2="49451"/>
                        <a14:foregroundMark x1="57942" y1="55145" x2="57942" y2="55145"/>
                        <a14:foregroundMark x1="56244" y1="41658" x2="56244" y2="41658"/>
                        <a14:foregroundMark x1="21179" y1="81419" x2="21179" y2="81419"/>
                        <a14:foregroundMark x1="37463" y1="79520" x2="37463" y2="79520"/>
                        <a14:foregroundMark x1="45455" y1="79920" x2="45455" y2="79920"/>
                        <a14:foregroundMark x1="65534" y1="74625" x2="65534" y2="74625"/>
                        <a14:foregroundMark x1="85015" y1="79920" x2="85015" y2="799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7920" y="2133600"/>
            <a:ext cx="3604260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0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47F2F8AB-248E-498A-A54A-76DDB9E0DACC}"/>
              </a:ext>
            </a:extLst>
          </p:cNvPr>
          <p:cNvGrpSpPr/>
          <p:nvPr/>
        </p:nvGrpSpPr>
        <p:grpSpPr>
          <a:xfrm>
            <a:off x="3879163" y="1992900"/>
            <a:ext cx="4739057" cy="3240000"/>
            <a:chOff x="975943" y="1269000"/>
            <a:chExt cx="4739057" cy="3240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B7CA84-93E7-42D9-AF2C-A5ABC2A52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422073"/>
              <a:ext cx="2590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E02E49-DCD6-4D8A-8FE0-03993DECE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199" y="1269000"/>
              <a:ext cx="0" cy="216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90A2387-FB1F-45B8-8135-82A9DF0D3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8875" y="3429000"/>
              <a:ext cx="695324" cy="10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B50A32-CB34-424C-9CC6-0154C8241F7F}"/>
                </a:ext>
              </a:extLst>
            </p:cNvPr>
            <p:cNvCxnSpPr>
              <a:cxnSpLocks/>
            </p:cNvCxnSpPr>
            <p:nvPr/>
          </p:nvCxnSpPr>
          <p:spPr>
            <a:xfrm>
              <a:off x="2852737" y="1809750"/>
              <a:ext cx="1157288" cy="16192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B57AF3-2343-4C93-AC03-9CC199237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8400" y="1809750"/>
              <a:ext cx="674337" cy="22365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A0DA26-0D66-4D4F-B6E9-148763B4D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8399" y="3429002"/>
              <a:ext cx="1831626" cy="6259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D0BA849-7FBB-4350-997A-D661AF30B42B}"/>
                </a:ext>
              </a:extLst>
            </p:cNvPr>
            <p:cNvSpPr/>
            <p:nvPr/>
          </p:nvSpPr>
          <p:spPr>
            <a:xfrm>
              <a:off x="2059016" y="3829117"/>
              <a:ext cx="320039" cy="365760"/>
            </a:xfrm>
            <a:prstGeom prst="arc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A044335F-CBB9-4FCC-941C-0D6EBF1B3657}"/>
                </a:ext>
              </a:extLst>
            </p:cNvPr>
            <p:cNvSpPr/>
            <p:nvPr/>
          </p:nvSpPr>
          <p:spPr>
            <a:xfrm rot="6540716">
              <a:off x="2692717" y="1794760"/>
              <a:ext cx="320039" cy="365760"/>
            </a:xfrm>
            <a:prstGeom prst="arc">
              <a:avLst>
                <a:gd name="adj1" fmla="val 16200000"/>
                <a:gd name="adj2" fmla="val 732386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20BC7A59-49E0-4C21-96D1-F83BE528459B}"/>
                </a:ext>
              </a:extLst>
            </p:cNvPr>
            <p:cNvSpPr/>
            <p:nvPr/>
          </p:nvSpPr>
          <p:spPr>
            <a:xfrm rot="14971408">
              <a:off x="3772242" y="3222523"/>
              <a:ext cx="320039" cy="365760"/>
            </a:xfrm>
            <a:prstGeom prst="arc">
              <a:avLst>
                <a:gd name="adj1" fmla="val 15619248"/>
                <a:gd name="adj2" fmla="val 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B97639-D25F-47DA-8F72-E6E7B5F42084}"/>
                    </a:ext>
                  </a:extLst>
                </p:cNvPr>
                <p:cNvSpPr txBox="1"/>
                <p:nvPr/>
              </p:nvSpPr>
              <p:spPr>
                <a:xfrm>
                  <a:off x="1926541" y="1505467"/>
                  <a:ext cx="12337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B97639-D25F-47DA-8F72-E6E7B5F42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541" y="1505467"/>
                  <a:ext cx="123379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448" t="-4444" r="-5911" b="-3555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48EC6E7-AB54-42DC-BC79-BC9BB1ABB566}"/>
                    </a:ext>
                  </a:extLst>
                </p:cNvPr>
                <p:cNvSpPr txBox="1"/>
                <p:nvPr/>
              </p:nvSpPr>
              <p:spPr>
                <a:xfrm>
                  <a:off x="4018136" y="3456801"/>
                  <a:ext cx="12495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48EC6E7-AB54-42DC-BC79-BC9BB1ABB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136" y="3456801"/>
                  <a:ext cx="124950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902" t="-2222" r="-6341" b="-3555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FEA5D2-8F75-42C9-810C-00C2BF3F1498}"/>
                    </a:ext>
                  </a:extLst>
                </p:cNvPr>
                <p:cNvSpPr txBox="1"/>
                <p:nvPr/>
              </p:nvSpPr>
              <p:spPr>
                <a:xfrm>
                  <a:off x="975943" y="3944494"/>
                  <a:ext cx="12389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FEA5D2-8F75-42C9-810C-00C2BF3F1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43" y="3944494"/>
                  <a:ext cx="12389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922" t="-2222" r="-6373" b="-3555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60801B7-3345-45AF-B8F3-0E5DAFC8FF09}"/>
                    </a:ext>
                  </a:extLst>
                </p:cNvPr>
                <p:cNvSpPr txBox="1"/>
                <p:nvPr/>
              </p:nvSpPr>
              <p:spPr>
                <a:xfrm>
                  <a:off x="2851123" y="2166370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60801B7-3345-45AF-B8F3-0E5DAFC8F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123" y="2166370"/>
                  <a:ext cx="19774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4AB0AD-92A2-492E-9455-C4978D9044EE}"/>
                    </a:ext>
                  </a:extLst>
                </p:cNvPr>
                <p:cNvSpPr txBox="1"/>
                <p:nvPr/>
              </p:nvSpPr>
              <p:spPr>
                <a:xfrm>
                  <a:off x="3444135" y="3109514"/>
                  <a:ext cx="1993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4AB0AD-92A2-492E-9455-C4978D904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135" y="3109514"/>
                  <a:ext cx="1993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2424" t="-2222" r="-36364" b="-3555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78ACD57-C3CF-40B4-A935-7689DCE3D2FE}"/>
                    </a:ext>
                  </a:extLst>
                </p:cNvPr>
                <p:cNvSpPr txBox="1"/>
                <p:nvPr/>
              </p:nvSpPr>
              <p:spPr>
                <a:xfrm>
                  <a:off x="2372770" y="3580116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78ACD57-C3CF-40B4-A935-7689DCE3D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770" y="3580116"/>
                  <a:ext cx="18094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0000" r="-26667" b="-24444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AEADF2C-5678-46AD-870D-61A8D27FA587}"/>
                    </a:ext>
                  </a:extLst>
                </p:cNvPr>
                <p:cNvSpPr txBox="1"/>
                <p:nvPr/>
              </p:nvSpPr>
              <p:spPr>
                <a:xfrm>
                  <a:off x="2153983" y="2703751"/>
                  <a:ext cx="346762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AEADF2C-5678-46AD-870D-61A8D27FA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983" y="2703751"/>
                  <a:ext cx="346762" cy="277576"/>
                </a:xfrm>
                <a:prstGeom prst="rect">
                  <a:avLst/>
                </a:prstGeom>
                <a:blipFill>
                  <a:blip r:embed="rId8"/>
                  <a:stretch>
                    <a:fillRect l="-16071" r="-16071" b="-86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76B9087-B91E-4111-A311-BCCAF6943D7C}"/>
                    </a:ext>
                  </a:extLst>
                </p:cNvPr>
                <p:cNvSpPr txBox="1"/>
                <p:nvPr/>
              </p:nvSpPr>
              <p:spPr>
                <a:xfrm>
                  <a:off x="3464847" y="2455831"/>
                  <a:ext cx="35727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76B9087-B91E-4111-A311-BCCAF6943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847" y="2455831"/>
                  <a:ext cx="357277" cy="277576"/>
                </a:xfrm>
                <a:prstGeom prst="rect">
                  <a:avLst/>
                </a:prstGeom>
                <a:blipFill>
                  <a:blip r:embed="rId9"/>
                  <a:stretch>
                    <a:fillRect l="-15517" r="-15517" b="-888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7FA40F7-E2E2-420E-A668-141F557D9FC8}"/>
                    </a:ext>
                  </a:extLst>
                </p:cNvPr>
                <p:cNvSpPr txBox="1"/>
                <p:nvPr/>
              </p:nvSpPr>
              <p:spPr>
                <a:xfrm>
                  <a:off x="3084841" y="3788781"/>
                  <a:ext cx="353174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7FA40F7-E2E2-420E-A668-141F557D9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841" y="3788781"/>
                  <a:ext cx="353174" cy="277576"/>
                </a:xfrm>
                <a:prstGeom prst="rect">
                  <a:avLst/>
                </a:prstGeom>
                <a:blipFill>
                  <a:blip r:embed="rId10"/>
                  <a:stretch>
                    <a:fillRect l="-13793" r="-15517" b="-86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25FA36-88AC-4CC6-982A-EF56EE949EB7}"/>
                </a:ext>
              </a:extLst>
            </p:cNvPr>
            <p:cNvCxnSpPr>
              <a:cxnSpLocks/>
            </p:cNvCxnSpPr>
            <p:nvPr/>
          </p:nvCxnSpPr>
          <p:spPr>
            <a:xfrm>
              <a:off x="2852736" y="1823154"/>
              <a:ext cx="388462" cy="525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0ED9DE4-1168-497F-AA42-EAA005DAF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5538" y="1809750"/>
              <a:ext cx="177198" cy="566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EBF08A1-2D9A-438E-8E24-86BF671A0297}"/>
                    </a:ext>
                  </a:extLst>
                </p:cNvPr>
                <p:cNvSpPr txBox="1"/>
                <p:nvPr/>
              </p:nvSpPr>
              <p:spPr>
                <a:xfrm>
                  <a:off x="2398215" y="1991178"/>
                  <a:ext cx="346762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EBF08A1-2D9A-438E-8E24-86BF671A0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215" y="1991178"/>
                  <a:ext cx="346762" cy="312458"/>
                </a:xfrm>
                <a:prstGeom prst="rect">
                  <a:avLst/>
                </a:prstGeom>
                <a:blipFill>
                  <a:blip r:embed="rId11"/>
                  <a:stretch>
                    <a:fillRect l="-15789" r="-14035" b="-576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3F03511-D5FB-4C55-8738-C07CDE84A2D4}"/>
                    </a:ext>
                  </a:extLst>
                </p:cNvPr>
                <p:cNvSpPr txBox="1"/>
                <p:nvPr/>
              </p:nvSpPr>
              <p:spPr>
                <a:xfrm>
                  <a:off x="3122269" y="1834949"/>
                  <a:ext cx="357277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3F03511-D5FB-4C55-8738-C07CDE84A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269" y="1834949"/>
                  <a:ext cx="357277" cy="312458"/>
                </a:xfrm>
                <a:prstGeom prst="rect">
                  <a:avLst/>
                </a:prstGeom>
                <a:blipFill>
                  <a:blip r:embed="rId12"/>
                  <a:stretch>
                    <a:fillRect l="-13559" r="-15254" b="-588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6358972-B428-42FA-9D3D-AE7C9E4F8151}"/>
                    </a:ext>
                  </a:extLst>
                </p:cNvPr>
                <p:cNvSpPr txBox="1"/>
                <p:nvPr/>
              </p:nvSpPr>
              <p:spPr>
                <a:xfrm>
                  <a:off x="3921035" y="3010730"/>
                  <a:ext cx="353302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6358972-B428-42FA-9D3D-AE7C9E4F8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035" y="3010730"/>
                  <a:ext cx="353302" cy="312458"/>
                </a:xfrm>
                <a:prstGeom prst="rect">
                  <a:avLst/>
                </a:prstGeom>
                <a:blipFill>
                  <a:blip r:embed="rId13"/>
                  <a:stretch>
                    <a:fillRect l="-13793" r="-17241" b="-588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20A6506-1D3C-418F-AB4C-3B26BBD6E7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1984" y="3051175"/>
              <a:ext cx="276087" cy="377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E6A503E-65AD-4412-84D7-57EF6A6C16E3}"/>
                    </a:ext>
                  </a:extLst>
                </p:cNvPr>
                <p:cNvSpPr txBox="1"/>
                <p:nvPr/>
              </p:nvSpPr>
              <p:spPr>
                <a:xfrm>
                  <a:off x="3654769" y="3557926"/>
                  <a:ext cx="353302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E6A503E-65AD-4412-84D7-57EF6A6C1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769" y="3557926"/>
                  <a:ext cx="353302" cy="312458"/>
                </a:xfrm>
                <a:prstGeom prst="rect">
                  <a:avLst/>
                </a:prstGeom>
                <a:blipFill>
                  <a:blip r:embed="rId14"/>
                  <a:stretch>
                    <a:fillRect l="-15517" r="-13793" b="-576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BF1FDF7-FC3E-49A9-B59C-DA2931910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931" y="3426256"/>
              <a:ext cx="444697" cy="1517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D4D87A2-B53B-49A4-9042-567571169E0C}"/>
                    </a:ext>
                  </a:extLst>
                </p:cNvPr>
                <p:cNvSpPr txBox="1"/>
                <p:nvPr/>
              </p:nvSpPr>
              <p:spPr>
                <a:xfrm>
                  <a:off x="1865024" y="3519716"/>
                  <a:ext cx="338875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D4D87A2-B53B-49A4-9042-567571169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024" y="3519716"/>
                  <a:ext cx="338875" cy="312458"/>
                </a:xfrm>
                <a:prstGeom prst="rect">
                  <a:avLst/>
                </a:prstGeom>
                <a:blipFill>
                  <a:blip r:embed="rId15"/>
                  <a:stretch>
                    <a:fillRect l="-14286" r="-17857" b="-784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A392EA3-10D3-4094-9660-919581BD1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1892" y="3647873"/>
              <a:ext cx="110438" cy="418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AEF678B-B48F-4D9A-8C16-914369208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619" y="3922888"/>
              <a:ext cx="410704" cy="143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8A22135-0E1A-4F63-A12B-BCFC9A6A9A65}"/>
                    </a:ext>
                  </a:extLst>
                </p:cNvPr>
                <p:cNvSpPr txBox="1"/>
                <p:nvPr/>
              </p:nvSpPr>
              <p:spPr>
                <a:xfrm>
                  <a:off x="2273386" y="3983800"/>
                  <a:ext cx="349263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8A22135-0E1A-4F63-A12B-BCFC9A6A9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386" y="3983800"/>
                  <a:ext cx="349263" cy="312458"/>
                </a:xfrm>
                <a:prstGeom prst="rect">
                  <a:avLst/>
                </a:prstGeom>
                <a:blipFill>
                  <a:blip r:embed="rId16"/>
                  <a:stretch>
                    <a:fillRect l="-14035" r="-17544" b="-576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869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E634AC6-AB60-4ED9-9557-956638FA5274}"/>
              </a:ext>
            </a:extLst>
          </p:cNvPr>
          <p:cNvGrpSpPr/>
          <p:nvPr/>
        </p:nvGrpSpPr>
        <p:grpSpPr>
          <a:xfrm>
            <a:off x="1581584" y="610867"/>
            <a:ext cx="6247423" cy="2538301"/>
            <a:chOff x="1581584" y="610867"/>
            <a:chExt cx="6247423" cy="253830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E9B190F-5A9C-4651-8AF0-408C46D108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53844" y="1412151"/>
              <a:ext cx="484372" cy="550800"/>
              <a:chOff x="4257674" y="3086100"/>
              <a:chExt cx="2438089" cy="2772457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3EBD7D33-7AB0-4BB8-8FE1-FEFC7BABDD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375"/>
              <a:stretch/>
            </p:blipFill>
            <p:spPr>
              <a:xfrm>
                <a:off x="4257674" y="3190880"/>
                <a:ext cx="2438089" cy="2667677"/>
              </a:xfrm>
              <a:prstGeom prst="rect">
                <a:avLst/>
              </a:prstGeom>
            </p:spPr>
          </p:pic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D1D229-1631-4BD9-B582-3895F4334DC5}"/>
                  </a:ext>
                </a:extLst>
              </p:cNvPr>
              <p:cNvSpPr/>
              <p:nvPr/>
            </p:nvSpPr>
            <p:spPr>
              <a:xfrm>
                <a:off x="4453557" y="3086100"/>
                <a:ext cx="470868" cy="3429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C93009D-41FB-4550-8358-14B350059DDD}"/>
                </a:ext>
              </a:extLst>
            </p:cNvPr>
            <p:cNvGrpSpPr/>
            <p:nvPr/>
          </p:nvGrpSpPr>
          <p:grpSpPr>
            <a:xfrm>
              <a:off x="5801174" y="951741"/>
              <a:ext cx="915900" cy="1041509"/>
              <a:chOff x="4257676" y="3086100"/>
              <a:chExt cx="2438090" cy="2772454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6E08B0A-8C6D-46AF-BCA7-ADD55819CA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375"/>
              <a:stretch/>
            </p:blipFill>
            <p:spPr>
              <a:xfrm>
                <a:off x="4257676" y="3190875"/>
                <a:ext cx="2438090" cy="2667679"/>
              </a:xfrm>
              <a:prstGeom prst="rect">
                <a:avLst/>
              </a:prstGeom>
            </p:spPr>
          </p:pic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2B0E459-1719-4A14-AE21-C59E1A007AB2}"/>
                  </a:ext>
                </a:extLst>
              </p:cNvPr>
              <p:cNvSpPr/>
              <p:nvPr/>
            </p:nvSpPr>
            <p:spPr>
              <a:xfrm>
                <a:off x="4453557" y="3086100"/>
                <a:ext cx="470868" cy="3429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3100C3A-F4F1-4491-A930-B3A1AF778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254" y="1097051"/>
              <a:ext cx="4488732" cy="773474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ACBD571-E06F-4E1C-88B2-B517AC7F1A51}"/>
                </a:ext>
              </a:extLst>
            </p:cNvPr>
            <p:cNvCxnSpPr>
              <a:cxnSpLocks/>
            </p:cNvCxnSpPr>
            <p:nvPr/>
          </p:nvCxnSpPr>
          <p:spPr>
            <a:xfrm>
              <a:off x="1732256" y="1875575"/>
              <a:ext cx="0" cy="72501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933702A2-B24F-4655-BCBC-850DD5AA96FA}"/>
                </a:ext>
              </a:extLst>
            </p:cNvPr>
            <p:cNvSpPr/>
            <p:nvPr/>
          </p:nvSpPr>
          <p:spPr>
            <a:xfrm rot="5400000">
              <a:off x="3418605" y="1200133"/>
              <a:ext cx="1348846" cy="1359771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9314D7CF-CB4C-4516-8DF6-50BEA5C3CAEF}"/>
                </a:ext>
              </a:extLst>
            </p:cNvPr>
            <p:cNvSpPr/>
            <p:nvPr/>
          </p:nvSpPr>
          <p:spPr>
            <a:xfrm rot="5400000">
              <a:off x="5281856" y="602018"/>
              <a:ext cx="2538301" cy="2556000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16690A6-0AD0-40F8-BF0F-C8BC24FA0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256" y="1879735"/>
              <a:ext cx="4752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25EE2052-298E-43CF-BB07-1FF04FF44DD2}"/>
                </a:ext>
              </a:extLst>
            </p:cNvPr>
            <p:cNvSpPr/>
            <p:nvPr/>
          </p:nvSpPr>
          <p:spPr>
            <a:xfrm rot="5400000">
              <a:off x="2662479" y="968794"/>
              <a:ext cx="486561" cy="2309011"/>
            </a:xfrm>
            <a:prstGeom prst="rightBrace">
              <a:avLst>
                <a:gd name="adj1" fmla="val 118639"/>
                <a:gd name="adj2" fmla="val 5000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A0061E2-5BCA-4094-8717-DBA002F94899}"/>
                    </a:ext>
                  </a:extLst>
                </p:cNvPr>
                <p:cNvSpPr txBox="1"/>
                <p:nvPr/>
              </p:nvSpPr>
              <p:spPr>
                <a:xfrm>
                  <a:off x="2812625" y="2415942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A0061E2-5BCA-4094-8717-DBA002F94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625" y="2415942"/>
                  <a:ext cx="18626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5161" t="-2174" r="-38710" b="-3260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C0C9AA9-9328-4FFA-8A7E-4A5FA739A36C}"/>
                </a:ext>
              </a:extLst>
            </p:cNvPr>
            <p:cNvSpPr/>
            <p:nvPr/>
          </p:nvSpPr>
          <p:spPr>
            <a:xfrm>
              <a:off x="3925223" y="1476390"/>
              <a:ext cx="46800" cy="4571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F129744-03AB-446A-8222-E2BC1234142C}"/>
                </a:ext>
              </a:extLst>
            </p:cNvPr>
            <p:cNvSpPr/>
            <p:nvPr/>
          </p:nvSpPr>
          <p:spPr>
            <a:xfrm>
              <a:off x="6200040" y="1075116"/>
              <a:ext cx="46800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460AE61-23CA-496B-8E1E-F9BBC0357145}"/>
                    </a:ext>
                  </a:extLst>
                </p:cNvPr>
                <p:cNvSpPr txBox="1"/>
                <p:nvPr/>
              </p:nvSpPr>
              <p:spPr>
                <a:xfrm>
                  <a:off x="2298892" y="2228080"/>
                  <a:ext cx="552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460AE61-23CA-496B-8E1E-F9BBC0357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892" y="2228080"/>
                  <a:ext cx="552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791" r="-2198" b="-1087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3DBC90B-59F0-4208-BD0A-9422E5840AA2}"/>
                    </a:ext>
                  </a:extLst>
                </p:cNvPr>
                <p:cNvSpPr txBox="1"/>
                <p:nvPr/>
              </p:nvSpPr>
              <p:spPr>
                <a:xfrm>
                  <a:off x="3391257" y="1233245"/>
                  <a:ext cx="586530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fr-CA" sz="1400" dirty="0"/>
                    <a:t>) </a:t>
                  </a:r>
                  <a:endParaRPr lang="fr-CA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3DBC90B-59F0-4208-BD0A-9422E5840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257" y="1233245"/>
                  <a:ext cx="586530" cy="232436"/>
                </a:xfrm>
                <a:prstGeom prst="rect">
                  <a:avLst/>
                </a:prstGeom>
                <a:blipFill>
                  <a:blip r:embed="rId5"/>
                  <a:stretch>
                    <a:fillRect l="-13402" t="-21053" r="-18557" b="-4210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055CE53-BBE0-4F48-A552-90D2099EE542}"/>
                    </a:ext>
                  </a:extLst>
                </p:cNvPr>
                <p:cNvSpPr txBox="1"/>
                <p:nvPr/>
              </p:nvSpPr>
              <p:spPr>
                <a:xfrm>
                  <a:off x="1614245" y="2607658"/>
                  <a:ext cx="514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055CE53-BBE0-4F48-A552-90D2099EE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245" y="2607658"/>
                  <a:ext cx="51475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714" r="-2381" b="-1111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5E03041-5DB9-4BBA-9249-F8AF45B8B456}"/>
                    </a:ext>
                  </a:extLst>
                </p:cNvPr>
                <p:cNvSpPr txBox="1"/>
                <p:nvPr/>
              </p:nvSpPr>
              <p:spPr>
                <a:xfrm>
                  <a:off x="2613648" y="1872947"/>
                  <a:ext cx="5427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5E03041-5DB9-4BBA-9249-F8AF45B8B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648" y="1872947"/>
                  <a:ext cx="54271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112" r="-1124" b="-1087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2ABFAA4-F2AF-4DD8-B2A2-13B369D0ABCD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V="1">
              <a:off x="1732256" y="1476390"/>
              <a:ext cx="2216367" cy="396558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58EAEB5-1947-4814-BAEA-5E3E732AB29E}"/>
                    </a:ext>
                  </a:extLst>
                </p:cNvPr>
                <p:cNvSpPr txBox="1"/>
                <p:nvPr/>
              </p:nvSpPr>
              <p:spPr>
                <a:xfrm>
                  <a:off x="2936054" y="1356815"/>
                  <a:ext cx="184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58EAEB5-1947-4814-BAEA-5E3E732AB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054" y="1356815"/>
                  <a:ext cx="18466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B0DE733-1C42-41CE-ACF6-CC73E2465797}"/>
                </a:ext>
              </a:extLst>
            </p:cNvPr>
            <p:cNvGrpSpPr/>
            <p:nvPr/>
          </p:nvGrpSpPr>
          <p:grpSpPr>
            <a:xfrm>
              <a:off x="6464881" y="1751139"/>
              <a:ext cx="847719" cy="842709"/>
              <a:chOff x="8488932" y="667202"/>
              <a:chExt cx="847719" cy="842709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680DBE-B3C1-4E11-94F4-C37DAFEE9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294" y="790569"/>
                <a:ext cx="522983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CF6ADC1-4A1B-4AE3-8994-815707055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904" y="782057"/>
                <a:ext cx="0" cy="5220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B4A94039-5C29-494D-A453-4D5DC75BE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2292" y="786125"/>
                <a:ext cx="328827" cy="3090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07576E3-A329-4903-AC4A-F04B2305E35D}"/>
                      </a:ext>
                    </a:extLst>
                  </p:cNvPr>
                  <p:cNvSpPr txBox="1"/>
                  <p:nvPr/>
                </p:nvSpPr>
                <p:spPr>
                  <a:xfrm>
                    <a:off x="8841459" y="1060631"/>
                    <a:ext cx="26577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07576E3-A329-4903-AC4A-F04B2305E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459" y="1060631"/>
                    <a:ext cx="265777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90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CC9D6B9-7F58-4079-9AB3-84A3C1546C37}"/>
                      </a:ext>
                    </a:extLst>
                  </p:cNvPr>
                  <p:cNvSpPr txBox="1"/>
                  <p:nvPr/>
                </p:nvSpPr>
                <p:spPr>
                  <a:xfrm>
                    <a:off x="8488932" y="1294467"/>
                    <a:ext cx="23621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CC9D6B9-7F58-4079-9AB3-84A3C1546C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8932" y="1294467"/>
                    <a:ext cx="236219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421" b="-833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38079E1-C7B0-4583-A9F4-4B9B98332726}"/>
                      </a:ext>
                    </a:extLst>
                  </p:cNvPr>
                  <p:cNvSpPr txBox="1"/>
                  <p:nvPr/>
                </p:nvSpPr>
                <p:spPr>
                  <a:xfrm>
                    <a:off x="9077862" y="667202"/>
                    <a:ext cx="25878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38079E1-C7B0-4583-A9F4-4B9B983327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7862" y="667202"/>
                    <a:ext cx="258789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279" b="-833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E50FFBD-C22B-473F-8F14-343308795201}"/>
                    </a:ext>
                  </a:extLst>
                </p:cNvPr>
                <p:cNvSpPr txBox="1"/>
                <p:nvPr/>
              </p:nvSpPr>
              <p:spPr>
                <a:xfrm>
                  <a:off x="4050689" y="1882654"/>
                  <a:ext cx="575029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fr-CA" sz="1400" dirty="0"/>
                    <a:t>) </a:t>
                  </a:r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E50FFBD-C22B-473F-8F14-343308795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689" y="1882654"/>
                  <a:ext cx="575029" cy="232436"/>
                </a:xfrm>
                <a:prstGeom prst="rect">
                  <a:avLst/>
                </a:prstGeom>
                <a:blipFill>
                  <a:blip r:embed="rId12"/>
                  <a:stretch>
                    <a:fillRect l="-13684" t="-21053" r="-16842" b="-4210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CD624D-60E7-4489-8777-D8E2EA4314DE}"/>
                </a:ext>
              </a:extLst>
            </p:cNvPr>
            <p:cNvSpPr/>
            <p:nvPr/>
          </p:nvSpPr>
          <p:spPr>
            <a:xfrm>
              <a:off x="4027289" y="1855293"/>
              <a:ext cx="46800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711035-E854-4D4E-A7D2-24EA2C747FFD}"/>
                    </a:ext>
                  </a:extLst>
                </p:cNvPr>
                <p:cNvSpPr txBox="1"/>
                <p:nvPr/>
              </p:nvSpPr>
              <p:spPr>
                <a:xfrm>
                  <a:off x="1581584" y="1569296"/>
                  <a:ext cx="287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711035-E854-4D4E-A7D2-24EA2C747F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584" y="1569296"/>
                  <a:ext cx="28796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8750" r="-2083" b="-1087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E65737E-BCE8-4216-B6CE-7D4FD1B08972}"/>
                    </a:ext>
                  </a:extLst>
                </p:cNvPr>
                <p:cNvSpPr txBox="1"/>
                <p:nvPr/>
              </p:nvSpPr>
              <p:spPr>
                <a:xfrm>
                  <a:off x="6236866" y="1800994"/>
                  <a:ext cx="2643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E65737E-BCE8-4216-B6CE-7D4FD1B08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866" y="1800994"/>
                  <a:ext cx="264303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16279" b="-833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6BAFB56-0F0B-4E62-9863-E80F18DC5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6836" y="1703870"/>
              <a:ext cx="972808" cy="16212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745F569-0992-4FA0-8B73-EB97D0932539}"/>
                    </a:ext>
                  </a:extLst>
                </p:cNvPr>
                <p:cNvSpPr txBox="1"/>
                <p:nvPr/>
              </p:nvSpPr>
              <p:spPr>
                <a:xfrm>
                  <a:off x="2242057" y="1497768"/>
                  <a:ext cx="1917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745F569-0992-4FA0-8B73-EB97D0932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57" y="1497768"/>
                  <a:ext cx="19178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CA2177-4928-4636-9DA7-29C011C8BFE2}"/>
                </a:ext>
              </a:extLst>
            </p:cNvPr>
            <p:cNvCxnSpPr>
              <a:cxnSpLocks/>
            </p:cNvCxnSpPr>
            <p:nvPr/>
          </p:nvCxnSpPr>
          <p:spPr>
            <a:xfrm>
              <a:off x="1732257" y="1880018"/>
              <a:ext cx="977387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1F26948-D952-4F77-BC34-ED52341E229B}"/>
                </a:ext>
              </a:extLst>
            </p:cNvPr>
            <p:cNvCxnSpPr>
              <a:cxnSpLocks/>
            </p:cNvCxnSpPr>
            <p:nvPr/>
          </p:nvCxnSpPr>
          <p:spPr>
            <a:xfrm>
              <a:off x="1732256" y="1875575"/>
              <a:ext cx="608272" cy="4733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36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AFC6-9CB2-4016-9006-9C6E7C8D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730FD-C338-4AB9-819E-E98FC6C00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63" b="89542" l="4097" r="96462">
                        <a14:backgroundMark x1="13594" y1="37255" x2="13594" y2="37255"/>
                        <a14:backgroundMark x1="34451" y1="34314" x2="34451" y2="34314"/>
                        <a14:backgroundMark x1="32961" y1="34314" x2="32961" y2="34314"/>
                        <a14:backgroundMark x1="30354" y1="34641" x2="30354" y2="34641"/>
                        <a14:backgroundMark x1="28864" y1="34314" x2="28864" y2="34314"/>
                        <a14:backgroundMark x1="21415" y1="37908" x2="21415" y2="37908"/>
                        <a14:backgroundMark x1="22346" y1="38235" x2="18808" y2="36928"/>
                        <a14:backgroundMark x1="27561" y1="34314" x2="30354" y2="33987"/>
                        <a14:backgroundMark x1="23277" y1="38235" x2="17877" y2="37908"/>
                        <a14:backgroundMark x1="24395" y1="38235" x2="18250" y2="37255"/>
                        <a14:backgroundMark x1="57356" y1="31699" x2="57356" y2="31699"/>
                        <a14:backgroundMark x1="56425" y1="31373" x2="56425" y2="31373"/>
                        <a14:backgroundMark x1="48045" y1="29085" x2="44693" y2="26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1585913"/>
            <a:ext cx="5114925" cy="29146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10DD488-9615-46E4-9B45-F5F4EC644274}"/>
              </a:ext>
            </a:extLst>
          </p:cNvPr>
          <p:cNvGrpSpPr/>
          <p:nvPr/>
        </p:nvGrpSpPr>
        <p:grpSpPr>
          <a:xfrm>
            <a:off x="4724401" y="3114336"/>
            <a:ext cx="2438090" cy="2772454"/>
            <a:chOff x="4257676" y="3086100"/>
            <a:chExt cx="2438090" cy="277245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9C90A49-4CA2-4520-9185-2A71E21CB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7375"/>
            <a:stretch/>
          </p:blipFill>
          <p:spPr>
            <a:xfrm>
              <a:off x="4257676" y="3190875"/>
              <a:ext cx="2438090" cy="2667679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16D996-47CD-4C66-A28C-3BC4EE0F1143}"/>
                </a:ext>
              </a:extLst>
            </p:cNvPr>
            <p:cNvSpPr/>
            <p:nvPr/>
          </p:nvSpPr>
          <p:spPr>
            <a:xfrm>
              <a:off x="4453557" y="3086100"/>
              <a:ext cx="470868" cy="342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684E4F-8535-44BB-83D7-9F264C90261B}"/>
              </a:ext>
            </a:extLst>
          </p:cNvPr>
          <p:cNvGrpSpPr/>
          <p:nvPr/>
        </p:nvGrpSpPr>
        <p:grpSpPr>
          <a:xfrm>
            <a:off x="362261" y="2924175"/>
            <a:ext cx="3990975" cy="2578893"/>
            <a:chOff x="362261" y="2924175"/>
            <a:chExt cx="3990975" cy="257889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FE21802-3B00-418C-B8A8-AF42C95F28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5147"/>
            <a:stretch/>
          </p:blipFill>
          <p:spPr>
            <a:xfrm>
              <a:off x="362261" y="3086100"/>
              <a:ext cx="3990975" cy="2416968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CC8339-3A1D-4A0C-9FD6-30D853D7C82A}"/>
                </a:ext>
              </a:extLst>
            </p:cNvPr>
            <p:cNvSpPr/>
            <p:nvPr/>
          </p:nvSpPr>
          <p:spPr>
            <a:xfrm>
              <a:off x="1190625" y="2924175"/>
              <a:ext cx="470868" cy="342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0913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B36F-4F98-4CDF-B2FA-B033F17F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3F495F-4106-47A5-B9CA-46F087811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25" b="11891"/>
          <a:stretch/>
        </p:blipFill>
        <p:spPr bwMode="auto">
          <a:xfrm>
            <a:off x="2882265" y="2408873"/>
            <a:ext cx="2337435" cy="230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6283D3-1DCA-4586-B0C4-6EF4C75A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30" y="2002155"/>
            <a:ext cx="30099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4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Budiman</dc:creator>
  <cp:lastModifiedBy>Mathieu Falardeau</cp:lastModifiedBy>
  <cp:revision>27</cp:revision>
  <dcterms:created xsi:type="dcterms:W3CDTF">2022-03-16T19:11:10Z</dcterms:created>
  <dcterms:modified xsi:type="dcterms:W3CDTF">2022-03-24T01:39:29Z</dcterms:modified>
</cp:coreProperties>
</file>