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F695-C229-4DC1-9D0B-A2B9D6B54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DCBE-04DB-4A1A-A736-35AC73C9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DA6D-D7B0-4E2C-82D4-CFB1CC03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9D3B-7A02-4FA0-94A3-A2615A3F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A406-22CF-4032-B824-5EBBB994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1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A614-8A44-4707-9D6C-7F265FDA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F0C0B-E07B-47E9-BEA9-2AB2C1DE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7F35-C083-4BE2-844B-80AC468B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91DB-934C-40DA-B357-AED8C19A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503D-74B7-4C5F-9EAE-600CA22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5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33353-4B8B-47ED-BFAE-FE2BD7C95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721C5-6A6B-47B8-9A04-E44C8CBB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1D66-E7D2-44B2-8635-B91BE507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6BEB-2EA5-40D6-901A-5B91728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7958-9112-4F3F-9CF4-0AB533F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F152-A2C2-4175-A93D-1273E28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163E-1672-4D73-9520-782727C7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58DA-5B70-4A89-8C7B-E6F4795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EDC4-9791-4642-9D60-84116081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C41B-665F-4154-8C61-7EE7F38A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5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F337-294D-4F76-8708-F531FE56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01EA0-0C28-45AF-BE9E-BFE25266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40C7-3F70-4C59-837E-88B95E08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2E01-0928-4A1E-9775-9C48BEC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4CCDC-9CD0-41D8-A37F-EF71D22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0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8EC6-8F79-4E24-B53A-5D0EA0E6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53E3-8325-4567-9286-8025B9BB7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BAD62-BC04-4E89-AB28-2B3329C4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B4FC4-0D1D-4415-ACEC-7D846E8E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7ED0-18BE-4192-9082-1624446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14E7E-396F-4FB7-B0EE-C7D2E2D6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8C44-96FF-4421-9303-E8A7CFC6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B4D6D-F3DE-4C45-BB0F-C6CB5D0F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76265-E24A-4400-B90D-E06E6EA0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5E0A-148D-4B1E-AC0E-6063BF87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5FE91-3BAB-4BB0-997A-CE8EF6E7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97281-3889-4E76-9E79-1BFD4104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170EF-FB34-4D0C-8B9F-481ADB71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8D6C-14A6-406A-80F8-699D594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0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7F0A-725D-4743-9F03-5523C2D7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0828A-DE62-4671-A6C8-753105FA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B4D8-DD6C-4DF6-994B-6381D435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1C9B-7522-43E5-8FF3-7958D8B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2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EB461-8E4A-428F-BB75-F1958056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CB13-8970-45A7-8469-94B45774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47AB-94E6-44B9-B239-40E600B4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4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CB0C-DAD1-4CE1-A304-35444DE5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0CB8-7D26-4B61-B994-AA414EA8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15F0A-0B45-4C24-94DA-E8928687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598F-0459-450C-86CC-D3155F00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085D4-1FA9-4459-9BC0-C411B067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D53B-F13F-4CA2-8D90-F38AEE81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7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31D0-4812-469D-AC19-26DB7BE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42047-BF6F-4BE6-A783-95FCA5E35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3BE43-86DA-47E1-B2CB-6D0545A3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AF82-C835-472F-87E8-96F76B3B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73E19-761B-4EC2-9455-D5096EA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5DF5-2CCA-4192-8A8E-5DB19344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93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BD392-6523-4DF3-9B1C-96D020C5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3952-AC2C-49B1-9EC1-538A039D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0261-71D5-4FFE-A3C6-2A6C1E3B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9819-B51D-48D4-ACF4-CC86626F7F11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A769-A91B-4A2B-9E3B-6E1B3A5A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DF9E-548E-46A6-8B9B-754FBBFBD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58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DDA71-EC47-4173-AC01-28989718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80987"/>
            <a:ext cx="72009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Budiman</dc:creator>
  <cp:lastModifiedBy>Alfa Budiman</cp:lastModifiedBy>
  <cp:revision>1</cp:revision>
  <dcterms:created xsi:type="dcterms:W3CDTF">2022-03-16T19:11:10Z</dcterms:created>
  <dcterms:modified xsi:type="dcterms:W3CDTF">2022-03-18T15:15:14Z</dcterms:modified>
</cp:coreProperties>
</file>