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F695-C229-4DC1-9D0B-A2B9D6B54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1DCBE-04DB-4A1A-A736-35AC73C98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4DA6D-D7B0-4E2C-82D4-CFB1CC03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22/03/2022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A9D3B-7A02-4FA0-94A3-A2615A3F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A406-22CF-4032-B824-5EBBB994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01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A614-8A44-4707-9D6C-7F265FDA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F0C0B-E07B-47E9-BEA9-2AB2C1DEE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47F35-C083-4BE2-844B-80AC468B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22/03/2022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691DB-934C-40DA-B357-AED8C19A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C503D-74B7-4C5F-9EAE-600CA22C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85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33353-4B8B-47ED-BFAE-FE2BD7C95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721C5-6A6B-47B8-9A04-E44C8CBB1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1D66-E7D2-44B2-8635-B91BE507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22/03/2022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56BEB-2EA5-40D6-901A-5B91728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7958-9112-4F3F-9CF4-0AB533F6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0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F152-A2C2-4175-A93D-1273E282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163E-1672-4D73-9520-782727C7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A58DA-5B70-4A89-8C7B-E6F4795F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22/03/2022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3EDC4-9791-4642-9D60-84116081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6C41B-665F-4154-8C61-7EE7F38A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59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F337-294D-4F76-8708-F531FE56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01EA0-0C28-45AF-BE9E-BFE252666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540C7-3F70-4C59-837E-88B95E08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22/03/2022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2E01-0928-4A1E-9775-9C48BEC6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4CCDC-9CD0-41D8-A37F-EF71D220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00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8EC6-8F79-4E24-B53A-5D0EA0E6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53E3-8325-4567-9286-8025B9BB7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BAD62-BC04-4E89-AB28-2B3329C4A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B4FC4-0D1D-4415-ACEC-7D846E8E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22/03/2022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97ED0-18BE-4192-9082-1624446A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14E7E-396F-4FB7-B0EE-C7D2E2D6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60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8C44-96FF-4421-9303-E8A7CFC6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B4D6D-F3DE-4C45-BB0F-C6CB5D0FC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76265-E24A-4400-B90D-E06E6EA0C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65E0A-148D-4B1E-AC0E-6063BF87D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5FE91-3BAB-4BB0-997A-CE8EF6E7E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97281-3889-4E76-9E79-1BFD4104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22/03/2022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170EF-FB34-4D0C-8B9F-481ADB71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88D6C-14A6-406A-80F8-699D594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70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7F0A-725D-4743-9F03-5523C2D7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0828A-DE62-4671-A6C8-753105FA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22/03/2022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2B4D8-DD6C-4DF6-994B-6381D435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B1C9B-7522-43E5-8FF3-7958D8B7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427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EB461-8E4A-428F-BB75-F1958056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22/03/2022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BCB13-8970-45A7-8469-94B45774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747AB-94E6-44B9-B239-40E600B4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44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CB0C-DAD1-4CE1-A304-35444DE5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0CB8-7D26-4B61-B994-AA414EA80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15F0A-0B45-4C24-94DA-E8928687A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F598F-0459-450C-86CC-D3155F00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22/03/2022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085D4-1FA9-4459-9BC0-C411B067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0D53B-F13F-4CA2-8D90-F38AEE81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47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31D0-4812-469D-AC19-26DB7BE4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42047-BF6F-4BE6-A783-95FCA5E35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3BE43-86DA-47E1-B2CB-6D0545A3C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CAF82-C835-472F-87E8-96F76B3B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22/03/2022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73E19-761B-4EC2-9455-D5096EAC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B5DF5-2CCA-4192-8A8E-5DB19344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93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BD392-6523-4DF3-9B1C-96D020C5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83952-AC2C-49B1-9EC1-538A039D9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F0261-71D5-4FFE-A3C6-2A6C1E3BC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9819-B51D-48D4-ACF4-CC86626F7F11}" type="datetimeFigureOut">
              <a:rPr lang="en-CA" smtClean="0"/>
              <a:t>22/03/2022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6A769-A91B-4A2B-9E3B-6E1B3A5A1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BDF9E-548E-46A6-8B9B-754FBBFBD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58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1DDA71-EC47-4173-AC01-289897180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80987"/>
            <a:ext cx="72009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3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47904AA-1CF3-4C54-A989-826EBA344349}"/>
              </a:ext>
            </a:extLst>
          </p:cNvPr>
          <p:cNvGrpSpPr/>
          <p:nvPr/>
        </p:nvGrpSpPr>
        <p:grpSpPr>
          <a:xfrm>
            <a:off x="3962400" y="280987"/>
            <a:ext cx="2659380" cy="4260533"/>
            <a:chOff x="3962400" y="280987"/>
            <a:chExt cx="2659380" cy="4260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2D26DD7-604B-44C0-969D-5EA4A1FFB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370" r="42699" b="32330"/>
            <a:stretch/>
          </p:blipFill>
          <p:spPr>
            <a:xfrm>
              <a:off x="3962400" y="280987"/>
              <a:ext cx="2659380" cy="42605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A5A843-A9F7-4F28-9BB6-2A6342917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375" b="89286" l="4889" r="9555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48770" y="1013460"/>
              <a:ext cx="520473" cy="5181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C7927A3-5D39-40CE-9C53-8D6555AC4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375" b="89286" l="4889" r="9555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0353" flipV="1">
              <a:off x="5031853" y="3169919"/>
              <a:ext cx="520473" cy="518160"/>
            </a:xfrm>
            <a:prstGeom prst="rect">
              <a:avLst/>
            </a:prstGeom>
          </p:spPr>
        </p:pic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AE44CFE-EC37-4E10-ACBD-59A0E20766D7}"/>
                </a:ext>
              </a:extLst>
            </p:cNvPr>
            <p:cNvSpPr/>
            <p:nvPr/>
          </p:nvSpPr>
          <p:spPr>
            <a:xfrm rot="20307272">
              <a:off x="4561228" y="1426043"/>
              <a:ext cx="1829681" cy="1505353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3D21A36-6377-4F7E-BB88-E8E28E4A20DC}"/>
                </a:ext>
              </a:extLst>
            </p:cNvPr>
            <p:cNvSpPr/>
            <p:nvPr/>
          </p:nvSpPr>
          <p:spPr>
            <a:xfrm rot="19545598">
              <a:off x="5263643" y="3511223"/>
              <a:ext cx="754693" cy="621937"/>
            </a:xfrm>
            <a:prstGeom prst="triangl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381721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3FAA-9174-4269-9F80-28E7A23C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0EF2F-4D15-42CD-885A-7C3DDE615F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1071" r="69048">
                        <a14:foregroundMark x1="34524" y1="70784" x2="34524" y2="81765"/>
                        <a14:foregroundMark x1="40357" y1="70784" x2="40952" y2="77059"/>
                        <a14:foregroundMark x1="42619" y1="82353" x2="44405" y2="81373"/>
                        <a14:foregroundMark x1="47500" y1="66667" x2="47500" y2="77059"/>
                        <a14:foregroundMark x1="50714" y1="63725" x2="50595" y2="77647"/>
                        <a14:foregroundMark x1="48810" y1="68824" x2="46786" y2="69216"/>
                        <a14:foregroundMark x1="57738" y1="69216" x2="59405" y2="68824"/>
                        <a14:foregroundMark x1="62619" y1="70588" x2="62857" y2="77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712" t="12348" r="29902" b="13446"/>
          <a:stretch/>
        </p:blipFill>
        <p:spPr>
          <a:xfrm>
            <a:off x="2133600" y="2034541"/>
            <a:ext cx="3230880" cy="3604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71ECC0-4B5F-4902-9A74-4C4AD6EBB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94" b="93007" l="9890" r="89810">
                        <a14:foregroundMark x1="36763" y1="18382" x2="36763" y2="18382"/>
                        <a14:foregroundMark x1="50949" y1="11888" x2="50949" y2="11888"/>
                        <a14:foregroundMark x1="64036" y1="21978" x2="64036" y2="21978"/>
                        <a14:foregroundMark x1="53047" y1="26474" x2="53047" y2="26474"/>
                        <a14:foregroundMark x1="71628" y1="30270" x2="71628" y2="30270"/>
                        <a14:foregroundMark x1="72328" y1="49451" x2="72328" y2="49451"/>
                        <a14:foregroundMark x1="57942" y1="55145" x2="57942" y2="55145"/>
                        <a14:foregroundMark x1="56244" y1="41658" x2="56244" y2="41658"/>
                        <a14:foregroundMark x1="21179" y1="81419" x2="21179" y2="81419"/>
                        <a14:foregroundMark x1="37463" y1="79520" x2="37463" y2="79520"/>
                        <a14:foregroundMark x1="45455" y1="79920" x2="45455" y2="79920"/>
                        <a14:foregroundMark x1="65534" y1="74625" x2="65534" y2="74625"/>
                        <a14:foregroundMark x1="85015" y1="79920" x2="85015" y2="799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7920" y="2133600"/>
            <a:ext cx="3604260" cy="36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0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47F2F8AB-248E-498A-A54A-76DDB9E0DACC}"/>
              </a:ext>
            </a:extLst>
          </p:cNvPr>
          <p:cNvGrpSpPr/>
          <p:nvPr/>
        </p:nvGrpSpPr>
        <p:grpSpPr>
          <a:xfrm>
            <a:off x="3879163" y="1992900"/>
            <a:ext cx="4739057" cy="3240000"/>
            <a:chOff x="975943" y="1269000"/>
            <a:chExt cx="4739057" cy="32400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0B7CA84-93E7-42D9-AF2C-A5ABC2A52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3422073"/>
              <a:ext cx="2590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BE02E49-DCD6-4D8A-8FE0-03993DECE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199" y="1269000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90A2387-FB1F-45B8-8135-82A9DF0D3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8875" y="3429000"/>
              <a:ext cx="695324" cy="10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B50A32-CB34-424C-9CC6-0154C8241F7F}"/>
                </a:ext>
              </a:extLst>
            </p:cNvPr>
            <p:cNvCxnSpPr>
              <a:cxnSpLocks/>
            </p:cNvCxnSpPr>
            <p:nvPr/>
          </p:nvCxnSpPr>
          <p:spPr>
            <a:xfrm>
              <a:off x="2852737" y="1809750"/>
              <a:ext cx="1157288" cy="16192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FB57AF3-2343-4C93-AC03-9CC199237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8400" y="1809750"/>
              <a:ext cx="674337" cy="22365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A0DA26-0D66-4D4F-B6E9-148763B4D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8399" y="3429002"/>
              <a:ext cx="1831626" cy="6259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ED0BA849-7FBB-4350-997A-D661AF30B42B}"/>
                </a:ext>
              </a:extLst>
            </p:cNvPr>
            <p:cNvSpPr/>
            <p:nvPr/>
          </p:nvSpPr>
          <p:spPr>
            <a:xfrm>
              <a:off x="2059016" y="3829117"/>
              <a:ext cx="320039" cy="365760"/>
            </a:xfrm>
            <a:prstGeom prst="arc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A044335F-CBB9-4FCC-941C-0D6EBF1B3657}"/>
                </a:ext>
              </a:extLst>
            </p:cNvPr>
            <p:cNvSpPr/>
            <p:nvPr/>
          </p:nvSpPr>
          <p:spPr>
            <a:xfrm rot="6540716">
              <a:off x="2692717" y="1794760"/>
              <a:ext cx="320039" cy="365760"/>
            </a:xfrm>
            <a:prstGeom prst="arc">
              <a:avLst>
                <a:gd name="adj1" fmla="val 16200000"/>
                <a:gd name="adj2" fmla="val 732386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20BC7A59-49E0-4C21-96D1-F83BE528459B}"/>
                </a:ext>
              </a:extLst>
            </p:cNvPr>
            <p:cNvSpPr/>
            <p:nvPr/>
          </p:nvSpPr>
          <p:spPr>
            <a:xfrm rot="14971408">
              <a:off x="3772242" y="3222523"/>
              <a:ext cx="320039" cy="365760"/>
            </a:xfrm>
            <a:prstGeom prst="arc">
              <a:avLst>
                <a:gd name="adj1" fmla="val 15619248"/>
                <a:gd name="adj2" fmla="val 0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B97639-D25F-47DA-8F72-E6E7B5F42084}"/>
                    </a:ext>
                  </a:extLst>
                </p:cNvPr>
                <p:cNvSpPr txBox="1"/>
                <p:nvPr/>
              </p:nvSpPr>
              <p:spPr>
                <a:xfrm>
                  <a:off x="1926541" y="1505467"/>
                  <a:ext cx="12337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B97639-D25F-47DA-8F72-E6E7B5F42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6541" y="1505467"/>
                  <a:ext cx="123379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448" t="-4444" r="-5911" b="-3555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48EC6E7-AB54-42DC-BC79-BC9BB1ABB566}"/>
                    </a:ext>
                  </a:extLst>
                </p:cNvPr>
                <p:cNvSpPr txBox="1"/>
                <p:nvPr/>
              </p:nvSpPr>
              <p:spPr>
                <a:xfrm>
                  <a:off x="4018136" y="3456801"/>
                  <a:ext cx="12495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48EC6E7-AB54-42DC-BC79-BC9BB1ABB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136" y="3456801"/>
                  <a:ext cx="124950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902" t="-2222" r="-6341" b="-3555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FEA5D2-8F75-42C9-810C-00C2BF3F1498}"/>
                    </a:ext>
                  </a:extLst>
                </p:cNvPr>
                <p:cNvSpPr txBox="1"/>
                <p:nvPr/>
              </p:nvSpPr>
              <p:spPr>
                <a:xfrm>
                  <a:off x="975943" y="3944494"/>
                  <a:ext cx="12389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FEA5D2-8F75-42C9-810C-00C2BF3F1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943" y="3944494"/>
                  <a:ext cx="12389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922" t="-2222" r="-6373" b="-3555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60801B7-3345-45AF-B8F3-0E5DAFC8FF09}"/>
                    </a:ext>
                  </a:extLst>
                </p:cNvPr>
                <p:cNvSpPr txBox="1"/>
                <p:nvPr/>
              </p:nvSpPr>
              <p:spPr>
                <a:xfrm>
                  <a:off x="2851123" y="2166370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60801B7-3345-45AF-B8F3-0E5DAFC8FF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123" y="2166370"/>
                  <a:ext cx="19774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8750" r="-1562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4AB0AD-92A2-492E-9455-C4978D9044EE}"/>
                    </a:ext>
                  </a:extLst>
                </p:cNvPr>
                <p:cNvSpPr txBox="1"/>
                <p:nvPr/>
              </p:nvSpPr>
              <p:spPr>
                <a:xfrm>
                  <a:off x="3444135" y="3109514"/>
                  <a:ext cx="1993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4AB0AD-92A2-492E-9455-C4978D9044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135" y="3109514"/>
                  <a:ext cx="1993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2424" t="-2222" r="-36364" b="-3555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78ACD57-C3CF-40B4-A935-7689DCE3D2FE}"/>
                    </a:ext>
                  </a:extLst>
                </p:cNvPr>
                <p:cNvSpPr txBox="1"/>
                <p:nvPr/>
              </p:nvSpPr>
              <p:spPr>
                <a:xfrm>
                  <a:off x="2372770" y="3580116"/>
                  <a:ext cx="1809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78ACD57-C3CF-40B4-A935-7689DCE3D2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2770" y="3580116"/>
                  <a:ext cx="18094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0000" r="-26667" b="-24444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AEADF2C-5678-46AD-870D-61A8D27FA587}"/>
                    </a:ext>
                  </a:extLst>
                </p:cNvPr>
                <p:cNvSpPr txBox="1"/>
                <p:nvPr/>
              </p:nvSpPr>
              <p:spPr>
                <a:xfrm>
                  <a:off x="2153983" y="2703751"/>
                  <a:ext cx="346762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𝐴𝐶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AEADF2C-5678-46AD-870D-61A8D27FA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983" y="2703751"/>
                  <a:ext cx="346762" cy="277576"/>
                </a:xfrm>
                <a:prstGeom prst="rect">
                  <a:avLst/>
                </a:prstGeom>
                <a:blipFill>
                  <a:blip r:embed="rId8"/>
                  <a:stretch>
                    <a:fillRect l="-16071" r="-16071" b="-869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76B9087-B91E-4111-A311-BCCAF6943D7C}"/>
                    </a:ext>
                  </a:extLst>
                </p:cNvPr>
                <p:cNvSpPr txBox="1"/>
                <p:nvPr/>
              </p:nvSpPr>
              <p:spPr>
                <a:xfrm>
                  <a:off x="3464847" y="2455831"/>
                  <a:ext cx="35727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76B9087-B91E-4111-A311-BCCAF6943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847" y="2455831"/>
                  <a:ext cx="357277" cy="277576"/>
                </a:xfrm>
                <a:prstGeom prst="rect">
                  <a:avLst/>
                </a:prstGeom>
                <a:blipFill>
                  <a:blip r:embed="rId9"/>
                  <a:stretch>
                    <a:fillRect l="-15517" r="-15517" b="-888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7FA40F7-E2E2-420E-A668-141F557D9FC8}"/>
                    </a:ext>
                  </a:extLst>
                </p:cNvPr>
                <p:cNvSpPr txBox="1"/>
                <p:nvPr/>
              </p:nvSpPr>
              <p:spPr>
                <a:xfrm>
                  <a:off x="3084841" y="3788781"/>
                  <a:ext cx="353174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7FA40F7-E2E2-420E-A668-141F557D9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841" y="3788781"/>
                  <a:ext cx="353174" cy="277576"/>
                </a:xfrm>
                <a:prstGeom prst="rect">
                  <a:avLst/>
                </a:prstGeom>
                <a:blipFill>
                  <a:blip r:embed="rId10"/>
                  <a:stretch>
                    <a:fillRect l="-13793" r="-15517" b="-869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E25FA36-88AC-4CC6-982A-EF56EE949EB7}"/>
                </a:ext>
              </a:extLst>
            </p:cNvPr>
            <p:cNvCxnSpPr>
              <a:cxnSpLocks/>
            </p:cNvCxnSpPr>
            <p:nvPr/>
          </p:nvCxnSpPr>
          <p:spPr>
            <a:xfrm>
              <a:off x="2852736" y="1823154"/>
              <a:ext cx="388462" cy="5258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0ED9DE4-1168-497F-AA42-EAA005DAF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5538" y="1809750"/>
              <a:ext cx="177198" cy="566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EBF08A1-2D9A-438E-8E24-86BF671A0297}"/>
                    </a:ext>
                  </a:extLst>
                </p:cNvPr>
                <p:cNvSpPr txBox="1"/>
                <p:nvPr/>
              </p:nvSpPr>
              <p:spPr>
                <a:xfrm>
                  <a:off x="2398215" y="1991178"/>
                  <a:ext cx="346762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𝐴𝐶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EBF08A1-2D9A-438E-8E24-86BF671A02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215" y="1991178"/>
                  <a:ext cx="346762" cy="312458"/>
                </a:xfrm>
                <a:prstGeom prst="rect">
                  <a:avLst/>
                </a:prstGeom>
                <a:blipFill>
                  <a:blip r:embed="rId11"/>
                  <a:stretch>
                    <a:fillRect l="-15789" r="-14035" b="-576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3F03511-D5FB-4C55-8738-C07CDE84A2D4}"/>
                    </a:ext>
                  </a:extLst>
                </p:cNvPr>
                <p:cNvSpPr txBox="1"/>
                <p:nvPr/>
              </p:nvSpPr>
              <p:spPr>
                <a:xfrm>
                  <a:off x="3122269" y="1834949"/>
                  <a:ext cx="357277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3F03511-D5FB-4C55-8738-C07CDE84A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2269" y="1834949"/>
                  <a:ext cx="357277" cy="312458"/>
                </a:xfrm>
                <a:prstGeom prst="rect">
                  <a:avLst/>
                </a:prstGeom>
                <a:blipFill>
                  <a:blip r:embed="rId12"/>
                  <a:stretch>
                    <a:fillRect l="-13559" r="-15254" b="-588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6358972-B428-42FA-9D3D-AE7C9E4F8151}"/>
                    </a:ext>
                  </a:extLst>
                </p:cNvPr>
                <p:cNvSpPr txBox="1"/>
                <p:nvPr/>
              </p:nvSpPr>
              <p:spPr>
                <a:xfrm>
                  <a:off x="3921035" y="3010730"/>
                  <a:ext cx="353302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6358972-B428-42FA-9D3D-AE7C9E4F8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035" y="3010730"/>
                  <a:ext cx="353302" cy="312458"/>
                </a:xfrm>
                <a:prstGeom prst="rect">
                  <a:avLst/>
                </a:prstGeom>
                <a:blipFill>
                  <a:blip r:embed="rId13"/>
                  <a:stretch>
                    <a:fillRect l="-13793" r="-17241" b="-588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20A6506-1D3C-418F-AB4C-3B26BBD6E7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1984" y="3051175"/>
              <a:ext cx="276087" cy="377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E6A503E-65AD-4412-84D7-57EF6A6C16E3}"/>
                    </a:ext>
                  </a:extLst>
                </p:cNvPr>
                <p:cNvSpPr txBox="1"/>
                <p:nvPr/>
              </p:nvSpPr>
              <p:spPr>
                <a:xfrm>
                  <a:off x="3654769" y="3557926"/>
                  <a:ext cx="353302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E6A503E-65AD-4412-84D7-57EF6A6C1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769" y="3557926"/>
                  <a:ext cx="353302" cy="312458"/>
                </a:xfrm>
                <a:prstGeom prst="rect">
                  <a:avLst/>
                </a:prstGeom>
                <a:blipFill>
                  <a:blip r:embed="rId14"/>
                  <a:stretch>
                    <a:fillRect l="-15517" r="-13793" b="-576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BF1FDF7-FC3E-49A9-B59C-DA29319100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0931" y="3426256"/>
              <a:ext cx="444697" cy="1517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D4D87A2-B53B-49A4-9042-567571169E0C}"/>
                    </a:ext>
                  </a:extLst>
                </p:cNvPr>
                <p:cNvSpPr txBox="1"/>
                <p:nvPr/>
              </p:nvSpPr>
              <p:spPr>
                <a:xfrm>
                  <a:off x="1865024" y="3519716"/>
                  <a:ext cx="338875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D4D87A2-B53B-49A4-9042-567571169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024" y="3519716"/>
                  <a:ext cx="338875" cy="312458"/>
                </a:xfrm>
                <a:prstGeom prst="rect">
                  <a:avLst/>
                </a:prstGeom>
                <a:blipFill>
                  <a:blip r:embed="rId15"/>
                  <a:stretch>
                    <a:fillRect l="-14286" r="-17857" b="-7843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A392EA3-10D3-4094-9660-919581BD18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1892" y="3647873"/>
              <a:ext cx="110438" cy="418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AEF678B-B48F-4D9A-8C16-914369208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619" y="3922888"/>
              <a:ext cx="410704" cy="143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8A22135-0E1A-4F63-A12B-BCFC9A6A9A65}"/>
                    </a:ext>
                  </a:extLst>
                </p:cNvPr>
                <p:cNvSpPr txBox="1"/>
                <p:nvPr/>
              </p:nvSpPr>
              <p:spPr>
                <a:xfrm>
                  <a:off x="2273386" y="3983800"/>
                  <a:ext cx="349263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8A22135-0E1A-4F63-A12B-BCFC9A6A9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386" y="3983800"/>
                  <a:ext cx="349263" cy="312458"/>
                </a:xfrm>
                <a:prstGeom prst="rect">
                  <a:avLst/>
                </a:prstGeom>
                <a:blipFill>
                  <a:blip r:embed="rId16"/>
                  <a:stretch>
                    <a:fillRect l="-14035" r="-17544" b="-576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869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AFC6-9CB2-4016-9006-9C6E7C8D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5730FD-C338-4AB9-819E-E98FC6C00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63" b="89542" l="4097" r="96462">
                        <a14:backgroundMark x1="13594" y1="37255" x2="13594" y2="37255"/>
                        <a14:backgroundMark x1="34451" y1="34314" x2="34451" y2="34314"/>
                        <a14:backgroundMark x1="32961" y1="34314" x2="32961" y2="34314"/>
                        <a14:backgroundMark x1="30354" y1="34641" x2="30354" y2="34641"/>
                        <a14:backgroundMark x1="28864" y1="34314" x2="28864" y2="34314"/>
                        <a14:backgroundMark x1="21415" y1="37908" x2="21415" y2="37908"/>
                        <a14:backgroundMark x1="22346" y1="38235" x2="18808" y2="36928"/>
                        <a14:backgroundMark x1="27561" y1="34314" x2="30354" y2="33987"/>
                        <a14:backgroundMark x1="23277" y1="38235" x2="17877" y2="37908"/>
                        <a14:backgroundMark x1="24395" y1="38235" x2="18250" y2="37255"/>
                        <a14:backgroundMark x1="57356" y1="31699" x2="57356" y2="31699"/>
                        <a14:backgroundMark x1="56425" y1="31373" x2="56425" y2="31373"/>
                        <a14:backgroundMark x1="48045" y1="29085" x2="44693" y2="264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25" y="1585913"/>
            <a:ext cx="5114925" cy="291465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10DD488-9615-46E4-9B45-F5F4EC644274}"/>
              </a:ext>
            </a:extLst>
          </p:cNvPr>
          <p:cNvGrpSpPr/>
          <p:nvPr/>
        </p:nvGrpSpPr>
        <p:grpSpPr>
          <a:xfrm>
            <a:off x="4724401" y="3114336"/>
            <a:ext cx="2438090" cy="2772454"/>
            <a:chOff x="4257676" y="3086100"/>
            <a:chExt cx="2438090" cy="277245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9C90A49-4CA2-4520-9185-2A71E21CB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7375"/>
            <a:stretch/>
          </p:blipFill>
          <p:spPr>
            <a:xfrm>
              <a:off x="4257676" y="3190875"/>
              <a:ext cx="2438090" cy="2667679"/>
            </a:xfrm>
            <a:prstGeom prst="rect">
              <a:avLst/>
            </a:prstGeom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816D996-47CD-4C66-A28C-3BC4EE0F1143}"/>
                </a:ext>
              </a:extLst>
            </p:cNvPr>
            <p:cNvSpPr/>
            <p:nvPr/>
          </p:nvSpPr>
          <p:spPr>
            <a:xfrm>
              <a:off x="4453557" y="3086100"/>
              <a:ext cx="470868" cy="342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684E4F-8535-44BB-83D7-9F264C90261B}"/>
              </a:ext>
            </a:extLst>
          </p:cNvPr>
          <p:cNvGrpSpPr/>
          <p:nvPr/>
        </p:nvGrpSpPr>
        <p:grpSpPr>
          <a:xfrm>
            <a:off x="362261" y="2924175"/>
            <a:ext cx="3990975" cy="2578893"/>
            <a:chOff x="362261" y="2924175"/>
            <a:chExt cx="3990975" cy="257889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FE21802-3B00-418C-B8A8-AF42C95F28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5147"/>
            <a:stretch/>
          </p:blipFill>
          <p:spPr>
            <a:xfrm>
              <a:off x="362261" y="3086100"/>
              <a:ext cx="3990975" cy="2416968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7CC8339-3A1D-4A0C-9FD6-30D853D7C82A}"/>
                </a:ext>
              </a:extLst>
            </p:cNvPr>
            <p:cNvSpPr/>
            <p:nvPr/>
          </p:nvSpPr>
          <p:spPr>
            <a:xfrm>
              <a:off x="1190625" y="2924175"/>
              <a:ext cx="470868" cy="342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209138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B36F-4F98-4CDF-B2FA-B033F17F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3F495F-4106-47A5-B9CA-46F087811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25" b="11891"/>
          <a:stretch/>
        </p:blipFill>
        <p:spPr bwMode="auto">
          <a:xfrm>
            <a:off x="2882265" y="2408873"/>
            <a:ext cx="2337435" cy="230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6283D3-1DCA-4586-B0C4-6EF4C75A7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630" y="2002155"/>
            <a:ext cx="30099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04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Alfa Budiman</dc:creator>
  <cp:lastModifiedBy>Mathieu Falardeau</cp:lastModifiedBy>
  <cp:revision>16</cp:revision>
  <dcterms:created xsi:type="dcterms:W3CDTF">2022-03-16T19:11:10Z</dcterms:created>
  <dcterms:modified xsi:type="dcterms:W3CDTF">2022-03-23T01:44:02Z</dcterms:modified>
</cp:coreProperties>
</file>