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7" r:id="rId5"/>
    <p:sldId id="268" r:id="rId6"/>
    <p:sldId id="269" r:id="rId7"/>
    <p:sldId id="285" r:id="rId8"/>
    <p:sldId id="286" r:id="rId9"/>
    <p:sldId id="28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yi Liu" initials="CL" lastIdx="2" clrIdx="0">
    <p:extLst>
      <p:ext uri="{19B8F6BF-5375-455C-9EA6-DF929625EA0E}">
        <p15:presenceInfo xmlns:p15="http://schemas.microsoft.com/office/powerpoint/2012/main" userId="S::cliu241@uottawa.ca::1ca64ab0-5ffb-4df7-8a78-01d25b3c8cc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BF2"/>
    <a:srgbClr val="334CF2"/>
    <a:srgbClr val="049ADB"/>
    <a:srgbClr val="F38A00"/>
    <a:srgbClr val="009D93"/>
    <a:srgbClr val="2F1A45"/>
    <a:srgbClr val="3B3734"/>
    <a:srgbClr val="D1B400"/>
    <a:srgbClr val="ACA39A"/>
    <a:srgbClr val="8F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8811E-7BCC-4569-A945-515104AAD296}" v="61" dt="2021-07-13T00:37:25.498"/>
    <p1510:client id="{127FCF74-485C-4074-8109-F954D04F9619}" v="10" dt="2021-07-09T22:39:42.029"/>
    <p1510:client id="{15308B3C-4070-47F2-A278-ADDB3BB8473D}" v="1" dt="2021-07-07T00:01:46.307"/>
    <p1510:client id="{2BD7C130-A9C1-436E-9351-961B1B283D27}" v="3" dt="2021-07-14T00:56:50.818"/>
    <p1510:client id="{4C15EAC9-CA39-41A6-87AE-29BABD6228EC}" v="6" dt="2021-07-04T19:01:14.778"/>
    <p1510:client id="{4FEB8210-17BB-450E-9856-7BD3CD83C73B}" v="283" dt="2021-07-14T00:55:42.637"/>
    <p1510:client id="{51DE2804-43E6-4129-A67D-F00A9EBF2250}" v="99" dt="2021-07-09T22:54:24.021"/>
    <p1510:client id="{5568B65A-3DFE-9723-617E-1209918F22CC}" v="664" dt="2021-07-04T05:39:46.023"/>
    <p1510:client id="{59E38265-730C-51F4-48A6-A3D926B454ED}" v="235" dt="2021-07-17T04:46:48.599"/>
    <p1510:client id="{5CD6F776-98FF-470F-90E5-4FA96022162B}" v="929" dt="2021-07-04T20:42:22.370"/>
    <p1510:client id="{612DC345-093C-4975-86D1-EECB279138C2}" v="20" dt="2021-07-12T23:10:58.015"/>
    <p1510:client id="{6DE4EF21-73AB-4185-A352-9DE74ED3ABDD}" v="8" dt="2021-07-13T02:16:11.078"/>
    <p1510:client id="{7B3D2DBA-357F-44C7-AE18-4372EBAECD4B}" v="1" dt="2021-07-09T22:19:59.535"/>
    <p1510:client id="{7D645A56-2B68-4036-8D64-16139B7708FD}" v="13" dt="2021-07-14T18:19:30.767"/>
    <p1510:client id="{9AA08845-7A8B-4A50-A576-6B0377FE8C25}" v="216" dt="2021-07-07T01:33:15.393"/>
    <p1510:client id="{9C66AF07-4288-477C-B6A5-3809AA40F249}" v="132" dt="2021-07-12T00:12:44.146"/>
    <p1510:client id="{9CD955F6-6E37-4F36-9510-5F96EF9BF8EF}" v="29" dt="2021-07-09T22:32:12.049"/>
    <p1510:client id="{A55F31DF-91E2-4D99-9B04-692E2F833C31}" v="23" dt="2021-07-06T14:03:15.972"/>
    <p1510:client id="{A65CCA92-2338-4690-91B9-1E049D40CB97}" v="9" dt="2021-07-08T05:56:38.098"/>
    <p1510:client id="{B32F67D9-0BD2-4B38-A8DB-855145DE4159}" v="43" dt="2021-07-14T02:24:52.758"/>
    <p1510:client id="{BFC574FD-469D-4E36-8074-54E732BC2B0E}" v="44" dt="2021-07-08T15:20:49.755"/>
    <p1510:client id="{C33C48A8-8EEE-4519-AFD3-0DD141F96D30}" v="4" dt="2021-07-08T05:58:33.787"/>
    <p1510:client id="{CD3331D8-5C58-4D1D-8E9F-FCCB1DDD45E4}" v="35" dt="2021-07-13T02:28:57.746"/>
    <p1510:client id="{CD5D7748-ABBB-4530-9B08-8148AD54B00B}" v="20" dt="2021-07-20T22:48:17.930"/>
    <p1510:client id="{EB0E805F-A149-411C-98D6-37E75F2DF59F}" v="6" dt="2021-07-11T21:52:49.432"/>
    <p1510:client id="{F6DB435D-4C6A-A403-75BD-2A355241E00D}" v="74" dt="2021-07-09T23:08:08.981"/>
    <p1510:client id="{FEB01075-BF49-444C-BA95-1EEF5584E0FC}" v="132" dt="2021-07-12T00:27:3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Falardeau" userId="S::mfala097@uottawa.ca::e7b2f4f4-72e1-449e-a329-cedef9b9aa77" providerId="AD" clId="Web-{EB0E805F-A149-411C-98D6-37E75F2DF59F}"/>
    <pc:docChg chg="modSld">
      <pc:chgData name="Mathieu Falardeau" userId="S::mfala097@uottawa.ca::e7b2f4f4-72e1-449e-a329-cedef9b9aa77" providerId="AD" clId="Web-{EB0E805F-A149-411C-98D6-37E75F2DF59F}" dt="2021-07-11T21:52:49.432" v="5" actId="20577"/>
      <pc:docMkLst>
        <pc:docMk/>
      </pc:docMkLst>
      <pc:sldChg chg="modSp">
        <pc:chgData name="Mathieu Falardeau" userId="S::mfala097@uottawa.ca::e7b2f4f4-72e1-449e-a329-cedef9b9aa77" providerId="AD" clId="Web-{EB0E805F-A149-411C-98D6-37E75F2DF59F}" dt="2021-07-11T21:52:49.432" v="5" actId="20577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EB0E805F-A149-411C-98D6-37E75F2DF59F}" dt="2021-07-11T21:52:49.432" v="5" actId="20577"/>
          <ac:spMkLst>
            <pc:docMk/>
            <pc:sldMk cId="3481028043" sldId="284"/>
            <ac:spMk id="3" creationId="{8109A936-9496-40F2-8874-ECC794D5FB32}"/>
          </ac:spMkLst>
        </pc:spChg>
      </pc:sldChg>
    </pc:docChg>
  </pc:docChgLst>
  <pc:docChgLst>
    <pc:chgData name="Mathieu Falardeau" userId="S::mfala097@uottawa.ca::e7b2f4f4-72e1-449e-a329-cedef9b9aa77" providerId="AD" clId="Web-{04E8811E-7BCC-4569-A945-515104AAD296}"/>
    <pc:docChg chg="modSld">
      <pc:chgData name="Mathieu Falardeau" userId="S::mfala097@uottawa.ca::e7b2f4f4-72e1-449e-a329-cedef9b9aa77" providerId="AD" clId="Web-{04E8811E-7BCC-4569-A945-515104AAD296}" dt="2021-07-13T00:37:24.076" v="45" actId="20577"/>
      <pc:docMkLst>
        <pc:docMk/>
      </pc:docMkLst>
      <pc:sldChg chg="addSp delSp modSp delAnim modAnim">
        <pc:chgData name="Mathieu Falardeau" userId="S::mfala097@uottawa.ca::e7b2f4f4-72e1-449e-a329-cedef9b9aa77" providerId="AD" clId="Web-{04E8811E-7BCC-4569-A945-515104AAD296}" dt="2021-07-13T00:37:24.076" v="45" actId="20577"/>
        <pc:sldMkLst>
          <pc:docMk/>
          <pc:sldMk cId="1544768590" sldId="269"/>
        </pc:sldMkLst>
        <pc:spChg chg="add del">
          <ac:chgData name="Mathieu Falardeau" userId="S::mfala097@uottawa.ca::e7b2f4f4-72e1-449e-a329-cedef9b9aa77" providerId="AD" clId="Web-{04E8811E-7BCC-4569-A945-515104AAD296}" dt="2021-07-13T00:36:39.045" v="40"/>
          <ac:spMkLst>
            <pc:docMk/>
            <pc:sldMk cId="1544768590" sldId="269"/>
            <ac:spMk id="9" creationId="{AFB81D13-711A-45A2-A545-15B2D653A8F3}"/>
          </ac:spMkLst>
        </pc:spChg>
        <pc:spChg chg="add del mod">
          <ac:chgData name="Mathieu Falardeau" userId="S::mfala097@uottawa.ca::e7b2f4f4-72e1-449e-a329-cedef9b9aa77" providerId="AD" clId="Web-{04E8811E-7BCC-4569-A945-515104AAD296}" dt="2021-07-13T00:37:24.076" v="45" actId="20577"/>
          <ac:spMkLst>
            <pc:docMk/>
            <pc:sldMk cId="1544768590" sldId="269"/>
            <ac:spMk id="14" creationId="{1CBA12F7-3070-43C5-9A4E-9ABFE65A4034}"/>
          </ac:spMkLst>
        </pc:spChg>
        <pc:cxnChg chg="add del mod">
          <ac:chgData name="Mathieu Falardeau" userId="S::mfala097@uottawa.ca::e7b2f4f4-72e1-449e-a329-cedef9b9aa77" providerId="AD" clId="Web-{04E8811E-7BCC-4569-A945-515104AAD296}" dt="2021-07-13T00:36:33.592" v="38"/>
          <ac:cxnSpMkLst>
            <pc:docMk/>
            <pc:sldMk cId="1544768590" sldId="269"/>
            <ac:cxnSpMk id="3" creationId="{41FF5EA1-6F43-430C-A26E-D35445248477}"/>
          </ac:cxnSpMkLst>
        </pc:cxnChg>
        <pc:cxnChg chg="add del mod">
          <ac:chgData name="Mathieu Falardeau" userId="S::mfala097@uottawa.ca::e7b2f4f4-72e1-449e-a329-cedef9b9aa77" providerId="AD" clId="Web-{04E8811E-7BCC-4569-A945-515104AAD296}" dt="2021-07-13T00:36:21.935" v="33"/>
          <ac:cxnSpMkLst>
            <pc:docMk/>
            <pc:sldMk cId="1544768590" sldId="269"/>
            <ac:cxnSpMk id="4" creationId="{9ED06B70-E0B5-436A-9CA6-8CD1107978CB}"/>
          </ac:cxnSpMkLst>
        </pc:cxnChg>
        <pc:cxnChg chg="add del mod">
          <ac:chgData name="Mathieu Falardeau" userId="S::mfala097@uottawa.ca::e7b2f4f4-72e1-449e-a329-cedef9b9aa77" providerId="AD" clId="Web-{04E8811E-7BCC-4569-A945-515104AAD296}" dt="2021-07-13T00:36:36.373" v="39"/>
          <ac:cxnSpMkLst>
            <pc:docMk/>
            <pc:sldMk cId="1544768590" sldId="269"/>
            <ac:cxnSpMk id="5" creationId="{C2D1A96B-A524-4DEB-AFA6-8BFFEDDB18A9}"/>
          </ac:cxnSpMkLst>
        </pc:cxnChg>
        <pc:cxnChg chg="add del mod">
          <ac:chgData name="Mathieu Falardeau" userId="S::mfala097@uottawa.ca::e7b2f4f4-72e1-449e-a329-cedef9b9aa77" providerId="AD" clId="Web-{04E8811E-7BCC-4569-A945-515104AAD296}" dt="2021-07-13T00:36:14.810" v="28"/>
          <ac:cxnSpMkLst>
            <pc:docMk/>
            <pc:sldMk cId="1544768590" sldId="269"/>
            <ac:cxnSpMk id="6" creationId="{F82714D6-498D-4402-B836-68F4C888A469}"/>
          </ac:cxnSpMkLst>
        </pc:cxnChg>
        <pc:cxnChg chg="add del mod">
          <ac:chgData name="Mathieu Falardeau" userId="S::mfala097@uottawa.ca::e7b2f4f4-72e1-449e-a329-cedef9b9aa77" providerId="AD" clId="Web-{04E8811E-7BCC-4569-A945-515104AAD296}" dt="2021-07-13T00:36:40.029" v="41"/>
          <ac:cxnSpMkLst>
            <pc:docMk/>
            <pc:sldMk cId="1544768590" sldId="269"/>
            <ac:cxnSpMk id="10" creationId="{69F9AF8D-C8AD-439F-9C63-D4E6C3BA0D57}"/>
          </ac:cxnSpMkLst>
        </pc:cxnChg>
      </pc:sldChg>
    </pc:docChg>
  </pc:docChgLst>
  <pc:docChgLst>
    <pc:chgData name="Chaoyi Liu" userId="S::cliu241@uottawa.ca::1ca64ab0-5ffb-4df7-8a78-01d25b3c8cc4" providerId="AD" clId="Web-{A55F31DF-91E2-4D99-9B04-692E2F833C31}"/>
    <pc:docChg chg="modSld">
      <pc:chgData name="Chaoyi Liu" userId="S::cliu241@uottawa.ca::1ca64ab0-5ffb-4df7-8a78-01d25b3c8cc4" providerId="AD" clId="Web-{A55F31DF-91E2-4D99-9B04-692E2F833C31}" dt="2021-07-06T14:03:15.972" v="22" actId="20577"/>
      <pc:docMkLst>
        <pc:docMk/>
      </pc:docMkLst>
      <pc:sldChg chg="modSp">
        <pc:chgData name="Chaoyi Liu" userId="S::cliu241@uottawa.ca::1ca64ab0-5ffb-4df7-8a78-01d25b3c8cc4" providerId="AD" clId="Web-{A55F31DF-91E2-4D99-9B04-692E2F833C31}" dt="2021-07-06T14:03:15.972" v="22" actId="20577"/>
        <pc:sldMkLst>
          <pc:docMk/>
          <pc:sldMk cId="2781704746" sldId="286"/>
        </pc:sldMkLst>
        <pc:spChg chg="mod">
          <ac:chgData name="Chaoyi Liu" userId="S::cliu241@uottawa.ca::1ca64ab0-5ffb-4df7-8a78-01d25b3c8cc4" providerId="AD" clId="Web-{A55F31DF-91E2-4D99-9B04-692E2F833C31}" dt="2021-07-06T14:03:15.972" v="22" actId="20577"/>
          <ac:spMkLst>
            <pc:docMk/>
            <pc:sldMk cId="2781704746" sldId="286"/>
            <ac:spMk id="9" creationId="{DCFC3002-A435-4F15-A849-C9EA4B5BE0A3}"/>
          </ac:spMkLst>
        </pc:spChg>
        <pc:picChg chg="mod">
          <ac:chgData name="Chaoyi Liu" userId="S::cliu241@uottawa.ca::1ca64ab0-5ffb-4df7-8a78-01d25b3c8cc4" providerId="AD" clId="Web-{A55F31DF-91E2-4D99-9B04-692E2F833C31}" dt="2021-07-06T14:00:20.913" v="2" actId="1076"/>
          <ac:picMkLst>
            <pc:docMk/>
            <pc:sldMk cId="2781704746" sldId="286"/>
            <ac:picMk id="4" creationId="{5E558856-BD0B-4265-A964-9DE5EE98AD5B}"/>
          </ac:picMkLst>
        </pc:picChg>
      </pc:sldChg>
    </pc:docChg>
  </pc:docChgLst>
  <pc:docChgLst>
    <pc:chgData name="Mathieu Falardeau" userId="S::mfala097@uottawa.ca::e7b2f4f4-72e1-449e-a329-cedef9b9aa77" providerId="AD" clId="Web-{CD5D7748-ABBB-4530-9B08-8148AD54B00B}"/>
    <pc:docChg chg="modSld">
      <pc:chgData name="Mathieu Falardeau" userId="S::mfala097@uottawa.ca::e7b2f4f4-72e1-449e-a329-cedef9b9aa77" providerId="AD" clId="Web-{CD5D7748-ABBB-4530-9B08-8148AD54B00B}" dt="2021-07-20T22:48:17.446" v="10" actId="20577"/>
      <pc:docMkLst>
        <pc:docMk/>
      </pc:docMkLst>
      <pc:sldChg chg="modSp">
        <pc:chgData name="Mathieu Falardeau" userId="S::mfala097@uottawa.ca::e7b2f4f4-72e1-449e-a329-cedef9b9aa77" providerId="AD" clId="Web-{CD5D7748-ABBB-4530-9B08-8148AD54B00B}" dt="2021-07-20T22:48:17.446" v="10" actId="20577"/>
        <pc:sldMkLst>
          <pc:docMk/>
          <pc:sldMk cId="3253919659" sldId="282"/>
        </pc:sldMkLst>
        <pc:spChg chg="mod">
          <ac:chgData name="Mathieu Falardeau" userId="S::mfala097@uottawa.ca::e7b2f4f4-72e1-449e-a329-cedef9b9aa77" providerId="AD" clId="Web-{CD5D7748-ABBB-4530-9B08-8148AD54B00B}" dt="2021-07-20T22:48:17.446" v="10" actId="20577"/>
          <ac:spMkLst>
            <pc:docMk/>
            <pc:sldMk cId="3253919659" sldId="282"/>
            <ac:spMk id="3" creationId="{8D979DE5-A791-4957-B9AB-35F956686D28}"/>
          </ac:spMkLst>
        </pc:spChg>
      </pc:sldChg>
      <pc:sldChg chg="modSp">
        <pc:chgData name="Mathieu Falardeau" userId="S::mfala097@uottawa.ca::e7b2f4f4-72e1-449e-a329-cedef9b9aa77" providerId="AD" clId="Web-{CD5D7748-ABBB-4530-9B08-8148AD54B00B}" dt="2021-07-20T22:47:17.017" v="2" actId="1076"/>
        <pc:sldMkLst>
          <pc:docMk/>
          <pc:sldMk cId="3929845584" sldId="283"/>
        </pc:sldMkLst>
        <pc:picChg chg="mod">
          <ac:chgData name="Mathieu Falardeau" userId="S::mfala097@uottawa.ca::e7b2f4f4-72e1-449e-a329-cedef9b9aa77" providerId="AD" clId="Web-{CD5D7748-ABBB-4530-9B08-8148AD54B00B}" dt="2021-07-20T22:46:51.391" v="0" actId="1076"/>
          <ac:picMkLst>
            <pc:docMk/>
            <pc:sldMk cId="3929845584" sldId="283"/>
            <ac:picMk id="4" creationId="{2D0769AC-89DD-4B01-9D32-35297728D205}"/>
          </ac:picMkLst>
        </pc:picChg>
        <pc:picChg chg="mod">
          <ac:chgData name="Mathieu Falardeau" userId="S::mfala097@uottawa.ca::e7b2f4f4-72e1-449e-a329-cedef9b9aa77" providerId="AD" clId="Web-{CD5D7748-ABBB-4530-9B08-8148AD54B00B}" dt="2021-07-20T22:47:17.017" v="2" actId="1076"/>
          <ac:picMkLst>
            <pc:docMk/>
            <pc:sldMk cId="3929845584" sldId="283"/>
            <ac:picMk id="5" creationId="{9D026419-F48B-45F3-9143-B26A17DE6022}"/>
          </ac:picMkLst>
        </pc:picChg>
      </pc:sldChg>
    </pc:docChg>
  </pc:docChgLst>
  <pc:docChgLst>
    <pc:chgData name="Nada Noureddine" userId="S::nnour042@uottawa.ca::d2d90369-318a-4aeb-a0f9-c94d7fc6ca98" providerId="AD" clId="Web-{CA3CD563-84DA-4A3C-A285-1AE6E20C5A65}"/>
    <pc:docChg chg="modSld">
      <pc:chgData name="Nada Noureddine" userId="S::nnour042@uottawa.ca::d2d90369-318a-4aeb-a0f9-c94d7fc6ca98" providerId="AD" clId="Web-{CA3CD563-84DA-4A3C-A285-1AE6E20C5A65}" dt="2021-05-28T22:23:29.734" v="85" actId="1076"/>
      <pc:docMkLst>
        <pc:docMk/>
      </pc:docMkLst>
      <pc:sldChg chg="addSp delSp modSp">
        <pc:chgData name="Nada Noureddine" userId="S::nnour042@uottawa.ca::d2d90369-318a-4aeb-a0f9-c94d7fc6ca98" providerId="AD" clId="Web-{CA3CD563-84DA-4A3C-A285-1AE6E20C5A65}" dt="2021-05-28T22:23:29.734" v="85" actId="1076"/>
        <pc:sldMkLst>
          <pc:docMk/>
          <pc:sldMk cId="4150672164" sldId="268"/>
        </pc:sldMkLst>
        <pc:spChg chg="mod">
          <ac:chgData name="Nada Noureddine" userId="S::nnour042@uottawa.ca::d2d90369-318a-4aeb-a0f9-c94d7fc6ca98" providerId="AD" clId="Web-{CA3CD563-84DA-4A3C-A285-1AE6E20C5A65}" dt="2021-05-28T22:23:29.734" v="85" actId="1076"/>
          <ac:spMkLst>
            <pc:docMk/>
            <pc:sldMk cId="4150672164" sldId="268"/>
            <ac:spMk id="7" creationId="{50C7DE7D-2473-44AF-B94E-297F1B061EA8}"/>
          </ac:spMkLst>
        </pc:spChg>
        <pc:spChg chg="add mod">
          <ac:chgData name="Nada Noureddine" userId="S::nnour042@uottawa.ca::d2d90369-318a-4aeb-a0f9-c94d7fc6ca98" providerId="AD" clId="Web-{CA3CD563-84DA-4A3C-A285-1AE6E20C5A65}" dt="2021-05-28T22:23:19.140" v="82" actId="1076"/>
          <ac:spMkLst>
            <pc:docMk/>
            <pc:sldMk cId="4150672164" sldId="268"/>
            <ac:spMk id="8" creationId="{25739793-67AE-4505-97B3-545CDCB104CD}"/>
          </ac:spMkLst>
        </pc:spChg>
        <pc:spChg chg="add del">
          <ac:chgData name="Nada Noureddine" userId="S::nnour042@uottawa.ca::d2d90369-318a-4aeb-a0f9-c94d7fc6ca98" providerId="AD" clId="Web-{CA3CD563-84DA-4A3C-A285-1AE6E20C5A65}" dt="2021-05-28T22:22:45.921" v="70"/>
          <ac:spMkLst>
            <pc:docMk/>
            <pc:sldMk cId="4150672164" sldId="268"/>
            <ac:spMk id="9" creationId="{CD00E3B7-ED6C-4DBE-A85A-1ABBE77D47AD}"/>
          </ac:spMkLst>
        </pc:spChg>
        <pc:spChg chg="mod">
          <ac:chgData name="Nada Noureddine" userId="S::nnour042@uottawa.ca::d2d90369-318a-4aeb-a0f9-c94d7fc6ca98" providerId="AD" clId="Web-{CA3CD563-84DA-4A3C-A285-1AE6E20C5A65}" dt="2021-05-28T22:21:09.514" v="14" actId="1076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Nada Noureddine" userId="S::nnour042@uottawa.ca::d2d90369-318a-4aeb-a0f9-c94d7fc6ca98" providerId="AD" clId="Web-{CA3CD563-84DA-4A3C-A285-1AE6E20C5A65}" dt="2021-05-28T22:21:17.389" v="17" actId="1076"/>
          <ac:spMkLst>
            <pc:docMk/>
            <pc:sldMk cId="4150672164" sldId="268"/>
            <ac:spMk id="12" creationId="{C45E4C67-05E4-4699-A3D4-18741EBB6E44}"/>
          </ac:spMkLst>
        </pc:spChg>
        <pc:spChg chg="mod">
          <ac:chgData name="Nada Noureddine" userId="S::nnour042@uottawa.ca::d2d90369-318a-4aeb-a0f9-c94d7fc6ca98" providerId="AD" clId="Web-{CA3CD563-84DA-4A3C-A285-1AE6E20C5A65}" dt="2021-05-28T22:21:27.952" v="20" actId="1076"/>
          <ac:spMkLst>
            <pc:docMk/>
            <pc:sldMk cId="4150672164" sldId="268"/>
            <ac:spMk id="44" creationId="{624837D7-A5D7-400B-AA66-23873B20DC58}"/>
          </ac:spMkLst>
        </pc:spChg>
        <pc:picChg chg="mod">
          <ac:chgData name="Nada Noureddine" userId="S::nnour042@uottawa.ca::d2d90369-318a-4aeb-a0f9-c94d7fc6ca98" providerId="AD" clId="Web-{CA3CD563-84DA-4A3C-A285-1AE6E20C5A65}" dt="2021-05-28T22:21:14.170" v="16" actId="1076"/>
          <ac:picMkLst>
            <pc:docMk/>
            <pc:sldMk cId="4150672164" sldId="268"/>
            <ac:picMk id="3" creationId="{BE4A3DC9-17A7-489E-ADD5-718685A4ED85}"/>
          </ac:picMkLst>
        </pc:picChg>
        <pc:picChg chg="add mod">
          <ac:chgData name="Nada Noureddine" userId="S::nnour042@uottawa.ca::d2d90369-318a-4aeb-a0f9-c94d7fc6ca98" providerId="AD" clId="Web-{CA3CD563-84DA-4A3C-A285-1AE6E20C5A65}" dt="2021-05-28T22:23:21.328" v="83" actId="1076"/>
          <ac:picMkLst>
            <pc:docMk/>
            <pc:sldMk cId="4150672164" sldId="268"/>
            <ac:picMk id="5" creationId="{67A98003-9F42-4E9E-B2CE-E1679D7F82EB}"/>
          </ac:picMkLst>
        </pc:picChg>
        <pc:picChg chg="mod">
          <ac:chgData name="Nada Noureddine" userId="S::nnour042@uottawa.ca::d2d90369-318a-4aeb-a0f9-c94d7fc6ca98" providerId="AD" clId="Web-{CA3CD563-84DA-4A3C-A285-1AE6E20C5A65}" dt="2021-05-28T22:23:24.078" v="84" actId="1076"/>
          <ac:picMkLst>
            <pc:docMk/>
            <pc:sldMk cId="4150672164" sldId="268"/>
            <ac:picMk id="6" creationId="{7451BB3D-3B71-48AD-A5CD-4550485F0671}"/>
          </ac:picMkLst>
        </pc:picChg>
        <pc:picChg chg="mod">
          <ac:chgData name="Nada Noureddine" userId="S::nnour042@uottawa.ca::d2d90369-318a-4aeb-a0f9-c94d7fc6ca98" providerId="AD" clId="Web-{CA3CD563-84DA-4A3C-A285-1AE6E20C5A65}" dt="2021-05-28T22:20:38.810" v="8" actId="1076"/>
          <ac:picMkLst>
            <pc:docMk/>
            <pc:sldMk cId="4150672164" sldId="268"/>
            <ac:picMk id="11" creationId="{610D8100-BB78-4E83-AFF4-1EA14A0BDB79}"/>
          </ac:picMkLst>
        </pc:picChg>
        <pc:picChg chg="mod">
          <ac:chgData name="Nada Noureddine" userId="S::nnour042@uottawa.ca::d2d90369-318a-4aeb-a0f9-c94d7fc6ca98" providerId="AD" clId="Web-{CA3CD563-84DA-4A3C-A285-1AE6E20C5A65}" dt="2021-05-28T22:21:33.905" v="22" actId="1076"/>
          <ac:picMkLst>
            <pc:docMk/>
            <pc:sldMk cId="4150672164" sldId="268"/>
            <ac:picMk id="43" creationId="{C71AD329-8C57-43FB-8599-BA9CB73895F9}"/>
          </ac:picMkLst>
        </pc:picChg>
      </pc:sldChg>
    </pc:docChg>
  </pc:docChgLst>
  <pc:docChgLst>
    <pc:chgData name="Nada Noureddine" userId="S::nnour042@uottawa.ca::d2d90369-318a-4aeb-a0f9-c94d7fc6ca98" providerId="AD" clId="Web-{9C66AF07-4288-477C-B6A5-3809AA40F249}"/>
    <pc:docChg chg="modSld">
      <pc:chgData name="Nada Noureddine" userId="S::nnour042@uottawa.ca::d2d90369-318a-4aeb-a0f9-c94d7fc6ca98" providerId="AD" clId="Web-{9C66AF07-4288-477C-B6A5-3809AA40F249}" dt="2021-07-12T00:12:44.146" v="129" actId="1076"/>
      <pc:docMkLst>
        <pc:docMk/>
      </pc:docMkLst>
      <pc:sldChg chg="modSp">
        <pc:chgData name="Nada Noureddine" userId="S::nnour042@uottawa.ca::d2d90369-318a-4aeb-a0f9-c94d7fc6ca98" providerId="AD" clId="Web-{9C66AF07-4288-477C-B6A5-3809AA40F249}" dt="2021-07-12T00:00:44.547" v="101" actId="20577"/>
        <pc:sldMkLst>
          <pc:docMk/>
          <pc:sldMk cId="3929845584" sldId="283"/>
        </pc:sldMkLst>
        <pc:spChg chg="mod">
          <ac:chgData name="Nada Noureddine" userId="S::nnour042@uottawa.ca::d2d90369-318a-4aeb-a0f9-c94d7fc6ca98" providerId="AD" clId="Web-{9C66AF07-4288-477C-B6A5-3809AA40F249}" dt="2021-07-12T00:00:44.547" v="101" actId="20577"/>
          <ac:spMkLst>
            <pc:docMk/>
            <pc:sldMk cId="3929845584" sldId="283"/>
            <ac:spMk id="3" creationId="{8109A936-9496-40F2-8874-ECC794D5FB32}"/>
          </ac:spMkLst>
        </pc:spChg>
        <pc:picChg chg="mod">
          <ac:chgData name="Nada Noureddine" userId="S::nnour042@uottawa.ca::d2d90369-318a-4aeb-a0f9-c94d7fc6ca98" providerId="AD" clId="Web-{9C66AF07-4288-477C-B6A5-3809AA40F249}" dt="2021-07-11T23:50:04.928" v="9" actId="1076"/>
          <ac:picMkLst>
            <pc:docMk/>
            <pc:sldMk cId="3929845584" sldId="283"/>
            <ac:picMk id="4" creationId="{2D0769AC-89DD-4B01-9D32-35297728D205}"/>
          </ac:picMkLst>
        </pc:picChg>
        <pc:picChg chg="mod">
          <ac:chgData name="Nada Noureddine" userId="S::nnour042@uottawa.ca::d2d90369-318a-4aeb-a0f9-c94d7fc6ca98" providerId="AD" clId="Web-{9C66AF07-4288-477C-B6A5-3809AA40F249}" dt="2021-07-11T23:49:55.381" v="7" actId="1076"/>
          <ac:picMkLst>
            <pc:docMk/>
            <pc:sldMk cId="3929845584" sldId="283"/>
            <ac:picMk id="5" creationId="{9D026419-F48B-45F3-9143-B26A17DE6022}"/>
          </ac:picMkLst>
        </pc:picChg>
      </pc:sldChg>
      <pc:sldChg chg="modSp">
        <pc:chgData name="Nada Noureddine" userId="S::nnour042@uottawa.ca::d2d90369-318a-4aeb-a0f9-c94d7fc6ca98" providerId="AD" clId="Web-{9C66AF07-4288-477C-B6A5-3809AA40F249}" dt="2021-07-12T00:04:50.111" v="128" actId="20577"/>
        <pc:sldMkLst>
          <pc:docMk/>
          <pc:sldMk cId="3481028043" sldId="284"/>
        </pc:sldMkLst>
        <pc:spChg chg="mod">
          <ac:chgData name="Nada Noureddine" userId="S::nnour042@uottawa.ca::d2d90369-318a-4aeb-a0f9-c94d7fc6ca98" providerId="AD" clId="Web-{9C66AF07-4288-477C-B6A5-3809AA40F249}" dt="2021-07-12T00:04:50.111" v="128" actId="20577"/>
          <ac:spMkLst>
            <pc:docMk/>
            <pc:sldMk cId="3481028043" sldId="284"/>
            <ac:spMk id="3" creationId="{8109A936-9496-40F2-8874-ECC794D5FB32}"/>
          </ac:spMkLst>
        </pc:spChg>
      </pc:sldChg>
      <pc:sldChg chg="modSp">
        <pc:chgData name="Nada Noureddine" userId="S::nnour042@uottawa.ca::d2d90369-318a-4aeb-a0f9-c94d7fc6ca98" providerId="AD" clId="Web-{9C66AF07-4288-477C-B6A5-3809AA40F249}" dt="2021-07-12T00:12:44.146" v="129" actId="1076"/>
        <pc:sldMkLst>
          <pc:docMk/>
          <pc:sldMk cId="398253479" sldId="289"/>
        </pc:sldMkLst>
        <pc:spChg chg="mod">
          <ac:chgData name="Nada Noureddine" userId="S::nnour042@uottawa.ca::d2d90369-318a-4aeb-a0f9-c94d7fc6ca98" providerId="AD" clId="Web-{9C66AF07-4288-477C-B6A5-3809AA40F249}" dt="2021-07-12T00:02:13.876" v="124" actId="20577"/>
          <ac:spMkLst>
            <pc:docMk/>
            <pc:sldMk cId="398253479" sldId="289"/>
            <ac:spMk id="3" creationId="{16FAFBE9-2B34-4E68-A73F-D473A01FEC61}"/>
          </ac:spMkLst>
        </pc:spChg>
        <pc:picChg chg="mod">
          <ac:chgData name="Nada Noureddine" userId="S::nnour042@uottawa.ca::d2d90369-318a-4aeb-a0f9-c94d7fc6ca98" providerId="AD" clId="Web-{9C66AF07-4288-477C-B6A5-3809AA40F249}" dt="2021-07-11T23:59:15.094" v="88" actId="14100"/>
          <ac:picMkLst>
            <pc:docMk/>
            <pc:sldMk cId="398253479" sldId="289"/>
            <ac:picMk id="4" creationId="{9948E6B8-BB25-4E07-B524-681F11D5074B}"/>
          </ac:picMkLst>
        </pc:picChg>
        <pc:picChg chg="mod">
          <ac:chgData name="Nada Noureddine" userId="S::nnour042@uottawa.ca::d2d90369-318a-4aeb-a0f9-c94d7fc6ca98" providerId="AD" clId="Web-{9C66AF07-4288-477C-B6A5-3809AA40F249}" dt="2021-07-12T00:12:44.146" v="129" actId="1076"/>
          <ac:picMkLst>
            <pc:docMk/>
            <pc:sldMk cId="398253479" sldId="289"/>
            <ac:picMk id="5" creationId="{7A33A5D0-95D4-4673-BFC2-9724D8FE2959}"/>
          </ac:picMkLst>
        </pc:picChg>
      </pc:sldChg>
    </pc:docChg>
  </pc:docChgLst>
  <pc:docChgLst>
    <pc:chgData name="Jun Chen" userId="S::jchen526@uottawa.ca::ec614d6a-af67-4173-a4af-55d204aad198" providerId="AD" clId="Web-{39B2A33B-742A-6F50-EFC3-77E094552E89}"/>
    <pc:docChg chg="modSld">
      <pc:chgData name="Jun Chen" userId="S::jchen526@uottawa.ca::ec614d6a-af67-4173-a4af-55d204aad198" providerId="AD" clId="Web-{39B2A33B-742A-6F50-EFC3-77E094552E89}" dt="2021-07-21T22:09:52.566" v="433"/>
      <pc:docMkLst>
        <pc:docMk/>
      </pc:docMkLst>
      <pc:sldChg chg="modNotes">
        <pc:chgData name="Jun Chen" userId="S::jchen526@uottawa.ca::ec614d6a-af67-4173-a4af-55d204aad198" providerId="AD" clId="Web-{39B2A33B-742A-6F50-EFC3-77E094552E89}" dt="2021-07-21T22:09:52.566" v="433"/>
        <pc:sldMkLst>
          <pc:docMk/>
          <pc:sldMk cId="2444917196" sldId="273"/>
        </pc:sldMkLst>
      </pc:sldChg>
    </pc:docChg>
  </pc:docChgLst>
  <pc:docChgLst>
    <pc:chgData name="Jun Chen" userId="S::jchen526@uottawa.ca::ec614d6a-af67-4173-a4af-55d204aad198" providerId="AD" clId="Web-{5568B65A-3DFE-9723-617E-1209918F22CC}"/>
    <pc:docChg chg="delSld modSld">
      <pc:chgData name="Jun Chen" userId="S::jchen526@uottawa.ca::ec614d6a-af67-4173-a4af-55d204aad198" providerId="AD" clId="Web-{5568B65A-3DFE-9723-617E-1209918F22CC}" dt="2021-07-04T05:39:46.023" v="524" actId="1076"/>
      <pc:docMkLst>
        <pc:docMk/>
      </pc:docMkLst>
      <pc:sldChg chg="addSp delSp modSp modNotes">
        <pc:chgData name="Jun Chen" userId="S::jchen526@uottawa.ca::ec614d6a-af67-4173-a4af-55d204aad198" providerId="AD" clId="Web-{5568B65A-3DFE-9723-617E-1209918F22CC}" dt="2021-07-04T05:39:32.554" v="523" actId="1076"/>
        <pc:sldMkLst>
          <pc:docMk/>
          <pc:sldMk cId="2444917196" sldId="273"/>
        </pc:sldMkLst>
        <pc:spChg chg="del">
          <ac:chgData name="Jun Chen" userId="S::jchen526@uottawa.ca::ec614d6a-af67-4173-a4af-55d204aad198" providerId="AD" clId="Web-{5568B65A-3DFE-9723-617E-1209918F22CC}" dt="2021-07-04T05:36:44.865" v="491"/>
          <ac:spMkLst>
            <pc:docMk/>
            <pc:sldMk cId="2444917196" sldId="273"/>
            <ac:spMk id="2" creationId="{EB8DE366-BF1F-4E96-B6DC-D3A03EDFB283}"/>
          </ac:spMkLst>
        </pc:spChg>
        <pc:spChg chg="add del mod">
          <ac:chgData name="Jun Chen" userId="S::jchen526@uottawa.ca::ec614d6a-af67-4173-a4af-55d204aad198" providerId="AD" clId="Web-{5568B65A-3DFE-9723-617E-1209918F22CC}" dt="2021-07-04T04:55:20.383" v="322"/>
          <ac:spMkLst>
            <pc:docMk/>
            <pc:sldMk cId="2444917196" sldId="273"/>
            <ac:spMk id="3" creationId="{055DDF4C-28F7-4E4D-B107-BB2251C7BB3F}"/>
          </ac:spMkLst>
        </pc:spChg>
        <pc:spChg chg="add del mod">
          <ac:chgData name="Jun Chen" userId="S::jchen526@uottawa.ca::ec614d6a-af67-4173-a4af-55d204aad198" providerId="AD" clId="Web-{5568B65A-3DFE-9723-617E-1209918F22CC}" dt="2021-07-04T05:36:50.975" v="492"/>
          <ac:spMkLst>
            <pc:docMk/>
            <pc:sldMk cId="2444917196" sldId="273"/>
            <ac:spMk id="4" creationId="{D05D16D0-3545-4881-88E2-F1E414766F05}"/>
          </ac:spMkLst>
        </pc:spChg>
        <pc:spChg chg="add del mod">
          <ac:chgData name="Jun Chen" userId="S::jchen526@uottawa.ca::ec614d6a-af67-4173-a4af-55d204aad198" providerId="AD" clId="Web-{5568B65A-3DFE-9723-617E-1209918F22CC}" dt="2021-07-04T04:55:22.086" v="323"/>
          <ac:spMkLst>
            <pc:docMk/>
            <pc:sldMk cId="2444917196" sldId="273"/>
            <ac:spMk id="5" creationId="{246C5259-28CE-4869-AC35-9C833017D3F6}"/>
          </ac:spMkLst>
        </pc:spChg>
        <pc:spChg chg="add mod">
          <ac:chgData name="Jun Chen" userId="S::jchen526@uottawa.ca::ec614d6a-af67-4173-a4af-55d204aad198" providerId="AD" clId="Web-{5568B65A-3DFE-9723-617E-1209918F22CC}" dt="2021-07-04T05:36:51.428" v="493"/>
          <ac:spMkLst>
            <pc:docMk/>
            <pc:sldMk cId="2444917196" sldId="273"/>
            <ac:spMk id="5" creationId="{7094EF08-C68C-4E34-872A-C8197D5F45E8}"/>
          </ac:spMkLst>
        </pc:spChg>
        <pc:spChg chg="mod">
          <ac:chgData name="Jun Chen" userId="S::jchen526@uottawa.ca::ec614d6a-af67-4173-a4af-55d204aad198" providerId="AD" clId="Web-{5568B65A-3DFE-9723-617E-1209918F22CC}" dt="2021-07-04T05:32:51.644" v="445" actId="20577"/>
          <ac:spMkLst>
            <pc:docMk/>
            <pc:sldMk cId="2444917196" sldId="273"/>
            <ac:spMk id="6" creationId="{C262522F-F640-48F7-8A7C-4164DF3D4351}"/>
          </ac:spMkLst>
        </pc:spChg>
        <pc:spChg chg="mod">
          <ac:chgData name="Jun Chen" userId="S::jchen526@uottawa.ca::ec614d6a-af67-4173-a4af-55d204aad198" providerId="AD" clId="Web-{5568B65A-3DFE-9723-617E-1209918F22CC}" dt="2021-07-04T04:20:13.646" v="8" actId="20577"/>
          <ac:spMkLst>
            <pc:docMk/>
            <pc:sldMk cId="2444917196" sldId="273"/>
            <ac:spMk id="8" creationId="{F77FC733-57D5-4D5A-825A-3EA756E790B8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10" v="500" actId="1076"/>
          <ac:spMkLst>
            <pc:docMk/>
            <pc:sldMk cId="2444917196" sldId="273"/>
            <ac:spMk id="21" creationId="{0CA1608F-B700-48BE-B21C-DA3C045203A0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26" v="501" actId="1076"/>
          <ac:spMkLst>
            <pc:docMk/>
            <pc:sldMk cId="2444917196" sldId="273"/>
            <ac:spMk id="22" creationId="{52B49B2E-FDB0-4ABE-B24C-12F7B9DE6F10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42" v="502" actId="1076"/>
          <ac:spMkLst>
            <pc:docMk/>
            <pc:sldMk cId="2444917196" sldId="273"/>
            <ac:spMk id="23" creationId="{849222D3-F96E-4A32-B7AF-C2F410C91F0F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57" v="503" actId="1076"/>
          <ac:spMkLst>
            <pc:docMk/>
            <pc:sldMk cId="2444917196" sldId="273"/>
            <ac:spMk id="24" creationId="{1C94AAE9-8511-4B21-AB17-D0D16F1EC3F0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57" v="504" actId="1076"/>
          <ac:spMkLst>
            <pc:docMk/>
            <pc:sldMk cId="2444917196" sldId="273"/>
            <ac:spMk id="25" creationId="{6FB2B948-951B-49D6-A566-9D2C08593CED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73" v="505" actId="1076"/>
          <ac:spMkLst>
            <pc:docMk/>
            <pc:sldMk cId="2444917196" sldId="273"/>
            <ac:spMk id="26" creationId="{303F3BD1-F79F-40AC-9CEB-88D4D25DFE12}"/>
          </ac:spMkLst>
        </pc:spChg>
        <pc:spChg chg="add del">
          <ac:chgData name="Jun Chen" userId="S::jchen526@uottawa.ca::ec614d6a-af67-4173-a4af-55d204aad198" providerId="AD" clId="Web-{5568B65A-3DFE-9723-617E-1209918F22CC}" dt="2021-07-04T04:42:51.082" v="110"/>
          <ac:spMkLst>
            <pc:docMk/>
            <pc:sldMk cId="2444917196" sldId="273"/>
            <ac:spMk id="27" creationId="{4BBEAA55-BB87-4551-9EFB-32B7AA102B99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288" v="506" actId="1076"/>
          <ac:spMkLst>
            <pc:docMk/>
            <pc:sldMk cId="2444917196" sldId="273"/>
            <ac:spMk id="28" creationId="{954730E8-26FF-4DD2-BB9C-ED82079EF125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04" v="507" actId="1076"/>
          <ac:spMkLst>
            <pc:docMk/>
            <pc:sldMk cId="2444917196" sldId="273"/>
            <ac:spMk id="29" creationId="{49B16F28-B4FE-45A2-A904-A1525C9C8A26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20" v="508" actId="1076"/>
          <ac:spMkLst>
            <pc:docMk/>
            <pc:sldMk cId="2444917196" sldId="273"/>
            <ac:spMk id="30" creationId="{60A3461F-7452-4352-8FA6-5F9663F4A0BA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35" v="509" actId="1076"/>
          <ac:spMkLst>
            <pc:docMk/>
            <pc:sldMk cId="2444917196" sldId="273"/>
            <ac:spMk id="31" creationId="{3DEB3F1C-6CDB-41B6-BA8E-4346F05F7E49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51" v="510" actId="1076"/>
          <ac:spMkLst>
            <pc:docMk/>
            <pc:sldMk cId="2444917196" sldId="273"/>
            <ac:spMk id="32" creationId="{224DE5E2-6229-4F53-865E-C7744221CF81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66" v="511" actId="1076"/>
          <ac:spMkLst>
            <pc:docMk/>
            <pc:sldMk cId="2444917196" sldId="273"/>
            <ac:spMk id="33" creationId="{9EE41F8F-5C24-44E7-B69A-FE4E6D9BF6C4}"/>
          </ac:spMkLst>
        </pc:spChg>
        <pc:spChg chg="add del mod">
          <ac:chgData name="Jun Chen" userId="S::jchen526@uottawa.ca::ec614d6a-af67-4173-a4af-55d204aad198" providerId="AD" clId="Web-{5568B65A-3DFE-9723-617E-1209918F22CC}" dt="2021-07-04T04:55:33.164" v="326"/>
          <ac:spMkLst>
            <pc:docMk/>
            <pc:sldMk cId="2444917196" sldId="273"/>
            <ac:spMk id="34" creationId="{4DBA2EE5-B114-4044-9F39-A7AC6CBC1ADD}"/>
          </ac:spMkLst>
        </pc:spChg>
        <pc:spChg chg="add del mod">
          <ac:chgData name="Jun Chen" userId="S::jchen526@uottawa.ca::ec614d6a-af67-4173-a4af-55d204aad198" providerId="AD" clId="Web-{5568B65A-3DFE-9723-617E-1209918F22CC}" dt="2021-07-04T04:55:30.367" v="325"/>
          <ac:spMkLst>
            <pc:docMk/>
            <pc:sldMk cId="2444917196" sldId="273"/>
            <ac:spMk id="35" creationId="{F05946DE-B2F8-4704-AB9B-AD7FBA2ECFAB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82" v="512" actId="1076"/>
          <ac:spMkLst>
            <pc:docMk/>
            <pc:sldMk cId="2444917196" sldId="273"/>
            <ac:spMk id="36" creationId="{FDDE362B-F496-40D5-A792-0FE6165F442E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398" v="513" actId="1076"/>
          <ac:spMkLst>
            <pc:docMk/>
            <pc:sldMk cId="2444917196" sldId="273"/>
            <ac:spMk id="37" creationId="{9F006E6F-E3F4-4C59-914C-008CB09D9BA2}"/>
          </ac:spMkLst>
        </pc:spChg>
        <pc:spChg chg="add del mod">
          <ac:chgData name="Jun Chen" userId="S::jchen526@uottawa.ca::ec614d6a-af67-4173-a4af-55d204aad198" providerId="AD" clId="Web-{5568B65A-3DFE-9723-617E-1209918F22CC}" dt="2021-07-04T04:58:43.929" v="340"/>
          <ac:spMkLst>
            <pc:docMk/>
            <pc:sldMk cId="2444917196" sldId="273"/>
            <ac:spMk id="38" creationId="{EC48A0C3-870D-46DC-AA41-4D453D25C6ED}"/>
          </ac:spMkLst>
        </pc:spChg>
        <pc:spChg chg="add del mod">
          <ac:chgData name="Jun Chen" userId="S::jchen526@uottawa.ca::ec614d6a-af67-4173-a4af-55d204aad198" providerId="AD" clId="Web-{5568B65A-3DFE-9723-617E-1209918F22CC}" dt="2021-07-04T04:59:39.304" v="377"/>
          <ac:spMkLst>
            <pc:docMk/>
            <pc:sldMk cId="2444917196" sldId="273"/>
            <ac:spMk id="39" creationId="{4A888066-8340-47CA-B853-1F456483E4FD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13" v="514" actId="1076"/>
          <ac:spMkLst>
            <pc:docMk/>
            <pc:sldMk cId="2444917196" sldId="273"/>
            <ac:spMk id="40" creationId="{4BEAA973-5D96-42B4-BEDE-B6330C23A07F}"/>
          </ac:spMkLst>
        </pc:spChg>
        <pc:spChg chg="add del">
          <ac:chgData name="Jun Chen" userId="S::jchen526@uottawa.ca::ec614d6a-af67-4173-a4af-55d204aad198" providerId="AD" clId="Web-{5568B65A-3DFE-9723-617E-1209918F22CC}" dt="2021-07-04T04:54:04.758" v="308"/>
          <ac:spMkLst>
            <pc:docMk/>
            <pc:sldMk cId="2444917196" sldId="273"/>
            <ac:spMk id="41" creationId="{44755313-4C8E-434C-91D6-D4D37C28DF99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29" v="515" actId="1076"/>
          <ac:spMkLst>
            <pc:docMk/>
            <pc:sldMk cId="2444917196" sldId="273"/>
            <ac:spMk id="42" creationId="{A321DA19-F83A-4468-913B-F6C846564341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45" v="516" actId="1076"/>
          <ac:spMkLst>
            <pc:docMk/>
            <pc:sldMk cId="2444917196" sldId="273"/>
            <ac:spMk id="43" creationId="{CD3318B6-2A54-434A-9868-359083B83C6B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60" v="517" actId="1076"/>
          <ac:spMkLst>
            <pc:docMk/>
            <pc:sldMk cId="2444917196" sldId="273"/>
            <ac:spMk id="44" creationId="{67D64236-960B-4008-A173-98C5FBEAC9B7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76" v="518" actId="1076"/>
          <ac:spMkLst>
            <pc:docMk/>
            <pc:sldMk cId="2444917196" sldId="273"/>
            <ac:spMk id="45" creationId="{414C72F4-03DA-4826-B657-1808E3B14286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92" v="519" actId="1076"/>
          <ac:spMkLst>
            <pc:docMk/>
            <pc:sldMk cId="2444917196" sldId="273"/>
            <ac:spMk id="46" creationId="{815775E4-6DDE-4555-A0DC-533D9F3CB0C3}"/>
          </ac:spMkLst>
        </pc:spChg>
        <pc:spChg chg="add del mod">
          <ac:chgData name="Jun Chen" userId="S::jchen526@uottawa.ca::ec614d6a-af67-4173-a4af-55d204aad198" providerId="AD" clId="Web-{5568B65A-3DFE-9723-617E-1209918F22CC}" dt="2021-07-04T04:59:41.664" v="378"/>
          <ac:spMkLst>
            <pc:docMk/>
            <pc:sldMk cId="2444917196" sldId="273"/>
            <ac:spMk id="47" creationId="{9F440905-B84F-4BD2-9F30-7A20CF8CD678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492" v="520" actId="1076"/>
          <ac:spMkLst>
            <pc:docMk/>
            <pc:sldMk cId="2444917196" sldId="273"/>
            <ac:spMk id="48" creationId="{91D16F24-2661-484D-B6D5-136D40F3E5FF}"/>
          </ac:spMkLst>
        </pc:spChg>
        <pc:spChg chg="add mod">
          <ac:chgData name="Jun Chen" userId="S::jchen526@uottawa.ca::ec614d6a-af67-4173-a4af-55d204aad198" providerId="AD" clId="Web-{5568B65A-3DFE-9723-617E-1209918F22CC}" dt="2021-07-04T05:39:32.507" v="521" actId="1076"/>
          <ac:spMkLst>
            <pc:docMk/>
            <pc:sldMk cId="2444917196" sldId="273"/>
            <ac:spMk id="49" creationId="{6F01A5FB-12C6-42E4-87C1-F40A6FDDD97D}"/>
          </ac:spMkLst>
        </pc:spChg>
        <pc:grpChg chg="del">
          <ac:chgData name="Jun Chen" userId="S::jchen526@uottawa.ca::ec614d6a-af67-4173-a4af-55d204aad198" providerId="AD" clId="Web-{5568B65A-3DFE-9723-617E-1209918F22CC}" dt="2021-07-04T04:37:36.359" v="9"/>
          <ac:grpSpMkLst>
            <pc:docMk/>
            <pc:sldMk cId="2444917196" sldId="273"/>
            <ac:grpSpMk id="4" creationId="{92997B8E-4B9F-4A09-A995-09EA2B77B53B}"/>
          </ac:grpSpMkLst>
        </pc:grpChg>
        <pc:picChg chg="add mod">
          <ac:chgData name="Jun Chen" userId="S::jchen526@uottawa.ca::ec614d6a-af67-4173-a4af-55d204aad198" providerId="AD" clId="Web-{5568B65A-3DFE-9723-617E-1209918F22CC}" dt="2021-07-04T05:39:32.554" v="523" actId="1076"/>
          <ac:picMkLst>
            <pc:docMk/>
            <pc:sldMk cId="2444917196" sldId="273"/>
            <ac:picMk id="35" creationId="{511DDFC3-38CB-4677-AF77-2EC69E7D42FC}"/>
          </ac:picMkLst>
        </pc:picChg>
        <pc:picChg chg="add del mod">
          <ac:chgData name="Jun Chen" userId="S::jchen526@uottawa.ca::ec614d6a-af67-4173-a4af-55d204aad198" providerId="AD" clId="Web-{5568B65A-3DFE-9723-617E-1209918F22CC}" dt="2021-07-04T05:07:05.284" v="392"/>
          <ac:picMkLst>
            <pc:docMk/>
            <pc:sldMk cId="2444917196" sldId="273"/>
            <ac:picMk id="50" creationId="{9FC6F333-AB6E-40E9-A4D6-74C9480F144B}"/>
          </ac:picMkLst>
        </pc:picChg>
        <pc:picChg chg="add mod">
          <ac:chgData name="Jun Chen" userId="S::jchen526@uottawa.ca::ec614d6a-af67-4173-a4af-55d204aad198" providerId="AD" clId="Web-{5568B65A-3DFE-9723-617E-1209918F22CC}" dt="2021-07-04T05:39:32.538" v="522" actId="1076"/>
          <ac:picMkLst>
            <pc:docMk/>
            <pc:sldMk cId="2444917196" sldId="273"/>
            <ac:picMk id="51" creationId="{0F7E0BC9-83D3-447F-B8BA-FD8B0EEF3EF0}"/>
          </ac:picMkLst>
        </pc:picChg>
        <pc:picChg chg="add del mod">
          <ac:chgData name="Jun Chen" userId="S::jchen526@uottawa.ca::ec614d6a-af67-4173-a4af-55d204aad198" providerId="AD" clId="Web-{5568B65A-3DFE-9723-617E-1209918F22CC}" dt="2021-07-04T05:38:49.476" v="497"/>
          <ac:picMkLst>
            <pc:docMk/>
            <pc:sldMk cId="2444917196" sldId="273"/>
            <ac:picMk id="52" creationId="{E349D2A7-BBCB-40ED-B8DC-90EE15E65EEF}"/>
          </ac:picMkLst>
        </pc:picChg>
      </pc:sldChg>
      <pc:sldChg chg="modSp">
        <pc:chgData name="Jun Chen" userId="S::jchen526@uottawa.ca::ec614d6a-af67-4173-a4af-55d204aad198" providerId="AD" clId="Web-{5568B65A-3DFE-9723-617E-1209918F22CC}" dt="2021-07-04T05:39:46.023" v="524" actId="1076"/>
        <pc:sldMkLst>
          <pc:docMk/>
          <pc:sldMk cId="3443560479" sldId="274"/>
        </pc:sldMkLst>
        <pc:spChg chg="mod">
          <ac:chgData name="Jun Chen" userId="S::jchen526@uottawa.ca::ec614d6a-af67-4173-a4af-55d204aad198" providerId="AD" clId="Web-{5568B65A-3DFE-9723-617E-1209918F22CC}" dt="2021-07-04T05:32:05.394" v="433" actId="14100"/>
          <ac:spMkLst>
            <pc:docMk/>
            <pc:sldMk cId="3443560479" sldId="274"/>
            <ac:spMk id="3" creationId="{844E6D84-80EE-4922-B418-11BA3146A10D}"/>
          </ac:spMkLst>
        </pc:spChg>
        <pc:picChg chg="mod">
          <ac:chgData name="Jun Chen" userId="S::jchen526@uottawa.ca::ec614d6a-af67-4173-a4af-55d204aad198" providerId="AD" clId="Web-{5568B65A-3DFE-9723-617E-1209918F22CC}" dt="2021-07-04T05:39:46.023" v="524" actId="1076"/>
          <ac:picMkLst>
            <pc:docMk/>
            <pc:sldMk cId="3443560479" sldId="274"/>
            <ac:picMk id="4" creationId="{DE24387B-6DC5-46F5-A1BD-5571EAA841B2}"/>
          </ac:picMkLst>
        </pc:picChg>
      </pc:sldChg>
      <pc:sldChg chg="del">
        <pc:chgData name="Jun Chen" userId="S::jchen526@uottawa.ca::ec614d6a-af67-4173-a4af-55d204aad198" providerId="AD" clId="Web-{5568B65A-3DFE-9723-617E-1209918F22CC}" dt="2021-07-04T04:18:19.631" v="2"/>
        <pc:sldMkLst>
          <pc:docMk/>
          <pc:sldMk cId="1559969212" sldId="278"/>
        </pc:sldMkLst>
      </pc:sldChg>
      <pc:sldChg chg="del">
        <pc:chgData name="Jun Chen" userId="S::jchen526@uottawa.ca::ec614d6a-af67-4173-a4af-55d204aad198" providerId="AD" clId="Web-{5568B65A-3DFE-9723-617E-1209918F22CC}" dt="2021-07-04T04:18:19.631" v="1"/>
        <pc:sldMkLst>
          <pc:docMk/>
          <pc:sldMk cId="3007120943" sldId="279"/>
        </pc:sldMkLst>
      </pc:sldChg>
    </pc:docChg>
  </pc:docChgLst>
  <pc:docChgLst>
    <pc:chgData name="Mathieu Falardeau" userId="S::mfala097@uottawa.ca::e7b2f4f4-72e1-449e-a329-cedef9b9aa77" providerId="AD" clId="Web-{301EBCD6-F7C8-4745-8807-98D771629797}"/>
    <pc:docChg chg="modSld">
      <pc:chgData name="Mathieu Falardeau" userId="S::mfala097@uottawa.ca::e7b2f4f4-72e1-449e-a329-cedef9b9aa77" providerId="AD" clId="Web-{301EBCD6-F7C8-4745-8807-98D771629797}" dt="2021-06-29T23:46:24.471" v="12" actId="20577"/>
      <pc:docMkLst>
        <pc:docMk/>
      </pc:docMkLst>
      <pc:sldChg chg="modSp">
        <pc:chgData name="Mathieu Falardeau" userId="S::mfala097@uottawa.ca::e7b2f4f4-72e1-449e-a329-cedef9b9aa77" providerId="AD" clId="Web-{301EBCD6-F7C8-4745-8807-98D771629797}" dt="2021-06-29T23:46:24.471" v="12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301EBCD6-F7C8-4745-8807-98D771629797}" dt="2021-06-29T23:46:24.471" v="12" actId="20577"/>
          <ac:spMkLst>
            <pc:docMk/>
            <pc:sldMk cId="875560913" sldId="267"/>
            <ac:spMk id="31" creationId="{00000000-0000-0000-0000-000000000000}"/>
          </ac:spMkLst>
        </pc:spChg>
      </pc:sldChg>
      <pc:sldChg chg="addSp delSp modSp">
        <pc:chgData name="Mathieu Falardeau" userId="S::mfala097@uottawa.ca::e7b2f4f4-72e1-449e-a329-cedef9b9aa77" providerId="AD" clId="Web-{301EBCD6-F7C8-4745-8807-98D771629797}" dt="2021-06-29T23:09:58.580" v="7" actId="1076"/>
        <pc:sldMkLst>
          <pc:docMk/>
          <pc:sldMk cId="4150672164" sldId="268"/>
        </pc:sldMkLst>
        <pc:spChg chg="del mod">
          <ac:chgData name="Mathieu Falardeau" userId="S::mfala097@uottawa.ca::e7b2f4f4-72e1-449e-a329-cedef9b9aa77" providerId="AD" clId="Web-{301EBCD6-F7C8-4745-8807-98D771629797}" dt="2021-06-29T23:09:50.971" v="5"/>
          <ac:spMkLst>
            <pc:docMk/>
            <pc:sldMk cId="4150672164" sldId="268"/>
            <ac:spMk id="2" creationId="{00000000-0000-0000-0000-000000000000}"/>
          </ac:spMkLst>
        </pc:spChg>
        <pc:spChg chg="mod">
          <ac:chgData name="Mathieu Falardeau" userId="S::mfala097@uottawa.ca::e7b2f4f4-72e1-449e-a329-cedef9b9aa77" providerId="AD" clId="Web-{301EBCD6-F7C8-4745-8807-98D771629797}" dt="2021-06-29T23:09:58.580" v="7" actId="1076"/>
          <ac:spMkLst>
            <pc:docMk/>
            <pc:sldMk cId="4150672164" sldId="268"/>
            <ac:spMk id="17" creationId="{118A9535-6CF1-4B7D-88CA-9528CA530D24}"/>
          </ac:spMkLst>
        </pc:spChg>
        <pc:picChg chg="add mod">
          <ac:chgData name="Mathieu Falardeau" userId="S::mfala097@uottawa.ca::e7b2f4f4-72e1-449e-a329-cedef9b9aa77" providerId="AD" clId="Web-{301EBCD6-F7C8-4745-8807-98D771629797}" dt="2021-06-29T23:09:53.814" v="6" actId="1076"/>
          <ac:picMkLst>
            <pc:docMk/>
            <pc:sldMk cId="4150672164" sldId="268"/>
            <ac:picMk id="4" creationId="{E01696A4-3923-4588-BB2B-CA8C01CD691E}"/>
          </ac:picMkLst>
        </pc:picChg>
      </pc:sldChg>
    </pc:docChg>
  </pc:docChgLst>
  <pc:docChgLst>
    <pc:chgData name="Mathieu Falardeau" userId="S::mfala097@uottawa.ca::e7b2f4f4-72e1-449e-a329-cedef9b9aa77" providerId="AD" clId="Web-{AE1D8F57-E619-4070-9F9F-8680D74890EF}"/>
    <pc:docChg chg="addSld modSld sldOrd">
      <pc:chgData name="Mathieu Falardeau" userId="S::mfala097@uottawa.ca::e7b2f4f4-72e1-449e-a329-cedef9b9aa77" providerId="AD" clId="Web-{AE1D8F57-E619-4070-9F9F-8680D74890EF}" dt="2021-06-30T00:22:28.136" v="154" actId="20577"/>
      <pc:docMkLst>
        <pc:docMk/>
      </pc:docMkLst>
      <pc:sldChg chg="modSp">
        <pc:chgData name="Mathieu Falardeau" userId="S::mfala097@uottawa.ca::e7b2f4f4-72e1-449e-a329-cedef9b9aa77" providerId="AD" clId="Web-{AE1D8F57-E619-4070-9F9F-8680D74890EF}" dt="2021-06-30T00:13:49.160" v="5" actId="20577"/>
        <pc:sldMkLst>
          <pc:docMk/>
          <pc:sldMk cId="2444917196" sldId="273"/>
        </pc:sldMkLst>
        <pc:spChg chg="mod">
          <ac:chgData name="Mathieu Falardeau" userId="S::mfala097@uottawa.ca::e7b2f4f4-72e1-449e-a329-cedef9b9aa77" providerId="AD" clId="Web-{AE1D8F57-E619-4070-9F9F-8680D74890EF}" dt="2021-06-30T00:13:49.160" v="5" actId="20577"/>
          <ac:spMkLst>
            <pc:docMk/>
            <pc:sldMk cId="2444917196" sldId="273"/>
            <ac:spMk id="2" creationId="{EB8DE366-BF1F-4E96-B6DC-D3A03EDFB283}"/>
          </ac:spMkLst>
        </pc:spChg>
        <pc:spChg chg="mod">
          <ac:chgData name="Mathieu Falardeau" userId="S::mfala097@uottawa.ca::e7b2f4f4-72e1-449e-a329-cedef9b9aa77" providerId="AD" clId="Web-{AE1D8F57-E619-4070-9F9F-8680D74890EF}" dt="2021-06-30T00:13:43.473" v="2" actId="20577"/>
          <ac:spMkLst>
            <pc:docMk/>
            <pc:sldMk cId="2444917196" sldId="273"/>
            <ac:spMk id="6" creationId="{C262522F-F640-48F7-8A7C-4164DF3D4351}"/>
          </ac:spMkLst>
        </pc:spChg>
      </pc:sldChg>
      <pc:sldChg chg="modSp">
        <pc:chgData name="Mathieu Falardeau" userId="S::mfala097@uottawa.ca::e7b2f4f4-72e1-449e-a329-cedef9b9aa77" providerId="AD" clId="Web-{AE1D8F57-E619-4070-9F9F-8680D74890EF}" dt="2021-06-30T00:14:08.520" v="7" actId="20577"/>
        <pc:sldMkLst>
          <pc:docMk/>
          <pc:sldMk cId="3443560479" sldId="274"/>
        </pc:sldMkLst>
        <pc:spChg chg="mod">
          <ac:chgData name="Mathieu Falardeau" userId="S::mfala097@uottawa.ca::e7b2f4f4-72e1-449e-a329-cedef9b9aa77" providerId="AD" clId="Web-{AE1D8F57-E619-4070-9F9F-8680D74890EF}" dt="2021-06-30T00:14:08.520" v="7" actId="20577"/>
          <ac:spMkLst>
            <pc:docMk/>
            <pc:sldMk cId="3443560479" sldId="274"/>
            <ac:spMk id="2" creationId="{59D6E9D3-8511-4715-B677-3E7A184E5A2A}"/>
          </ac:spMkLst>
        </pc:spChg>
      </pc:sldChg>
      <pc:sldChg chg="ord">
        <pc:chgData name="Mathieu Falardeau" userId="S::mfala097@uottawa.ca::e7b2f4f4-72e1-449e-a329-cedef9b9aa77" providerId="AD" clId="Web-{AE1D8F57-E619-4070-9F9F-8680D74890EF}" dt="2021-06-30T00:13:05.377" v="0"/>
        <pc:sldMkLst>
          <pc:docMk/>
          <pc:sldMk cId="3383089562" sldId="275"/>
        </pc:sldMkLst>
      </pc:sldChg>
      <pc:sldChg chg="modSp new">
        <pc:chgData name="Mathieu Falardeau" userId="S::mfala097@uottawa.ca::e7b2f4f4-72e1-449e-a329-cedef9b9aa77" providerId="AD" clId="Web-{AE1D8F57-E619-4070-9F9F-8680D74890EF}" dt="2021-06-30T00:22:28.136" v="154" actId="20577"/>
        <pc:sldMkLst>
          <pc:docMk/>
          <pc:sldMk cId="2324269115" sldId="276"/>
        </pc:sldMkLst>
        <pc:spChg chg="mod">
          <ac:chgData name="Mathieu Falardeau" userId="S::mfala097@uottawa.ca::e7b2f4f4-72e1-449e-a329-cedef9b9aa77" providerId="AD" clId="Web-{AE1D8F57-E619-4070-9F9F-8680D74890EF}" dt="2021-06-30T00:15:28.305" v="21" actId="20577"/>
          <ac:spMkLst>
            <pc:docMk/>
            <pc:sldMk cId="2324269115" sldId="276"/>
            <ac:spMk id="2" creationId="{024CAD86-D208-466D-8BEA-51BA4535DB81}"/>
          </ac:spMkLst>
        </pc:spChg>
        <pc:spChg chg="mod">
          <ac:chgData name="Mathieu Falardeau" userId="S::mfala097@uottawa.ca::e7b2f4f4-72e1-449e-a329-cedef9b9aa77" providerId="AD" clId="Web-{AE1D8F57-E619-4070-9F9F-8680D74890EF}" dt="2021-06-30T00:22:28.136" v="154" actId="20577"/>
          <ac:spMkLst>
            <pc:docMk/>
            <pc:sldMk cId="2324269115" sldId="276"/>
            <ac:spMk id="3" creationId="{8D979DE5-A791-4957-B9AB-35F956686D28}"/>
          </ac:spMkLst>
        </pc:spChg>
      </pc:sldChg>
    </pc:docChg>
  </pc:docChgLst>
  <pc:docChgLst>
    <pc:chgData name="Mathieu Falardeau" userId="S::mfala097@uottawa.ca::e7b2f4f4-72e1-449e-a329-cedef9b9aa77" providerId="AD" clId="Web-{4FB6C8F2-F12A-4771-A996-A6B038F4179F}"/>
    <pc:docChg chg="addSld modSld">
      <pc:chgData name="Mathieu Falardeau" userId="S::mfala097@uottawa.ca::e7b2f4f4-72e1-449e-a329-cedef9b9aa77" providerId="AD" clId="Web-{4FB6C8F2-F12A-4771-A996-A6B038F4179F}" dt="2021-05-21T21:58:33.143" v="317" actId="20577"/>
      <pc:docMkLst>
        <pc:docMk/>
      </pc:docMkLst>
      <pc:sldChg chg="modSp">
        <pc:chgData name="Mathieu Falardeau" userId="S::mfala097@uottawa.ca::e7b2f4f4-72e1-449e-a329-cedef9b9aa77" providerId="AD" clId="Web-{4FB6C8F2-F12A-4771-A996-A6B038F4179F}" dt="2021-05-21T21:32:42.698" v="98" actId="20577"/>
        <pc:sldMkLst>
          <pc:docMk/>
          <pc:sldMk cId="4041025144" sldId="269"/>
        </pc:sldMkLst>
        <pc:spChg chg="mod">
          <ac:chgData name="Mathieu Falardeau" userId="S::mfala097@uottawa.ca::e7b2f4f4-72e1-449e-a329-cedef9b9aa77" providerId="AD" clId="Web-{4FB6C8F2-F12A-4771-A996-A6B038F4179F}" dt="2021-05-21T21:32:42.698" v="98" actId="20577"/>
          <ac:spMkLst>
            <pc:docMk/>
            <pc:sldMk cId="4041025144" sldId="269"/>
            <ac:spMk id="2" creationId="{8F3D35DD-6C06-4AB6-9FC8-34DB22C64F59}"/>
          </ac:spMkLst>
        </pc:spChg>
      </pc:sldChg>
      <pc:sldChg chg="addSp modSp">
        <pc:chgData name="Mathieu Falardeau" userId="S::mfala097@uottawa.ca::e7b2f4f4-72e1-449e-a329-cedef9b9aa77" providerId="AD" clId="Web-{4FB6C8F2-F12A-4771-A996-A6B038F4179F}" dt="2021-05-21T21:31:55.288" v="94" actId="20577"/>
        <pc:sldMkLst>
          <pc:docMk/>
          <pc:sldMk cId="2660312519" sldId="270"/>
        </pc:sldMkLst>
        <pc:spChg chg="mod">
          <ac:chgData name="Mathieu Falardeau" userId="S::mfala097@uottawa.ca::e7b2f4f4-72e1-449e-a329-cedef9b9aa77" providerId="AD" clId="Web-{4FB6C8F2-F12A-4771-A996-A6B038F4179F}" dt="2021-05-21T21:31:55.288" v="94" actId="20577"/>
          <ac:spMkLst>
            <pc:docMk/>
            <pc:sldMk cId="2660312519" sldId="270"/>
            <ac:spMk id="3" creationId="{60DAB666-0BD3-494A-AF5C-112B083FA57E}"/>
          </ac:spMkLst>
        </pc:spChg>
        <pc:picChg chg="add mod">
          <ac:chgData name="Mathieu Falardeau" userId="S::mfala097@uottawa.ca::e7b2f4f4-72e1-449e-a329-cedef9b9aa77" providerId="AD" clId="Web-{4FB6C8F2-F12A-4771-A996-A6B038F4179F}" dt="2021-05-21T21:29:48.560" v="50" actId="1076"/>
          <ac:picMkLst>
            <pc:docMk/>
            <pc:sldMk cId="2660312519" sldId="270"/>
            <ac:picMk id="4" creationId="{F63D595B-EB83-4A03-BC2B-1D1E3CD3D2F2}"/>
          </ac:picMkLst>
        </pc:picChg>
      </pc:sldChg>
      <pc:sldChg chg="addSp delSp modSp new">
        <pc:chgData name="Mathieu Falardeau" userId="S::mfala097@uottawa.ca::e7b2f4f4-72e1-449e-a329-cedef9b9aa77" providerId="AD" clId="Web-{4FB6C8F2-F12A-4771-A996-A6B038F4179F}" dt="2021-05-21T21:38:19.552" v="186" actId="14100"/>
        <pc:sldMkLst>
          <pc:docMk/>
          <pc:sldMk cId="756491556" sldId="271"/>
        </pc:sldMkLst>
        <pc:spChg chg="mod">
          <ac:chgData name="Mathieu Falardeau" userId="S::mfala097@uottawa.ca::e7b2f4f4-72e1-449e-a329-cedef9b9aa77" providerId="AD" clId="Web-{4FB6C8F2-F12A-4771-A996-A6B038F4179F}" dt="2021-05-21T21:33:21.982" v="105" actId="20577"/>
          <ac:spMkLst>
            <pc:docMk/>
            <pc:sldMk cId="756491556" sldId="271"/>
            <ac:spMk id="2" creationId="{F747D582-73EC-44A2-A9D5-7147B4ACAFDD}"/>
          </ac:spMkLst>
        </pc:spChg>
        <pc:spChg chg="del">
          <ac:chgData name="Mathieu Falardeau" userId="S::mfala097@uottawa.ca::e7b2f4f4-72e1-449e-a329-cedef9b9aa77" providerId="AD" clId="Web-{4FB6C8F2-F12A-4771-A996-A6B038F4179F}" dt="2021-05-21T21:33:24.529" v="106"/>
          <ac:spMkLst>
            <pc:docMk/>
            <pc:sldMk cId="756491556" sldId="271"/>
            <ac:spMk id="3" creationId="{B5D53EF2-D295-49B7-8E4E-0340E094B352}"/>
          </ac:spMkLst>
        </pc:spChg>
        <pc:graphicFrameChg chg="add mod ord modGraphic">
          <ac:chgData name="Mathieu Falardeau" userId="S::mfala097@uottawa.ca::e7b2f4f4-72e1-449e-a329-cedef9b9aa77" providerId="AD" clId="Web-{4FB6C8F2-F12A-4771-A996-A6B038F4179F}" dt="2021-05-21T21:38:19.552" v="186" actId="14100"/>
          <ac:graphicFrameMkLst>
            <pc:docMk/>
            <pc:sldMk cId="756491556" sldId="271"/>
            <ac:graphicFrameMk id="4" creationId="{6C6AB6BA-A009-4D08-9C07-56AA98CF96C6}"/>
          </ac:graphicFrameMkLst>
        </pc:graphicFrameChg>
      </pc:sldChg>
      <pc:sldChg chg="modSp new">
        <pc:chgData name="Mathieu Falardeau" userId="S::mfala097@uottawa.ca::e7b2f4f4-72e1-449e-a329-cedef9b9aa77" providerId="AD" clId="Web-{4FB6C8F2-F12A-4771-A996-A6B038F4179F}" dt="2021-05-21T21:58:33.143" v="317" actId="20577"/>
        <pc:sldMkLst>
          <pc:docMk/>
          <pc:sldMk cId="1031822224" sldId="272"/>
        </pc:sldMkLst>
        <pc:spChg chg="mod">
          <ac:chgData name="Mathieu Falardeau" userId="S::mfala097@uottawa.ca::e7b2f4f4-72e1-449e-a329-cedef9b9aa77" providerId="AD" clId="Web-{4FB6C8F2-F12A-4771-A996-A6B038F4179F}" dt="2021-05-21T21:52:31.835" v="220" actId="20577"/>
          <ac:spMkLst>
            <pc:docMk/>
            <pc:sldMk cId="1031822224" sldId="272"/>
            <ac:spMk id="2" creationId="{F5C73AD1-63CC-4554-B0C6-6E6AF666C1F7}"/>
          </ac:spMkLst>
        </pc:spChg>
        <pc:spChg chg="mod">
          <ac:chgData name="Mathieu Falardeau" userId="S::mfala097@uottawa.ca::e7b2f4f4-72e1-449e-a329-cedef9b9aa77" providerId="AD" clId="Web-{4FB6C8F2-F12A-4771-A996-A6B038F4179F}" dt="2021-05-21T21:58:33.143" v="317" actId="20577"/>
          <ac:spMkLst>
            <pc:docMk/>
            <pc:sldMk cId="1031822224" sldId="272"/>
            <ac:spMk id="3" creationId="{F48FC86A-5215-489F-84A1-324E9B683721}"/>
          </ac:spMkLst>
        </pc:spChg>
      </pc:sldChg>
    </pc:docChg>
  </pc:docChgLst>
  <pc:docChgLst>
    <pc:chgData name="Jun Chen" userId="S::jchen526@uottawa.ca::ec614d6a-af67-4173-a4af-55d204aad198" providerId="AD" clId="Web-{1C89C4E7-43A9-9682-1283-AC93F38FB278}"/>
    <pc:docChg chg="modSld">
      <pc:chgData name="Jun Chen" userId="S::jchen526@uottawa.ca::ec614d6a-af67-4173-a4af-55d204aad198" providerId="AD" clId="Web-{1C89C4E7-43A9-9682-1283-AC93F38FB278}" dt="2021-05-21T22:54:32.079" v="0" actId="20577"/>
      <pc:docMkLst>
        <pc:docMk/>
      </pc:docMkLst>
      <pc:sldChg chg="modSp">
        <pc:chgData name="Jun Chen" userId="S::jchen526@uottawa.ca::ec614d6a-af67-4173-a4af-55d204aad198" providerId="AD" clId="Web-{1C89C4E7-43A9-9682-1283-AC93F38FB278}" dt="2021-05-21T22:54:32.079" v="0" actId="20577"/>
        <pc:sldMkLst>
          <pc:docMk/>
          <pc:sldMk cId="2134798131" sldId="274"/>
        </pc:sldMkLst>
        <pc:spChg chg="mod">
          <ac:chgData name="Jun Chen" userId="S::jchen526@uottawa.ca::ec614d6a-af67-4173-a4af-55d204aad198" providerId="AD" clId="Web-{1C89C4E7-43A9-9682-1283-AC93F38FB278}" dt="2021-05-21T22:54:32.079" v="0" actId="20577"/>
          <ac:spMkLst>
            <pc:docMk/>
            <pc:sldMk cId="2134798131" sldId="274"/>
            <ac:spMk id="3" creationId="{F48FC86A-5215-489F-84A1-324E9B683721}"/>
          </ac:spMkLst>
        </pc:spChg>
      </pc:sldChg>
    </pc:docChg>
  </pc:docChgLst>
  <pc:docChgLst>
    <pc:chgData name="Mathieu Falardeau" userId="S::mfala097@uottawa.ca::e7b2f4f4-72e1-449e-a329-cedef9b9aa77" providerId="AD" clId="Web-{86C67295-4011-4B33-BE3C-FA78EDC9D0E1}"/>
    <pc:docChg chg="modSld">
      <pc:chgData name="Mathieu Falardeau" userId="S::mfala097@uottawa.ca::e7b2f4f4-72e1-449e-a329-cedef9b9aa77" providerId="AD" clId="Web-{86C67295-4011-4B33-BE3C-FA78EDC9D0E1}" dt="2021-07-02T16:00:46.937" v="6" actId="20577"/>
      <pc:docMkLst>
        <pc:docMk/>
      </pc:docMkLst>
      <pc:sldChg chg="addSp delSp modSp">
        <pc:chgData name="Mathieu Falardeau" userId="S::mfala097@uottawa.ca::e7b2f4f4-72e1-449e-a329-cedef9b9aa77" providerId="AD" clId="Web-{86C67295-4011-4B33-BE3C-FA78EDC9D0E1}" dt="2021-07-02T16:00:41.453" v="5" actId="20577"/>
        <pc:sldMkLst>
          <pc:docMk/>
          <pc:sldMk cId="1661256280" sldId="270"/>
        </pc:sldMkLst>
        <pc:spChg chg="mod">
          <ac:chgData name="Mathieu Falardeau" userId="S::mfala097@uottawa.ca::e7b2f4f4-72e1-449e-a329-cedef9b9aa77" providerId="AD" clId="Web-{86C67295-4011-4B33-BE3C-FA78EDC9D0E1}" dt="2021-07-02T16:00:41.453" v="5" actId="20577"/>
          <ac:spMkLst>
            <pc:docMk/>
            <pc:sldMk cId="1661256280" sldId="270"/>
            <ac:spMk id="2" creationId="{794E8775-7337-4F72-ABE7-3ED36C1619D9}"/>
          </ac:spMkLst>
        </pc:spChg>
        <pc:spChg chg="mod">
          <ac:chgData name="Mathieu Falardeau" userId="S::mfala097@uottawa.ca::e7b2f4f4-72e1-449e-a329-cedef9b9aa77" providerId="AD" clId="Web-{86C67295-4011-4B33-BE3C-FA78EDC9D0E1}" dt="2021-07-02T15:59:24.078" v="1" actId="20577"/>
          <ac:spMkLst>
            <pc:docMk/>
            <pc:sldMk cId="1661256280" sldId="270"/>
            <ac:spMk id="3" creationId="{0BF3FAAC-7F57-4EA2-9ED3-9CAB86630F5D}"/>
          </ac:spMkLst>
        </pc:spChg>
        <pc:picChg chg="del">
          <ac:chgData name="Mathieu Falardeau" userId="S::mfala097@uottawa.ca::e7b2f4f4-72e1-449e-a329-cedef9b9aa77" providerId="AD" clId="Web-{86C67295-4011-4B33-BE3C-FA78EDC9D0E1}" dt="2021-07-02T15:59:24.874" v="2"/>
          <ac:picMkLst>
            <pc:docMk/>
            <pc:sldMk cId="1661256280" sldId="270"/>
            <ac:picMk id="4" creationId="{3952F000-6402-4FFE-A17D-0417A0045928}"/>
          </ac:picMkLst>
        </pc:picChg>
        <pc:picChg chg="add mod">
          <ac:chgData name="Mathieu Falardeau" userId="S::mfala097@uottawa.ca::e7b2f4f4-72e1-449e-a329-cedef9b9aa77" providerId="AD" clId="Web-{86C67295-4011-4B33-BE3C-FA78EDC9D0E1}" dt="2021-07-02T15:59:33.671" v="4" actId="1076"/>
          <ac:picMkLst>
            <pc:docMk/>
            <pc:sldMk cId="1661256280" sldId="270"/>
            <ac:picMk id="6" creationId="{219CE184-13B3-4705-BA66-E58978AD4326}"/>
          </ac:picMkLst>
        </pc:picChg>
      </pc:sldChg>
      <pc:sldChg chg="modSp">
        <pc:chgData name="Mathieu Falardeau" userId="S::mfala097@uottawa.ca::e7b2f4f4-72e1-449e-a329-cedef9b9aa77" providerId="AD" clId="Web-{86C67295-4011-4B33-BE3C-FA78EDC9D0E1}" dt="2021-07-02T16:00:46.937" v="6" actId="20577"/>
        <pc:sldMkLst>
          <pc:docMk/>
          <pc:sldMk cId="2252667931" sldId="271"/>
        </pc:sldMkLst>
        <pc:spChg chg="mod">
          <ac:chgData name="Mathieu Falardeau" userId="S::mfala097@uottawa.ca::e7b2f4f4-72e1-449e-a329-cedef9b9aa77" providerId="AD" clId="Web-{86C67295-4011-4B33-BE3C-FA78EDC9D0E1}" dt="2021-07-02T16:00:46.937" v="6" actId="20577"/>
          <ac:spMkLst>
            <pc:docMk/>
            <pc:sldMk cId="2252667931" sldId="271"/>
            <ac:spMk id="3" creationId="{C75F23E9-4C46-42E6-AD62-7C393A54AAE0}"/>
          </ac:spMkLst>
        </pc:spChg>
      </pc:sldChg>
    </pc:docChg>
  </pc:docChgLst>
  <pc:docChgLst>
    <pc:chgData name="Mathieu Falardeau" userId="S::mfala097@uottawa.ca::e7b2f4f4-72e1-449e-a329-cedef9b9aa77" providerId="AD" clId="Web-{4FEB8210-17BB-450E-9856-7BD3CD83C73B}"/>
    <pc:docChg chg="modSld">
      <pc:chgData name="Mathieu Falardeau" userId="S::mfala097@uottawa.ca::e7b2f4f4-72e1-449e-a329-cedef9b9aa77" providerId="AD" clId="Web-{4FEB8210-17BB-450E-9856-7BD3CD83C73B}" dt="2021-07-14T00:55:42.637" v="225"/>
      <pc:docMkLst>
        <pc:docMk/>
      </pc:docMkLst>
      <pc:sldChg chg="addSp delSp modSp addAnim delAnim modAnim">
        <pc:chgData name="Mathieu Falardeau" userId="S::mfala097@uottawa.ca::e7b2f4f4-72e1-449e-a329-cedef9b9aa77" providerId="AD" clId="Web-{4FEB8210-17BB-450E-9856-7BD3CD83C73B}" dt="2021-07-14T00:55:42.637" v="225"/>
        <pc:sldMkLst>
          <pc:docMk/>
          <pc:sldMk cId="1544768590" sldId="269"/>
        </pc:sldMkLst>
        <pc:spChg chg="add del">
          <ac:chgData name="Mathieu Falardeau" userId="S::mfala097@uottawa.ca::e7b2f4f4-72e1-449e-a329-cedef9b9aa77" providerId="AD" clId="Web-{4FEB8210-17BB-450E-9856-7BD3CD83C73B}" dt="2021-07-14T00:11:18.225" v="7"/>
          <ac:spMkLst>
            <pc:docMk/>
            <pc:sldMk cId="1544768590" sldId="269"/>
            <ac:spMk id="3" creationId="{EDCAB1E6-14B2-41A7-A363-0FBC62CD2B10}"/>
          </ac:spMkLst>
        </pc:spChg>
        <pc:spChg chg="add del mod">
          <ac:chgData name="Mathieu Falardeau" userId="S::mfala097@uottawa.ca::e7b2f4f4-72e1-449e-a329-cedef9b9aa77" providerId="AD" clId="Web-{4FEB8210-17BB-450E-9856-7BD3CD83C73B}" dt="2021-07-14T00:16:24.166" v="81"/>
          <ac:spMkLst>
            <pc:docMk/>
            <pc:sldMk cId="1544768590" sldId="269"/>
            <ac:spMk id="4" creationId="{B902B1D0-FC06-49DA-8EC0-CDA543AD6BE4}"/>
          </ac:spMkLst>
        </pc:spChg>
        <pc:spChg chg="add del mod">
          <ac:chgData name="Mathieu Falardeau" userId="S::mfala097@uottawa.ca::e7b2f4f4-72e1-449e-a329-cedef9b9aa77" providerId="AD" clId="Web-{4FEB8210-17BB-450E-9856-7BD3CD83C73B}" dt="2021-07-14T00:16:18.651" v="80"/>
          <ac:spMkLst>
            <pc:docMk/>
            <pc:sldMk cId="1544768590" sldId="269"/>
            <ac:spMk id="6" creationId="{AC6B84AF-3A4C-4DF3-BF31-6EAA5A50676E}"/>
          </ac:spMkLst>
        </pc:spChg>
        <pc:spChg chg="add mod">
          <ac:chgData name="Mathieu Falardeau" userId="S::mfala097@uottawa.ca::e7b2f4f4-72e1-449e-a329-cedef9b9aa77" providerId="AD" clId="Web-{4FEB8210-17BB-450E-9856-7BD3CD83C73B}" dt="2021-07-14T00:51:41.806" v="200"/>
          <ac:spMkLst>
            <pc:docMk/>
            <pc:sldMk cId="1544768590" sldId="269"/>
            <ac:spMk id="7" creationId="{E0480A06-A8C3-4D38-9B8E-5A5806893B0F}"/>
          </ac:spMkLst>
        </pc:spChg>
        <pc:spChg chg="add del">
          <ac:chgData name="Mathieu Falardeau" userId="S::mfala097@uottawa.ca::e7b2f4f4-72e1-449e-a329-cedef9b9aa77" providerId="AD" clId="Web-{4FEB8210-17BB-450E-9856-7BD3CD83C73B}" dt="2021-07-14T00:26:15.236" v="149"/>
          <ac:spMkLst>
            <pc:docMk/>
            <pc:sldMk cId="1544768590" sldId="269"/>
            <ac:spMk id="8" creationId="{213CB451-03B7-49FB-8FC7-21247A65F14A}"/>
          </ac:spMkLst>
        </pc:spChg>
        <pc:spChg chg="mod">
          <ac:chgData name="Mathieu Falardeau" userId="S::mfala097@uottawa.ca::e7b2f4f4-72e1-449e-a329-cedef9b9aa77" providerId="AD" clId="Web-{4FEB8210-17BB-450E-9856-7BD3CD83C73B}" dt="2021-07-14T00:21:47.701" v="121" actId="1076"/>
          <ac:spMkLst>
            <pc:docMk/>
            <pc:sldMk cId="1544768590" sldId="269"/>
            <ac:spMk id="9" creationId="{AFB81D13-711A-45A2-A545-15B2D653A8F3}"/>
          </ac:spMkLst>
        </pc:spChg>
        <pc:spChg chg="add del">
          <ac:chgData name="Mathieu Falardeau" userId="S::mfala097@uottawa.ca::e7b2f4f4-72e1-449e-a329-cedef9b9aa77" providerId="AD" clId="Web-{4FEB8210-17BB-450E-9856-7BD3CD83C73B}" dt="2021-07-14T00:26:55.252" v="151"/>
          <ac:spMkLst>
            <pc:docMk/>
            <pc:sldMk cId="1544768590" sldId="269"/>
            <ac:spMk id="11" creationId="{4725A7D4-B57C-4C61-B480-F91D5CE24367}"/>
          </ac:spMkLst>
        </pc:spChg>
        <pc:spChg chg="add mod">
          <ac:chgData name="Mathieu Falardeau" userId="S::mfala097@uottawa.ca::e7b2f4f4-72e1-449e-a329-cedef9b9aa77" providerId="AD" clId="Web-{4FEB8210-17BB-450E-9856-7BD3CD83C73B}" dt="2021-07-14T00:51:34.431" v="198"/>
          <ac:spMkLst>
            <pc:docMk/>
            <pc:sldMk cId="1544768590" sldId="269"/>
            <ac:spMk id="12" creationId="{E2EAE4E2-FFB6-4441-B7EE-C9CAFDDBA9D8}"/>
          </ac:spMkLst>
        </pc:spChg>
        <pc:spChg chg="add del mod">
          <ac:chgData name="Mathieu Falardeau" userId="S::mfala097@uottawa.ca::e7b2f4f4-72e1-449e-a329-cedef9b9aa77" providerId="AD" clId="Web-{4FEB8210-17BB-450E-9856-7BD3CD83C73B}" dt="2021-07-14T00:31:30.896" v="164"/>
          <ac:spMkLst>
            <pc:docMk/>
            <pc:sldMk cId="1544768590" sldId="269"/>
            <ac:spMk id="13" creationId="{E5427D4F-1CDD-4234-8FA4-059E4358487E}"/>
          </ac:spMkLst>
        </pc:spChg>
        <pc:spChg chg="mod">
          <ac:chgData name="Mathieu Falardeau" userId="S::mfala097@uottawa.ca::e7b2f4f4-72e1-449e-a329-cedef9b9aa77" providerId="AD" clId="Web-{4FEB8210-17BB-450E-9856-7BD3CD83C73B}" dt="2021-07-14T00:21:41.545" v="120" actId="1076"/>
          <ac:spMkLst>
            <pc:docMk/>
            <pc:sldMk cId="1544768590" sldId="269"/>
            <ac:spMk id="14" creationId="{1CBA12F7-3070-43C5-9A4E-9ABFE65A4034}"/>
          </ac:spMkLst>
        </pc:spChg>
        <pc:spChg chg="add mod">
          <ac:chgData name="Mathieu Falardeau" userId="S::mfala097@uottawa.ca::e7b2f4f4-72e1-449e-a329-cedef9b9aa77" providerId="AD" clId="Web-{4FEB8210-17BB-450E-9856-7BD3CD83C73B}" dt="2021-07-14T00:51:44.665" v="201"/>
          <ac:spMkLst>
            <pc:docMk/>
            <pc:sldMk cId="1544768590" sldId="269"/>
            <ac:spMk id="15" creationId="{A3806228-D697-4BD4-9A47-89DD9AD55109}"/>
          </ac:spMkLst>
        </pc:spChg>
        <pc:grpChg chg="add">
          <ac:chgData name="Mathieu Falardeau" userId="S::mfala097@uottawa.ca::e7b2f4f4-72e1-449e-a329-cedef9b9aa77" providerId="AD" clId="Web-{4FEB8210-17BB-450E-9856-7BD3CD83C73B}" dt="2021-07-14T00:54:54.262" v="218"/>
          <ac:grpSpMkLst>
            <pc:docMk/>
            <pc:sldMk cId="1544768590" sldId="269"/>
            <ac:grpSpMk id="16" creationId="{DE410884-C58D-4F44-AFA7-B174EDC32997}"/>
          </ac:grpSpMkLst>
        </pc:grpChg>
        <pc:grpChg chg="add">
          <ac:chgData name="Mathieu Falardeau" userId="S::mfala097@uottawa.ca::e7b2f4f4-72e1-449e-a329-cedef9b9aa77" providerId="AD" clId="Web-{4FEB8210-17BB-450E-9856-7BD3CD83C73B}" dt="2021-07-14T00:55:32.278" v="222"/>
          <ac:grpSpMkLst>
            <pc:docMk/>
            <pc:sldMk cId="1544768590" sldId="269"/>
            <ac:grpSpMk id="17" creationId="{3A73B951-62E7-4D64-842A-D32702A4CB6B}"/>
          </ac:grpSpMkLst>
        </pc:grpChg>
        <pc:picChg chg="del">
          <ac:chgData name="Mathieu Falardeau" userId="S::mfala097@uottawa.ca::e7b2f4f4-72e1-449e-a329-cedef9b9aa77" providerId="AD" clId="Web-{4FEB8210-17BB-450E-9856-7BD3CD83C73B}" dt="2021-07-14T00:10:47.303" v="0"/>
          <ac:picMkLst>
            <pc:docMk/>
            <pc:sldMk cId="1544768590" sldId="269"/>
            <ac:picMk id="1026" creationId="{CFB692EB-8C57-493D-BE81-9B322DAE426C}"/>
          </ac:picMkLst>
        </pc:picChg>
        <pc:picChg chg="mod">
          <ac:chgData name="Mathieu Falardeau" userId="S::mfala097@uottawa.ca::e7b2f4f4-72e1-449e-a329-cedef9b9aa77" providerId="AD" clId="Web-{4FEB8210-17BB-450E-9856-7BD3CD83C73B}" dt="2021-07-14T00:21:31.108" v="118" actId="1076"/>
          <ac:picMkLst>
            <pc:docMk/>
            <pc:sldMk cId="1544768590" sldId="269"/>
            <ac:picMk id="1028" creationId="{2E7054CD-2363-49A6-BCB7-22E55A92388F}"/>
          </ac:picMkLst>
        </pc:picChg>
        <pc:picChg chg="mod">
          <ac:chgData name="Mathieu Falardeau" userId="S::mfala097@uottawa.ca::e7b2f4f4-72e1-449e-a329-cedef9b9aa77" providerId="AD" clId="Web-{4FEB8210-17BB-450E-9856-7BD3CD83C73B}" dt="2021-07-14T00:21:31.108" v="119" actId="1076"/>
          <ac:picMkLst>
            <pc:docMk/>
            <pc:sldMk cId="1544768590" sldId="269"/>
            <ac:picMk id="1030" creationId="{7625B31D-F2D3-430B-9E70-7D1332FD75AA}"/>
          </ac:picMkLst>
        </pc:picChg>
        <pc:cxnChg chg="del mod">
          <ac:chgData name="Mathieu Falardeau" userId="S::mfala097@uottawa.ca::e7b2f4f4-72e1-449e-a329-cedef9b9aa77" providerId="AD" clId="Web-{4FEB8210-17BB-450E-9856-7BD3CD83C73B}" dt="2021-07-14T00:11:02.490" v="2"/>
          <ac:cxnSpMkLst>
            <pc:docMk/>
            <pc:sldMk cId="1544768590" sldId="269"/>
            <ac:cxnSpMk id="5" creationId="{C2D1A96B-A524-4DEB-AFA6-8BFFEDDB18A9}"/>
          </ac:cxnSpMkLst>
        </pc:cxnChg>
        <pc:cxnChg chg="del mod">
          <ac:chgData name="Mathieu Falardeau" userId="S::mfala097@uottawa.ca::e7b2f4f4-72e1-449e-a329-cedef9b9aa77" providerId="AD" clId="Web-{4FEB8210-17BB-450E-9856-7BD3CD83C73B}" dt="2021-07-14T00:11:06.678" v="4"/>
          <ac:cxnSpMkLst>
            <pc:docMk/>
            <pc:sldMk cId="1544768590" sldId="269"/>
            <ac:cxnSpMk id="10" creationId="{69F9AF8D-C8AD-439F-9C63-D4E6C3BA0D57}"/>
          </ac:cxnSpMkLst>
        </pc:cxnChg>
      </pc:sldChg>
    </pc:docChg>
  </pc:docChgLst>
  <pc:docChgLst>
    <pc:chgData name="Jun Chen" userId="S::jchen526@uottawa.ca::ec614d6a-af67-4173-a4af-55d204aad198" providerId="AD" clId="Web-{7CBCAA33-BE48-1980-3171-6547DE4886C6}"/>
    <pc:docChg chg="modSld">
      <pc:chgData name="Jun Chen" userId="S::jchen526@uottawa.ca::ec614d6a-af67-4173-a4af-55d204aad198" providerId="AD" clId="Web-{7CBCAA33-BE48-1980-3171-6547DE4886C6}" dt="2021-05-15T21:41:47.537" v="21" actId="20577"/>
      <pc:docMkLst>
        <pc:docMk/>
      </pc:docMkLst>
      <pc:sldChg chg="modSp">
        <pc:chgData name="Jun Chen" userId="S::jchen526@uottawa.ca::ec614d6a-af67-4173-a4af-55d204aad198" providerId="AD" clId="Web-{7CBCAA33-BE48-1980-3171-6547DE4886C6}" dt="2021-05-15T21:41:47.537" v="21" actId="20577"/>
        <pc:sldMkLst>
          <pc:docMk/>
          <pc:sldMk cId="875560913" sldId="267"/>
        </pc:sldMkLst>
        <pc:spChg chg="mod">
          <ac:chgData name="Jun Chen" userId="S::jchen526@uottawa.ca::ec614d6a-af67-4173-a4af-55d204aad198" providerId="AD" clId="Web-{7CBCAA33-BE48-1980-3171-6547DE4886C6}" dt="2021-05-15T21:41:47.537" v="21" actId="20577"/>
          <ac:spMkLst>
            <pc:docMk/>
            <pc:sldMk cId="875560913" sldId="267"/>
            <ac:spMk id="32" creationId="{00000000-0000-0000-0000-000000000000}"/>
          </ac:spMkLst>
        </pc:spChg>
      </pc:sldChg>
    </pc:docChg>
  </pc:docChgLst>
  <pc:docChgLst>
    <pc:chgData name="Rajinder Sambhi" userId="9eb093d1-2eda-42e8-8382-84a471f28c83" providerId="ADAL" clId="{DD527820-A180-488A-AA73-1AB730A329F6}"/>
    <pc:docChg chg="undo redo custSel addSld delSld modSld sldOrd">
      <pc:chgData name="Rajinder Sambhi" userId="9eb093d1-2eda-42e8-8382-84a471f28c83" providerId="ADAL" clId="{DD527820-A180-488A-AA73-1AB730A329F6}" dt="2021-05-29T01:07:04.736" v="2110" actId="1035"/>
      <pc:docMkLst>
        <pc:docMk/>
      </pc:docMkLst>
      <pc:sldChg chg="modSp mod">
        <pc:chgData name="Rajinder Sambhi" userId="9eb093d1-2eda-42e8-8382-84a471f28c83" providerId="ADAL" clId="{DD527820-A180-488A-AA73-1AB730A329F6}" dt="2021-05-29T00:58:48.093" v="2006" actId="20577"/>
        <pc:sldMkLst>
          <pc:docMk/>
          <pc:sldMk cId="875560913" sldId="267"/>
        </pc:sldMkLst>
        <pc:spChg chg="mod">
          <ac:chgData name="Rajinder Sambhi" userId="9eb093d1-2eda-42e8-8382-84a471f28c83" providerId="ADAL" clId="{DD527820-A180-488A-AA73-1AB730A329F6}" dt="2021-05-29T00:58:48.093" v="2006" actId="20577"/>
          <ac:spMkLst>
            <pc:docMk/>
            <pc:sldMk cId="875560913" sldId="267"/>
            <ac:spMk id="31" creationId="{00000000-0000-0000-0000-000000000000}"/>
          </ac:spMkLst>
        </pc:spChg>
        <pc:spChg chg="mod">
          <ac:chgData name="Rajinder Sambhi" userId="9eb093d1-2eda-42e8-8382-84a471f28c83" providerId="ADAL" clId="{DD527820-A180-488A-AA73-1AB730A329F6}" dt="2021-05-29T00:04:26.741" v="1240" actId="20577"/>
          <ac:spMkLst>
            <pc:docMk/>
            <pc:sldMk cId="875560913" sldId="267"/>
            <ac:spMk id="32" creationId="{00000000-0000-0000-0000-000000000000}"/>
          </ac:spMkLst>
        </pc:spChg>
      </pc:sldChg>
      <pc:sldChg chg="addSp delSp modSp mod">
        <pc:chgData name="Rajinder Sambhi" userId="9eb093d1-2eda-42e8-8382-84a471f28c83" providerId="ADAL" clId="{DD527820-A180-488A-AA73-1AB730A329F6}" dt="2021-05-29T01:01:52.145" v="2013" actId="1076"/>
        <pc:sldMkLst>
          <pc:docMk/>
          <pc:sldMk cId="4150672164" sldId="268"/>
        </pc:sldMkLst>
        <pc:spChg chg="mod">
          <ac:chgData name="Rajinder Sambhi" userId="9eb093d1-2eda-42e8-8382-84a471f28c83" providerId="ADAL" clId="{DD527820-A180-488A-AA73-1AB730A329F6}" dt="2021-05-29T00:38:47.536" v="1860" actId="20577"/>
          <ac:spMkLst>
            <pc:docMk/>
            <pc:sldMk cId="4150672164" sldId="268"/>
            <ac:spMk id="2" creationId="{00000000-0000-0000-0000-000000000000}"/>
          </ac:spMkLst>
        </pc:spChg>
        <pc:spChg chg="del">
          <ac:chgData name="Rajinder Sambhi" userId="9eb093d1-2eda-42e8-8382-84a471f28c83" providerId="ADAL" clId="{DD527820-A180-488A-AA73-1AB730A329F6}" dt="2021-05-29T00:37:10.704" v="1819" actId="478"/>
          <ac:spMkLst>
            <pc:docMk/>
            <pc:sldMk cId="4150672164" sldId="268"/>
            <ac:spMk id="4" creationId="{00000000-0000-0000-0000-000000000000}"/>
          </ac:spMkLst>
        </pc:spChg>
        <pc:spChg chg="add mod">
          <ac:chgData name="Rajinder Sambhi" userId="9eb093d1-2eda-42e8-8382-84a471f28c83" providerId="ADAL" clId="{DD527820-A180-488A-AA73-1AB730A329F6}" dt="2021-05-29T00:51:45.710" v="1873" actId="1038"/>
          <ac:spMkLst>
            <pc:docMk/>
            <pc:sldMk cId="4150672164" sldId="268"/>
            <ac:spMk id="7" creationId="{50C7DE7D-2473-44AF-B94E-297F1B061EA8}"/>
          </ac:spMkLst>
        </pc:spChg>
        <pc:spChg chg="mod">
          <ac:chgData name="Rajinder Sambhi" userId="9eb093d1-2eda-42e8-8382-84a471f28c83" providerId="ADAL" clId="{DD527820-A180-488A-AA73-1AB730A329F6}" dt="2021-05-29T01:01:43.505" v="2012" actId="1076"/>
          <ac:spMkLst>
            <pc:docMk/>
            <pc:sldMk cId="4150672164" sldId="268"/>
            <ac:spMk id="8" creationId="{25739793-67AE-4505-97B3-545CDCB104CD}"/>
          </ac:spMkLst>
        </pc:spChg>
        <pc:spChg chg="add del">
          <ac:chgData name="Rajinder Sambhi" userId="9eb093d1-2eda-42e8-8382-84a471f28c83" providerId="ADAL" clId="{DD527820-A180-488A-AA73-1AB730A329F6}" dt="2021-05-29T00:56:51.957" v="1885" actId="11529"/>
          <ac:spMkLst>
            <pc:docMk/>
            <pc:sldMk cId="4150672164" sldId="268"/>
            <ac:spMk id="9" creationId="{F221B170-DC46-4A24-AD96-B606278AA125}"/>
          </ac:spMkLst>
        </pc:spChg>
        <pc:spChg chg="mod">
          <ac:chgData name="Rajinder Sambhi" userId="9eb093d1-2eda-42e8-8382-84a471f28c83" providerId="ADAL" clId="{DD527820-A180-488A-AA73-1AB730A329F6}" dt="2021-05-29T01:01:52.145" v="2013" actId="1076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Rajinder Sambhi" userId="9eb093d1-2eda-42e8-8382-84a471f28c83" providerId="ADAL" clId="{DD527820-A180-488A-AA73-1AB730A329F6}" dt="2021-05-29T00:51:45.710" v="1873" actId="1038"/>
          <ac:spMkLst>
            <pc:docMk/>
            <pc:sldMk cId="4150672164" sldId="268"/>
            <ac:spMk id="12" creationId="{C45E4C67-05E4-4699-A3D4-18741EBB6E44}"/>
          </ac:spMkLst>
        </pc:spChg>
        <pc:spChg chg="add del">
          <ac:chgData name="Rajinder Sambhi" userId="9eb093d1-2eda-42e8-8382-84a471f28c83" providerId="ADAL" clId="{DD527820-A180-488A-AA73-1AB730A329F6}" dt="2021-05-29T00:56:55.871" v="1887" actId="11529"/>
          <ac:spMkLst>
            <pc:docMk/>
            <pc:sldMk cId="4150672164" sldId="268"/>
            <ac:spMk id="13" creationId="{C56452A8-C377-4D93-BE0D-D1F85AD67D29}"/>
          </ac:spMkLst>
        </pc:spChg>
        <pc:spChg chg="add del">
          <ac:chgData name="Rajinder Sambhi" userId="9eb093d1-2eda-42e8-8382-84a471f28c83" providerId="ADAL" clId="{DD527820-A180-488A-AA73-1AB730A329F6}" dt="2021-05-29T00:57:03.752" v="1889" actId="11529"/>
          <ac:spMkLst>
            <pc:docMk/>
            <pc:sldMk cId="4150672164" sldId="268"/>
            <ac:spMk id="14" creationId="{9B637298-A1CB-4D50-B03F-8B13421D7AFA}"/>
          </ac:spMkLst>
        </pc:spChg>
        <pc:spChg chg="add mod">
          <ac:chgData name="Rajinder Sambhi" userId="9eb093d1-2eda-42e8-8382-84a471f28c83" providerId="ADAL" clId="{DD527820-A180-488A-AA73-1AB730A329F6}" dt="2021-05-29T00:58:01.640" v="2002" actId="1036"/>
          <ac:spMkLst>
            <pc:docMk/>
            <pc:sldMk cId="4150672164" sldId="268"/>
            <ac:spMk id="17" creationId="{118A9535-6CF1-4B7D-88CA-9528CA530D24}"/>
          </ac:spMkLst>
        </pc:spChg>
        <pc:spChg chg="mod">
          <ac:chgData name="Rajinder Sambhi" userId="9eb093d1-2eda-42e8-8382-84a471f28c83" providerId="ADAL" clId="{DD527820-A180-488A-AA73-1AB730A329F6}" dt="2021-05-29T00:22:51.178" v="1642" actId="1076"/>
          <ac:spMkLst>
            <pc:docMk/>
            <pc:sldMk cId="4150672164" sldId="268"/>
            <ac:spMk id="44" creationId="{624837D7-A5D7-400B-AA66-23873B20DC58}"/>
          </ac:spMkLst>
        </pc:spChg>
        <pc:picChg chg="mod">
          <ac:chgData name="Rajinder Sambhi" userId="9eb093d1-2eda-42e8-8382-84a471f28c83" providerId="ADAL" clId="{DD527820-A180-488A-AA73-1AB730A329F6}" dt="2021-05-29T00:51:45.710" v="1873" actId="1038"/>
          <ac:picMkLst>
            <pc:docMk/>
            <pc:sldMk cId="4150672164" sldId="268"/>
            <ac:picMk id="3" creationId="{BE4A3DC9-17A7-489E-ADD5-718685A4ED85}"/>
          </ac:picMkLst>
        </pc:picChg>
        <pc:picChg chg="mod">
          <ac:chgData name="Rajinder Sambhi" userId="9eb093d1-2eda-42e8-8382-84a471f28c83" providerId="ADAL" clId="{DD527820-A180-488A-AA73-1AB730A329F6}" dt="2021-05-29T00:51:45.710" v="1873" actId="1038"/>
          <ac:picMkLst>
            <pc:docMk/>
            <pc:sldMk cId="4150672164" sldId="268"/>
            <ac:picMk id="5" creationId="{67A98003-9F42-4E9E-B2CE-E1679D7F82EB}"/>
          </ac:picMkLst>
        </pc:picChg>
        <pc:picChg chg="add mod">
          <ac:chgData name="Rajinder Sambhi" userId="9eb093d1-2eda-42e8-8382-84a471f28c83" providerId="ADAL" clId="{DD527820-A180-488A-AA73-1AB730A329F6}" dt="2021-05-29T00:51:45.710" v="1873" actId="1038"/>
          <ac:picMkLst>
            <pc:docMk/>
            <pc:sldMk cId="4150672164" sldId="268"/>
            <ac:picMk id="6" creationId="{7451BB3D-3B71-48AD-A5CD-4550485F0671}"/>
          </ac:picMkLst>
        </pc:picChg>
        <pc:picChg chg="mod">
          <ac:chgData name="Rajinder Sambhi" userId="9eb093d1-2eda-42e8-8382-84a471f28c83" providerId="ADAL" clId="{DD527820-A180-488A-AA73-1AB730A329F6}" dt="2021-05-29T00:51:45.710" v="1873" actId="1038"/>
          <ac:picMkLst>
            <pc:docMk/>
            <pc:sldMk cId="4150672164" sldId="268"/>
            <ac:picMk id="11" creationId="{610D8100-BB78-4E83-AFF4-1EA14A0BDB79}"/>
          </ac:picMkLst>
        </pc:picChg>
        <pc:picChg chg="mod">
          <ac:chgData name="Rajinder Sambhi" userId="9eb093d1-2eda-42e8-8382-84a471f28c83" providerId="ADAL" clId="{DD527820-A180-488A-AA73-1AB730A329F6}" dt="2021-05-29T00:22:36.627" v="1639" actId="1035"/>
          <ac:picMkLst>
            <pc:docMk/>
            <pc:sldMk cId="4150672164" sldId="268"/>
            <ac:picMk id="43" creationId="{C71AD329-8C57-43FB-8599-BA9CB73895F9}"/>
          </ac:picMkLst>
        </pc:picChg>
      </pc:sldChg>
      <pc:sldChg chg="addSp delSp modSp mod">
        <pc:chgData name="Rajinder Sambhi" userId="9eb093d1-2eda-42e8-8382-84a471f28c83" providerId="ADAL" clId="{DD527820-A180-488A-AA73-1AB730A329F6}" dt="2021-05-29T00:54:31.146" v="1883" actId="478"/>
        <pc:sldMkLst>
          <pc:docMk/>
          <pc:sldMk cId="1031822224" sldId="272"/>
        </pc:sldMkLst>
        <pc:spChg chg="mod">
          <ac:chgData name="Rajinder Sambhi" userId="9eb093d1-2eda-42e8-8382-84a471f28c83" providerId="ADAL" clId="{DD527820-A180-488A-AA73-1AB730A329F6}" dt="2021-05-29T00:34:46.968" v="1817" actId="404"/>
          <ac:spMkLst>
            <pc:docMk/>
            <pc:sldMk cId="1031822224" sldId="272"/>
            <ac:spMk id="3" creationId="{F48FC86A-5215-489F-84A1-324E9B683721}"/>
          </ac:spMkLst>
        </pc:spChg>
        <pc:spChg chg="add del mod">
          <ac:chgData name="Rajinder Sambhi" userId="9eb093d1-2eda-42e8-8382-84a471f28c83" providerId="ADAL" clId="{DD527820-A180-488A-AA73-1AB730A329F6}" dt="2021-05-29T00:54:31.146" v="1883" actId="478"/>
          <ac:spMkLst>
            <pc:docMk/>
            <pc:sldMk cId="1031822224" sldId="272"/>
            <ac:spMk id="5" creationId="{ED0D5256-5A74-4010-9911-21632FC48F6B}"/>
          </ac:spMkLst>
        </pc:spChg>
      </pc:sldChg>
      <pc:sldChg chg="modSp mod">
        <pc:chgData name="Rajinder Sambhi" userId="9eb093d1-2eda-42e8-8382-84a471f28c83" providerId="ADAL" clId="{DD527820-A180-488A-AA73-1AB730A329F6}" dt="2021-05-29T00:34:31.972" v="1815" actId="14100"/>
        <pc:sldMkLst>
          <pc:docMk/>
          <pc:sldMk cId="2134798131" sldId="274"/>
        </pc:sldMkLst>
        <pc:spChg chg="mod">
          <ac:chgData name="Rajinder Sambhi" userId="9eb093d1-2eda-42e8-8382-84a471f28c83" providerId="ADAL" clId="{DD527820-A180-488A-AA73-1AB730A329F6}" dt="2021-05-29T00:34:31.972" v="1815" actId="14100"/>
          <ac:spMkLst>
            <pc:docMk/>
            <pc:sldMk cId="2134798131" sldId="274"/>
            <ac:spMk id="3" creationId="{F48FC86A-5215-489F-84A1-324E9B683721}"/>
          </ac:spMkLst>
        </pc:spChg>
      </pc:sldChg>
      <pc:sldChg chg="modSp mod">
        <pc:chgData name="Rajinder Sambhi" userId="9eb093d1-2eda-42e8-8382-84a471f28c83" providerId="ADAL" clId="{DD527820-A180-488A-AA73-1AB730A329F6}" dt="2021-05-29T00:34:57.209" v="1818" actId="403"/>
        <pc:sldMkLst>
          <pc:docMk/>
          <pc:sldMk cId="2785339736" sldId="275"/>
        </pc:sldMkLst>
        <pc:spChg chg="mod">
          <ac:chgData name="Rajinder Sambhi" userId="9eb093d1-2eda-42e8-8382-84a471f28c83" providerId="ADAL" clId="{DD527820-A180-488A-AA73-1AB730A329F6}" dt="2021-05-29T00:29:15.900" v="1763" actId="1035"/>
          <ac:spMkLst>
            <pc:docMk/>
            <pc:sldMk cId="2785339736" sldId="275"/>
            <ac:spMk id="2" creationId="{F5C73AD1-63CC-4554-B0C6-6E6AF666C1F7}"/>
          </ac:spMkLst>
        </pc:spChg>
        <pc:spChg chg="mod">
          <ac:chgData name="Rajinder Sambhi" userId="9eb093d1-2eda-42e8-8382-84a471f28c83" providerId="ADAL" clId="{DD527820-A180-488A-AA73-1AB730A329F6}" dt="2021-05-29T00:34:57.209" v="1818" actId="403"/>
          <ac:spMkLst>
            <pc:docMk/>
            <pc:sldMk cId="2785339736" sldId="275"/>
            <ac:spMk id="3" creationId="{F48FC86A-5215-489F-84A1-324E9B683721}"/>
          </ac:spMkLst>
        </pc:spChg>
      </pc:sldChg>
      <pc:sldChg chg="addSp delSp modSp add del mod modNotesTx">
        <pc:chgData name="Rajinder Sambhi" userId="9eb093d1-2eda-42e8-8382-84a471f28c83" providerId="ADAL" clId="{DD527820-A180-488A-AA73-1AB730A329F6}" dt="2021-05-28T23:54:59.282" v="1046" actId="47"/>
        <pc:sldMkLst>
          <pc:docMk/>
          <pc:sldMk cId="219140214" sldId="276"/>
        </pc:sldMkLst>
        <pc:spChg chg="mod">
          <ac:chgData name="Rajinder Sambhi" userId="9eb093d1-2eda-42e8-8382-84a471f28c83" providerId="ADAL" clId="{DD527820-A180-488A-AA73-1AB730A329F6}" dt="2021-05-28T22:29:48.416" v="50" actId="20577"/>
          <ac:spMkLst>
            <pc:docMk/>
            <pc:sldMk cId="219140214" sldId="276"/>
            <ac:spMk id="2" creationId="{F5C73AD1-63CC-4554-B0C6-6E6AF666C1F7}"/>
          </ac:spMkLst>
        </pc:spChg>
        <pc:spChg chg="del">
          <ac:chgData name="Rajinder Sambhi" userId="9eb093d1-2eda-42e8-8382-84a471f28c83" providerId="ADAL" clId="{DD527820-A180-488A-AA73-1AB730A329F6}" dt="2021-05-28T22:31:14.068" v="51" actId="478"/>
          <ac:spMkLst>
            <pc:docMk/>
            <pc:sldMk cId="219140214" sldId="276"/>
            <ac:spMk id="3" creationId="{F48FC86A-5215-489F-84A1-324E9B683721}"/>
          </ac:spMkLst>
        </pc:spChg>
        <pc:spChg chg="add del mod">
          <ac:chgData name="Rajinder Sambhi" userId="9eb093d1-2eda-42e8-8382-84a471f28c83" providerId="ADAL" clId="{DD527820-A180-488A-AA73-1AB730A329F6}" dt="2021-05-28T22:31:16.136" v="52" actId="478"/>
          <ac:spMkLst>
            <pc:docMk/>
            <pc:sldMk cId="219140214" sldId="276"/>
            <ac:spMk id="7" creationId="{56A28632-EB58-4C4A-8EB0-301F34C8EF03}"/>
          </ac:spMkLst>
        </pc:spChg>
        <pc:spChg chg="add mod">
          <ac:chgData name="Rajinder Sambhi" userId="9eb093d1-2eda-42e8-8382-84a471f28c83" providerId="ADAL" clId="{DD527820-A180-488A-AA73-1AB730A329F6}" dt="2021-05-28T23:08:58.966" v="330" actId="20577"/>
          <ac:spMkLst>
            <pc:docMk/>
            <pc:sldMk cId="219140214" sldId="276"/>
            <ac:spMk id="8" creationId="{B5A0B436-0555-4602-B55E-025646DFFC40}"/>
          </ac:spMkLst>
        </pc:spChg>
        <pc:picChg chg="del">
          <ac:chgData name="Rajinder Sambhi" userId="9eb093d1-2eda-42e8-8382-84a471f28c83" providerId="ADAL" clId="{DD527820-A180-488A-AA73-1AB730A329F6}" dt="2021-05-28T22:29:37.344" v="28" actId="478"/>
          <ac:picMkLst>
            <pc:docMk/>
            <pc:sldMk cId="219140214" sldId="276"/>
            <ac:picMk id="4" creationId="{5ECB3347-7A18-4A95-8834-DBE469677046}"/>
          </ac:picMkLst>
        </pc:picChg>
        <pc:picChg chg="del">
          <ac:chgData name="Rajinder Sambhi" userId="9eb093d1-2eda-42e8-8382-84a471f28c83" providerId="ADAL" clId="{DD527820-A180-488A-AA73-1AB730A329F6}" dt="2021-05-28T22:29:38.120" v="29" actId="478"/>
          <ac:picMkLst>
            <pc:docMk/>
            <pc:sldMk cId="219140214" sldId="276"/>
            <ac:picMk id="5" creationId="{7F7564CB-59F6-46DE-A161-DB503F3F8A5D}"/>
          </ac:picMkLst>
        </pc:picChg>
      </pc:sldChg>
      <pc:sldChg chg="addSp delSp modSp add mod modNotesTx">
        <pc:chgData name="Rajinder Sambhi" userId="9eb093d1-2eda-42e8-8382-84a471f28c83" providerId="ADAL" clId="{DD527820-A180-488A-AA73-1AB730A329F6}" dt="2021-05-29T01:06:49.808" v="2106" actId="1035"/>
        <pc:sldMkLst>
          <pc:docMk/>
          <pc:sldMk cId="2249229636" sldId="277"/>
        </pc:sldMkLst>
        <pc:spChg chg="mod">
          <ac:chgData name="Rajinder Sambhi" userId="9eb093d1-2eda-42e8-8382-84a471f28c83" providerId="ADAL" clId="{DD527820-A180-488A-AA73-1AB730A329F6}" dt="2021-05-29T01:06:49.808" v="2106" actId="1035"/>
          <ac:spMkLst>
            <pc:docMk/>
            <pc:sldMk cId="2249229636" sldId="277"/>
            <ac:spMk id="2" creationId="{F5C73AD1-63CC-4554-B0C6-6E6AF666C1F7}"/>
          </ac:spMkLst>
        </pc:spChg>
        <pc:spChg chg="add del mod">
          <ac:chgData name="Rajinder Sambhi" userId="9eb093d1-2eda-42e8-8382-84a471f28c83" providerId="ADAL" clId="{DD527820-A180-488A-AA73-1AB730A329F6}" dt="2021-05-29T00:27:23.297" v="1676" actId="478"/>
          <ac:spMkLst>
            <pc:docMk/>
            <pc:sldMk cId="2249229636" sldId="277"/>
            <ac:spMk id="4" creationId="{1A4D42C2-E360-459B-B5ED-477A843F6E1C}"/>
          </ac:spMkLst>
        </pc:spChg>
        <pc:spChg chg="mod">
          <ac:chgData name="Rajinder Sambhi" userId="9eb093d1-2eda-42e8-8382-84a471f28c83" providerId="ADAL" clId="{DD527820-A180-488A-AA73-1AB730A329F6}" dt="2021-05-29T01:03:01.952" v="2016" actId="113"/>
          <ac:spMkLst>
            <pc:docMk/>
            <pc:sldMk cId="2249229636" sldId="277"/>
            <ac:spMk id="8" creationId="{B5A0B436-0555-4602-B55E-025646DFFC40}"/>
          </ac:spMkLst>
        </pc:spChg>
      </pc:sldChg>
      <pc:sldChg chg="modSp add del mod ord modNotesTx">
        <pc:chgData name="Rajinder Sambhi" userId="9eb093d1-2eda-42e8-8382-84a471f28c83" providerId="ADAL" clId="{DD527820-A180-488A-AA73-1AB730A329F6}" dt="2021-05-29T00:04:04.516" v="1238" actId="47"/>
        <pc:sldMkLst>
          <pc:docMk/>
          <pc:sldMk cId="1184379986" sldId="278"/>
        </pc:sldMkLst>
        <pc:spChg chg="mod">
          <ac:chgData name="Rajinder Sambhi" userId="9eb093d1-2eda-42e8-8382-84a471f28c83" providerId="ADAL" clId="{DD527820-A180-488A-AA73-1AB730A329F6}" dt="2021-05-28T23:11:08.997" v="343" actId="20577"/>
          <ac:spMkLst>
            <pc:docMk/>
            <pc:sldMk cId="1184379986" sldId="278"/>
            <ac:spMk id="2" creationId="{F5C73AD1-63CC-4554-B0C6-6E6AF666C1F7}"/>
          </ac:spMkLst>
        </pc:spChg>
        <pc:spChg chg="mod">
          <ac:chgData name="Rajinder Sambhi" userId="9eb093d1-2eda-42e8-8382-84a471f28c83" providerId="ADAL" clId="{DD527820-A180-488A-AA73-1AB730A329F6}" dt="2021-05-28T23:56:45.871" v="1103" actId="14100"/>
          <ac:spMkLst>
            <pc:docMk/>
            <pc:sldMk cId="1184379986" sldId="278"/>
            <ac:spMk id="8" creationId="{B5A0B436-0555-4602-B55E-025646DFFC40}"/>
          </ac:spMkLst>
        </pc:spChg>
      </pc:sldChg>
      <pc:sldChg chg="addSp delSp modSp add mod modNotesTx">
        <pc:chgData name="Rajinder Sambhi" userId="9eb093d1-2eda-42e8-8382-84a471f28c83" providerId="ADAL" clId="{DD527820-A180-488A-AA73-1AB730A329F6}" dt="2021-05-29T01:07:04.736" v="2110" actId="1035"/>
        <pc:sldMkLst>
          <pc:docMk/>
          <pc:sldMk cId="3681435792" sldId="279"/>
        </pc:sldMkLst>
        <pc:spChg chg="mod">
          <ac:chgData name="Rajinder Sambhi" userId="9eb093d1-2eda-42e8-8382-84a471f28c83" providerId="ADAL" clId="{DD527820-A180-488A-AA73-1AB730A329F6}" dt="2021-05-29T01:07:04.736" v="2110" actId="1035"/>
          <ac:spMkLst>
            <pc:docMk/>
            <pc:sldMk cId="3681435792" sldId="279"/>
            <ac:spMk id="2" creationId="{F5C73AD1-63CC-4554-B0C6-6E6AF666C1F7}"/>
          </ac:spMkLst>
        </pc:spChg>
        <pc:spChg chg="add del mod">
          <ac:chgData name="Rajinder Sambhi" userId="9eb093d1-2eda-42e8-8382-84a471f28c83" providerId="ADAL" clId="{DD527820-A180-488A-AA73-1AB730A329F6}" dt="2021-05-29T00:27:00.140" v="1674" actId="478"/>
          <ac:spMkLst>
            <pc:docMk/>
            <pc:sldMk cId="3681435792" sldId="279"/>
            <ac:spMk id="4" creationId="{DC187B5C-043E-4F45-845E-575A8D0D0EC9}"/>
          </ac:spMkLst>
        </pc:spChg>
        <pc:spChg chg="mod">
          <ac:chgData name="Rajinder Sambhi" userId="9eb093d1-2eda-42e8-8382-84a471f28c83" providerId="ADAL" clId="{DD527820-A180-488A-AA73-1AB730A329F6}" dt="2021-05-29T01:03:29.516" v="2018" actId="113"/>
          <ac:spMkLst>
            <pc:docMk/>
            <pc:sldMk cId="3681435792" sldId="279"/>
            <ac:spMk id="8" creationId="{B5A0B436-0555-4602-B55E-025646DFFC40}"/>
          </ac:spMkLst>
        </pc:spChg>
      </pc:sldChg>
      <pc:sldChg chg="modSp add del mod modNotesTx">
        <pc:chgData name="Rajinder Sambhi" userId="9eb093d1-2eda-42e8-8382-84a471f28c83" providerId="ADAL" clId="{DD527820-A180-488A-AA73-1AB730A329F6}" dt="2021-05-29T00:04:07.120" v="1239" actId="47"/>
        <pc:sldMkLst>
          <pc:docMk/>
          <pc:sldMk cId="4140196639" sldId="280"/>
        </pc:sldMkLst>
        <pc:spChg chg="mod">
          <ac:chgData name="Rajinder Sambhi" userId="9eb093d1-2eda-42e8-8382-84a471f28c83" providerId="ADAL" clId="{DD527820-A180-488A-AA73-1AB730A329F6}" dt="2021-05-28T23:41:31.103" v="982" actId="20577"/>
          <ac:spMkLst>
            <pc:docMk/>
            <pc:sldMk cId="4140196639" sldId="280"/>
            <ac:spMk id="2" creationId="{F5C73AD1-63CC-4554-B0C6-6E6AF666C1F7}"/>
          </ac:spMkLst>
        </pc:spChg>
        <pc:spChg chg="mod">
          <ac:chgData name="Rajinder Sambhi" userId="9eb093d1-2eda-42e8-8382-84a471f28c83" providerId="ADAL" clId="{DD527820-A180-488A-AA73-1AB730A329F6}" dt="2021-05-28T23:55:49.174" v="1047" actId="14100"/>
          <ac:spMkLst>
            <pc:docMk/>
            <pc:sldMk cId="4140196639" sldId="280"/>
            <ac:spMk id="8" creationId="{B5A0B436-0555-4602-B55E-025646DFFC40}"/>
          </ac:spMkLst>
        </pc:spChg>
      </pc:sldChg>
    </pc:docChg>
  </pc:docChgLst>
  <pc:docChgLst>
    <pc:chgData name="Mathieu Falardeau" userId="S::mfala097@uottawa.ca::e7b2f4f4-72e1-449e-a329-cedef9b9aa77" providerId="AD" clId="Web-{B213A99F-CB4E-4D2A-8B59-21FD3133719C}"/>
    <pc:docChg chg="modSld">
      <pc:chgData name="Mathieu Falardeau" userId="S::mfala097@uottawa.ca::e7b2f4f4-72e1-449e-a329-cedef9b9aa77" providerId="AD" clId="Web-{B213A99F-CB4E-4D2A-8B59-21FD3133719C}" dt="2021-05-26T00:20:39.999" v="15" actId="20577"/>
      <pc:docMkLst>
        <pc:docMk/>
      </pc:docMkLst>
      <pc:sldChg chg="modSp">
        <pc:chgData name="Mathieu Falardeau" userId="S::mfala097@uottawa.ca::e7b2f4f4-72e1-449e-a329-cedef9b9aa77" providerId="AD" clId="Web-{B213A99F-CB4E-4D2A-8B59-21FD3133719C}" dt="2021-05-26T00:20:39.999" v="15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B213A99F-CB4E-4D2A-8B59-21FD3133719C}" dt="2021-05-26T00:20:39.999" v="15" actId="20577"/>
          <ac:spMkLst>
            <pc:docMk/>
            <pc:sldMk cId="875560913" sldId="267"/>
            <ac:spMk id="32" creationId="{00000000-0000-0000-0000-000000000000}"/>
          </ac:spMkLst>
        </pc:spChg>
      </pc:sldChg>
    </pc:docChg>
  </pc:docChgLst>
  <pc:docChgLst>
    <pc:chgData name="Jun Chen" userId="S::jchen526@uottawa.ca::ec614d6a-af67-4173-a4af-55d204aad198" providerId="AD" clId="Web-{127455F5-A41D-F03B-37FF-C82ED761A1D2}"/>
    <pc:docChg chg="addSld modSld sldOrd">
      <pc:chgData name="Jun Chen" userId="S::jchen526@uottawa.ca::ec614d6a-af67-4173-a4af-55d204aad198" providerId="AD" clId="Web-{127455F5-A41D-F03B-37FF-C82ED761A1D2}" dt="2021-07-02T22:04:26.968" v="180" actId="20577"/>
      <pc:docMkLst>
        <pc:docMk/>
      </pc:docMkLst>
      <pc:sldChg chg="addSp delSp modSp add ord">
        <pc:chgData name="Jun Chen" userId="S::jchen526@uottawa.ca::ec614d6a-af67-4173-a4af-55d204aad198" providerId="AD" clId="Web-{127455F5-A41D-F03B-37FF-C82ED761A1D2}" dt="2021-07-02T21:57:22.210" v="178" actId="1076"/>
        <pc:sldMkLst>
          <pc:docMk/>
          <pc:sldMk cId="1559969212" sldId="278"/>
        </pc:sldMkLst>
        <pc:spChg chg="mod">
          <ac:chgData name="Jun Chen" userId="S::jchen526@uottawa.ca::ec614d6a-af67-4173-a4af-55d204aad198" providerId="AD" clId="Web-{127455F5-A41D-F03B-37FF-C82ED761A1D2}" dt="2021-07-02T21:57:18.444" v="164" actId="1076"/>
          <ac:spMkLst>
            <pc:docMk/>
            <pc:sldMk cId="1559969212" sldId="278"/>
            <ac:spMk id="4" creationId="{1C5D0570-7030-4CA3-A55A-20AE81174653}"/>
          </ac:spMkLst>
        </pc:spChg>
        <pc:spChg chg="add del mod">
          <ac:chgData name="Jun Chen" userId="S::jchen526@uottawa.ca::ec614d6a-af67-4173-a4af-55d204aad198" providerId="AD" clId="Web-{127455F5-A41D-F03B-37FF-C82ED761A1D2}" dt="2021-07-02T21:57:18.459" v="165" actId="1076"/>
          <ac:spMkLst>
            <pc:docMk/>
            <pc:sldMk cId="1559969212" sldId="278"/>
            <ac:spMk id="5" creationId="{783FE104-E1D9-43FF-B4B7-B8D869509ABD}"/>
          </ac:spMkLst>
        </pc:spChg>
        <pc:spChg chg="mod">
          <ac:chgData name="Jun Chen" userId="S::jchen526@uottawa.ca::ec614d6a-af67-4173-a4af-55d204aad198" providerId="AD" clId="Web-{127455F5-A41D-F03B-37FF-C82ED761A1D2}" dt="2021-07-02T21:57:18.459" v="166" actId="1076"/>
          <ac:spMkLst>
            <pc:docMk/>
            <pc:sldMk cId="1559969212" sldId="278"/>
            <ac:spMk id="9" creationId="{7561C68D-C620-464F-AAEE-A98928CA219C}"/>
          </ac:spMkLst>
        </pc:spChg>
        <pc:spChg chg="add del mod">
          <ac:chgData name="Jun Chen" userId="S::jchen526@uottawa.ca::ec614d6a-af67-4173-a4af-55d204aad198" providerId="AD" clId="Web-{127455F5-A41D-F03B-37FF-C82ED761A1D2}" dt="2021-07-02T21:57:18.475" v="167" actId="1076"/>
          <ac:spMkLst>
            <pc:docMk/>
            <pc:sldMk cId="1559969212" sldId="278"/>
            <ac:spMk id="10" creationId="{2E91EB5F-B310-490F-B9FC-8E36E63A03AD}"/>
          </ac:spMkLst>
        </pc:spChg>
        <pc:spChg chg="mod">
          <ac:chgData name="Jun Chen" userId="S::jchen526@uottawa.ca::ec614d6a-af67-4173-a4af-55d204aad198" providerId="AD" clId="Web-{127455F5-A41D-F03B-37FF-C82ED761A1D2}" dt="2021-07-02T21:57:18.491" v="168" actId="1076"/>
          <ac:spMkLst>
            <pc:docMk/>
            <pc:sldMk cId="1559969212" sldId="278"/>
            <ac:spMk id="13" creationId="{77475250-7B1C-4991-9860-840DD42084DD}"/>
          </ac:spMkLst>
        </pc:spChg>
        <pc:spChg chg="add del mod">
          <ac:chgData name="Jun Chen" userId="S::jchen526@uottawa.ca::ec614d6a-af67-4173-a4af-55d204aad198" providerId="AD" clId="Web-{127455F5-A41D-F03B-37FF-C82ED761A1D2}" dt="2021-07-02T21:57:18.506" v="169" actId="1076"/>
          <ac:spMkLst>
            <pc:docMk/>
            <pc:sldMk cId="1559969212" sldId="278"/>
            <ac:spMk id="14" creationId="{A60D9B79-A5DE-48B5-A479-DA3018BEE799}"/>
          </ac:spMkLst>
        </pc:spChg>
        <pc:spChg chg="mod">
          <ac:chgData name="Jun Chen" userId="S::jchen526@uottawa.ca::ec614d6a-af67-4173-a4af-55d204aad198" providerId="AD" clId="Web-{127455F5-A41D-F03B-37FF-C82ED761A1D2}" dt="2021-07-02T21:57:18.506" v="170" actId="1076"/>
          <ac:spMkLst>
            <pc:docMk/>
            <pc:sldMk cId="1559969212" sldId="278"/>
            <ac:spMk id="15" creationId="{DC5366A3-17E7-4E37-A215-EC5617AE9439}"/>
          </ac:spMkLst>
        </pc:spChg>
        <pc:spChg chg="mod">
          <ac:chgData name="Jun Chen" userId="S::jchen526@uottawa.ca::ec614d6a-af67-4173-a4af-55d204aad198" providerId="AD" clId="Web-{127455F5-A41D-F03B-37FF-C82ED761A1D2}" dt="2021-07-02T21:57:18.522" v="171" actId="1076"/>
          <ac:spMkLst>
            <pc:docMk/>
            <pc:sldMk cId="1559969212" sldId="278"/>
            <ac:spMk id="16" creationId="{539744F7-B6E5-45C9-8069-BA0A99031728}"/>
          </ac:spMkLst>
        </pc:spChg>
        <pc:spChg chg="mod">
          <ac:chgData name="Jun Chen" userId="S::jchen526@uottawa.ca::ec614d6a-af67-4173-a4af-55d204aad198" providerId="AD" clId="Web-{127455F5-A41D-F03B-37FF-C82ED761A1D2}" dt="2021-07-02T21:57:18.538" v="172" actId="1076"/>
          <ac:spMkLst>
            <pc:docMk/>
            <pc:sldMk cId="1559969212" sldId="278"/>
            <ac:spMk id="17" creationId="{7D20D999-71B1-4F47-A7FB-21F5FFB92CB7}"/>
          </ac:spMkLst>
        </pc:spChg>
        <pc:spChg chg="mod">
          <ac:chgData name="Jun Chen" userId="S::jchen526@uottawa.ca::ec614d6a-af67-4173-a4af-55d204aad198" providerId="AD" clId="Web-{127455F5-A41D-F03B-37FF-C82ED761A1D2}" dt="2021-07-02T21:57:18.553" v="173" actId="1076"/>
          <ac:spMkLst>
            <pc:docMk/>
            <pc:sldMk cId="1559969212" sldId="278"/>
            <ac:spMk id="18" creationId="{35304BB5-A551-4E7B-85BD-370C6DF3E735}"/>
          </ac:spMkLst>
        </pc:spChg>
        <pc:spChg chg="mod">
          <ac:chgData name="Jun Chen" userId="S::jchen526@uottawa.ca::ec614d6a-af67-4173-a4af-55d204aad198" providerId="AD" clId="Web-{127455F5-A41D-F03B-37FF-C82ED761A1D2}" dt="2021-07-02T21:57:22.210" v="178" actId="1076"/>
          <ac:spMkLst>
            <pc:docMk/>
            <pc:sldMk cId="1559969212" sldId="278"/>
            <ac:spMk id="24" creationId="{81A17656-7FC6-4AB1-B315-E82F7BAEC07E}"/>
          </ac:spMkLst>
        </pc:spChg>
        <pc:cxnChg chg="mod">
          <ac:chgData name="Jun Chen" userId="S::jchen526@uottawa.ca::ec614d6a-af67-4173-a4af-55d204aad198" providerId="AD" clId="Web-{127455F5-A41D-F03B-37FF-C82ED761A1D2}" dt="2021-07-02T21:57:18.553" v="174" actId="1076"/>
          <ac:cxnSpMkLst>
            <pc:docMk/>
            <pc:sldMk cId="1559969212" sldId="278"/>
            <ac:cxnSpMk id="19" creationId="{414495DD-7E46-4D01-9E65-610C1409F629}"/>
          </ac:cxnSpMkLst>
        </pc:cxnChg>
        <pc:cxnChg chg="mod">
          <ac:chgData name="Jun Chen" userId="S::jchen526@uottawa.ca::ec614d6a-af67-4173-a4af-55d204aad198" providerId="AD" clId="Web-{127455F5-A41D-F03B-37FF-C82ED761A1D2}" dt="2021-07-02T21:57:18.569" v="175" actId="1076"/>
          <ac:cxnSpMkLst>
            <pc:docMk/>
            <pc:sldMk cId="1559969212" sldId="278"/>
            <ac:cxnSpMk id="20" creationId="{757E39C2-7ACD-4CDC-B74F-1EDC8A5FADFB}"/>
          </ac:cxnSpMkLst>
        </pc:cxnChg>
        <pc:cxnChg chg="mod">
          <ac:chgData name="Jun Chen" userId="S::jchen526@uottawa.ca::ec614d6a-af67-4173-a4af-55d204aad198" providerId="AD" clId="Web-{127455F5-A41D-F03B-37FF-C82ED761A1D2}" dt="2021-07-02T21:57:18.584" v="176" actId="1076"/>
          <ac:cxnSpMkLst>
            <pc:docMk/>
            <pc:sldMk cId="1559969212" sldId="278"/>
            <ac:cxnSpMk id="21" creationId="{638EE6E9-55F6-4B80-B61F-1AC695B45C01}"/>
          </ac:cxnSpMkLst>
        </pc:cxnChg>
        <pc:cxnChg chg="mod">
          <ac:chgData name="Jun Chen" userId="S::jchen526@uottawa.ca::ec614d6a-af67-4173-a4af-55d204aad198" providerId="AD" clId="Web-{127455F5-A41D-F03B-37FF-C82ED761A1D2}" dt="2021-07-02T21:57:18.584" v="177" actId="1076"/>
          <ac:cxnSpMkLst>
            <pc:docMk/>
            <pc:sldMk cId="1559969212" sldId="278"/>
            <ac:cxnSpMk id="22" creationId="{E6E1FF1F-7C70-4FFE-A78B-BD8F7F6C6193}"/>
          </ac:cxnSpMkLst>
        </pc:cxnChg>
      </pc:sldChg>
      <pc:sldChg chg="delSp modSp add replId">
        <pc:chgData name="Jun Chen" userId="S::jchen526@uottawa.ca::ec614d6a-af67-4173-a4af-55d204aad198" providerId="AD" clId="Web-{127455F5-A41D-F03B-37FF-C82ED761A1D2}" dt="2021-07-02T22:04:26.968" v="180" actId="20577"/>
        <pc:sldMkLst>
          <pc:docMk/>
          <pc:sldMk cId="3007120943" sldId="279"/>
        </pc:sldMkLst>
        <pc:spChg chg="mod">
          <ac:chgData name="Jun Chen" userId="S::jchen526@uottawa.ca::ec614d6a-af67-4173-a4af-55d204aad198" providerId="AD" clId="Web-{127455F5-A41D-F03B-37FF-C82ED761A1D2}" dt="2021-07-02T21:55:07.838" v="28" actId="20577"/>
          <ac:spMkLst>
            <pc:docMk/>
            <pc:sldMk cId="3007120943" sldId="279"/>
            <ac:spMk id="2" creationId="{13AA7E44-F004-44C3-B494-B145344E9CD8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42"/>
          <ac:spMkLst>
            <pc:docMk/>
            <pc:sldMk cId="3007120943" sldId="279"/>
            <ac:spMk id="4" creationId="{1C5D0570-7030-4CA3-A55A-20AE81174653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41"/>
          <ac:spMkLst>
            <pc:docMk/>
            <pc:sldMk cId="3007120943" sldId="279"/>
            <ac:spMk id="5" creationId="{783FE104-E1D9-43FF-B4B7-B8D869509ABD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40"/>
          <ac:spMkLst>
            <pc:docMk/>
            <pc:sldMk cId="3007120943" sldId="279"/>
            <ac:spMk id="9" creationId="{7561C68D-C620-464F-AAEE-A98928CA219C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9"/>
          <ac:spMkLst>
            <pc:docMk/>
            <pc:sldMk cId="3007120943" sldId="279"/>
            <ac:spMk id="10" creationId="{2E91EB5F-B310-490F-B9FC-8E36E63A03AD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8"/>
          <ac:spMkLst>
            <pc:docMk/>
            <pc:sldMk cId="3007120943" sldId="279"/>
            <ac:spMk id="13" creationId="{77475250-7B1C-4991-9860-840DD42084DD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7"/>
          <ac:spMkLst>
            <pc:docMk/>
            <pc:sldMk cId="3007120943" sldId="279"/>
            <ac:spMk id="14" creationId="{A60D9B79-A5DE-48B5-A479-DA3018BEE799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6"/>
          <ac:spMkLst>
            <pc:docMk/>
            <pc:sldMk cId="3007120943" sldId="279"/>
            <ac:spMk id="15" creationId="{DC5366A3-17E7-4E37-A215-EC5617AE9439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5"/>
          <ac:spMkLst>
            <pc:docMk/>
            <pc:sldMk cId="3007120943" sldId="279"/>
            <ac:spMk id="16" creationId="{539744F7-B6E5-45C9-8069-BA0A99031728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4"/>
          <ac:spMkLst>
            <pc:docMk/>
            <pc:sldMk cId="3007120943" sldId="279"/>
            <ac:spMk id="17" creationId="{7D20D999-71B1-4F47-A7FB-21F5FFB92CB7}"/>
          </ac:spMkLst>
        </pc:spChg>
        <pc:spChg chg="del">
          <ac:chgData name="Jun Chen" userId="S::jchen526@uottawa.ca::ec614d6a-af67-4173-a4af-55d204aad198" providerId="AD" clId="Web-{127455F5-A41D-F03B-37FF-C82ED761A1D2}" dt="2021-07-02T21:55:11.323" v="33"/>
          <ac:spMkLst>
            <pc:docMk/>
            <pc:sldMk cId="3007120943" sldId="279"/>
            <ac:spMk id="18" creationId="{35304BB5-A551-4E7B-85BD-370C6DF3E735}"/>
          </ac:spMkLst>
        </pc:spChg>
        <pc:spChg chg="mod">
          <ac:chgData name="Jun Chen" userId="S::jchen526@uottawa.ca::ec614d6a-af67-4173-a4af-55d204aad198" providerId="AD" clId="Web-{127455F5-A41D-F03B-37FF-C82ED761A1D2}" dt="2021-07-02T22:04:26.968" v="180" actId="20577"/>
          <ac:spMkLst>
            <pc:docMk/>
            <pc:sldMk cId="3007120943" sldId="279"/>
            <ac:spMk id="24" creationId="{81A17656-7FC6-4AB1-B315-E82F7BAEC07E}"/>
          </ac:spMkLst>
        </pc:spChg>
        <pc:cxnChg chg="del">
          <ac:chgData name="Jun Chen" userId="S::jchen526@uottawa.ca::ec614d6a-af67-4173-a4af-55d204aad198" providerId="AD" clId="Web-{127455F5-A41D-F03B-37FF-C82ED761A1D2}" dt="2021-07-02T21:55:11.323" v="32"/>
          <ac:cxnSpMkLst>
            <pc:docMk/>
            <pc:sldMk cId="3007120943" sldId="279"/>
            <ac:cxnSpMk id="19" creationId="{414495DD-7E46-4D01-9E65-610C1409F629}"/>
          </ac:cxnSpMkLst>
        </pc:cxnChg>
        <pc:cxnChg chg="del">
          <ac:chgData name="Jun Chen" userId="S::jchen526@uottawa.ca::ec614d6a-af67-4173-a4af-55d204aad198" providerId="AD" clId="Web-{127455F5-A41D-F03B-37FF-C82ED761A1D2}" dt="2021-07-02T21:55:11.323" v="31"/>
          <ac:cxnSpMkLst>
            <pc:docMk/>
            <pc:sldMk cId="3007120943" sldId="279"/>
            <ac:cxnSpMk id="20" creationId="{757E39C2-7ACD-4CDC-B74F-1EDC8A5FADFB}"/>
          </ac:cxnSpMkLst>
        </pc:cxnChg>
        <pc:cxnChg chg="del">
          <ac:chgData name="Jun Chen" userId="S::jchen526@uottawa.ca::ec614d6a-af67-4173-a4af-55d204aad198" providerId="AD" clId="Web-{127455F5-A41D-F03B-37FF-C82ED761A1D2}" dt="2021-07-02T21:55:11.323" v="30"/>
          <ac:cxnSpMkLst>
            <pc:docMk/>
            <pc:sldMk cId="3007120943" sldId="279"/>
            <ac:cxnSpMk id="21" creationId="{638EE6E9-55F6-4B80-B61F-1AC695B45C01}"/>
          </ac:cxnSpMkLst>
        </pc:cxnChg>
        <pc:cxnChg chg="del">
          <ac:chgData name="Jun Chen" userId="S::jchen526@uottawa.ca::ec614d6a-af67-4173-a4af-55d204aad198" providerId="AD" clId="Web-{127455F5-A41D-F03B-37FF-C82ED761A1D2}" dt="2021-07-02T21:55:11.307" v="29"/>
          <ac:cxnSpMkLst>
            <pc:docMk/>
            <pc:sldMk cId="3007120943" sldId="279"/>
            <ac:cxnSpMk id="22" creationId="{E6E1FF1F-7C70-4FFE-A78B-BD8F7F6C6193}"/>
          </ac:cxnSpMkLst>
        </pc:cxnChg>
      </pc:sldChg>
      <pc:sldMasterChg chg="addSldLayout">
        <pc:chgData name="Jun Chen" userId="S::jchen526@uottawa.ca::ec614d6a-af67-4173-a4af-55d204aad198" providerId="AD" clId="Web-{127455F5-A41D-F03B-37FF-C82ED761A1D2}" dt="2021-07-02T21:51:29.818" v="0"/>
        <pc:sldMasterMkLst>
          <pc:docMk/>
          <pc:sldMasterMk cId="0" sldId="2147483648"/>
        </pc:sldMasterMkLst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3525191957" sldId="2147483682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3036645213" sldId="2147483683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4137314810" sldId="2147483684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1805733531" sldId="2147483685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3972345153" sldId="2147483686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2290011457" sldId="2147483687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3493743260" sldId="2147483688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674238396" sldId="2147483689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502005904" sldId="2147483690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344392454" sldId="2147483691"/>
          </pc:sldLayoutMkLst>
        </pc:sldLayoutChg>
        <pc:sldLayoutChg chg="add">
          <pc:chgData name="Jun Chen" userId="S::jchen526@uottawa.ca::ec614d6a-af67-4173-a4af-55d204aad198" providerId="AD" clId="Web-{127455F5-A41D-F03B-37FF-C82ED761A1D2}" dt="2021-07-02T21:51:29.818" v="0"/>
          <pc:sldLayoutMkLst>
            <pc:docMk/>
            <pc:sldMasterMk cId="0" sldId="2147483648"/>
            <pc:sldLayoutMk cId="1348269814" sldId="2147483692"/>
          </pc:sldLayoutMkLst>
        </pc:sldLayoutChg>
      </pc:sldMasterChg>
    </pc:docChg>
  </pc:docChgLst>
  <pc:docChgLst>
    <pc:chgData name="Jun Chen" userId="S::jchen526@uottawa.ca::ec614d6a-af67-4173-a4af-55d204aad198" providerId="AD" clId="Web-{7C3BC89F-F007-B000-ED34-5046FFC84F41}"/>
    <pc:docChg chg="modSld">
      <pc:chgData name="Jun Chen" userId="S::jchen526@uottawa.ca::ec614d6a-af67-4173-a4af-55d204aad198" providerId="AD" clId="Web-{7C3BC89F-F007-B000-ED34-5046FFC84F41}" dt="2021-05-15T19:41:49.289" v="52" actId="20577"/>
      <pc:docMkLst>
        <pc:docMk/>
      </pc:docMkLst>
      <pc:sldChg chg="modSp">
        <pc:chgData name="Jun Chen" userId="S::jchen526@uottawa.ca::ec614d6a-af67-4173-a4af-55d204aad198" providerId="AD" clId="Web-{7C3BC89F-F007-B000-ED34-5046FFC84F41}" dt="2021-05-15T19:40:46.773" v="1" actId="20577"/>
        <pc:sldMkLst>
          <pc:docMk/>
          <pc:sldMk cId="875560913" sldId="267"/>
        </pc:sldMkLst>
        <pc:spChg chg="mod">
          <ac:chgData name="Jun Chen" userId="S::jchen526@uottawa.ca::ec614d6a-af67-4173-a4af-55d204aad198" providerId="AD" clId="Web-{7C3BC89F-F007-B000-ED34-5046FFC84F41}" dt="2021-05-15T19:40:46.773" v="1" actId="20577"/>
          <ac:spMkLst>
            <pc:docMk/>
            <pc:sldMk cId="875560913" sldId="267"/>
            <ac:spMk id="32" creationId="{00000000-0000-0000-0000-000000000000}"/>
          </ac:spMkLst>
        </pc:spChg>
      </pc:sldChg>
      <pc:sldChg chg="modSp">
        <pc:chgData name="Jun Chen" userId="S::jchen526@uottawa.ca::ec614d6a-af67-4173-a4af-55d204aad198" providerId="AD" clId="Web-{7C3BC89F-F007-B000-ED34-5046FFC84F41}" dt="2021-05-15T19:41:49.289" v="52" actId="20577"/>
        <pc:sldMkLst>
          <pc:docMk/>
          <pc:sldMk cId="4150672164" sldId="268"/>
        </pc:sldMkLst>
        <pc:graphicFrameChg chg="mod modGraphic">
          <ac:chgData name="Jun Chen" userId="S::jchen526@uottawa.ca::ec614d6a-af67-4173-a4af-55d204aad198" providerId="AD" clId="Web-{7C3BC89F-F007-B000-ED34-5046FFC84F41}" dt="2021-05-15T19:41:49.289" v="52" actId="20577"/>
          <ac:graphicFrameMkLst>
            <pc:docMk/>
            <pc:sldMk cId="4150672164" sldId="268"/>
            <ac:graphicFrameMk id="3" creationId="{90DE5DB7-B217-446C-AE8A-1BC5884B7F0D}"/>
          </ac:graphicFrameMkLst>
        </pc:graphicFrameChg>
      </pc:sldChg>
    </pc:docChg>
  </pc:docChgLst>
  <pc:docChgLst>
    <pc:chgData name="Chaoyi Liu" userId="S::cliu241@uottawa.ca::1ca64ab0-5ffb-4df7-8a78-01d25b3c8cc4" providerId="AD" clId="Web-{4257A46E-979C-4ACC-BE72-9652F915D412}"/>
    <pc:docChg chg="modSld">
      <pc:chgData name="Chaoyi Liu" userId="S::cliu241@uottawa.ca::1ca64ab0-5ffb-4df7-8a78-01d25b3c8cc4" providerId="AD" clId="Web-{4257A46E-979C-4ACC-BE72-9652F915D412}" dt="2021-05-21T22:17:56.830" v="32" actId="1076"/>
      <pc:docMkLst>
        <pc:docMk/>
      </pc:docMkLst>
      <pc:sldChg chg="addSp modSp">
        <pc:chgData name="Chaoyi Liu" userId="S::cliu241@uottawa.ca::1ca64ab0-5ffb-4df7-8a78-01d25b3c8cc4" providerId="AD" clId="Web-{4257A46E-979C-4ACC-BE72-9652F915D412}" dt="2021-05-21T22:17:56.830" v="32" actId="1076"/>
        <pc:sldMkLst>
          <pc:docMk/>
          <pc:sldMk cId="4150672164" sldId="268"/>
        </pc:sldMkLst>
        <pc:spChg chg="add mod">
          <ac:chgData name="Chaoyi Liu" userId="S::cliu241@uottawa.ca::1ca64ab0-5ffb-4df7-8a78-01d25b3c8cc4" providerId="AD" clId="Web-{4257A46E-979C-4ACC-BE72-9652F915D412}" dt="2021-05-21T22:17:51.236" v="31" actId="20577"/>
          <ac:spMkLst>
            <pc:docMk/>
            <pc:sldMk cId="4150672164" sldId="268"/>
            <ac:spMk id="12" creationId="{C45E4C67-05E4-4699-A3D4-18741EBB6E44}"/>
          </ac:spMkLst>
        </pc:spChg>
        <pc:picChg chg="add mod">
          <ac:chgData name="Chaoyi Liu" userId="S::cliu241@uottawa.ca::1ca64ab0-5ffb-4df7-8a78-01d25b3c8cc4" providerId="AD" clId="Web-{4257A46E-979C-4ACC-BE72-9652F915D412}" dt="2021-05-21T22:17:56.830" v="32" actId="1076"/>
          <ac:picMkLst>
            <pc:docMk/>
            <pc:sldMk cId="4150672164" sldId="268"/>
            <ac:picMk id="3" creationId="{BE4A3DC9-17A7-489E-ADD5-718685A4ED85}"/>
          </ac:picMkLst>
        </pc:picChg>
      </pc:sldChg>
    </pc:docChg>
  </pc:docChgLst>
  <pc:docChgLst>
    <pc:chgData name="Chaoyi Liu" userId="S::cliu241@uottawa.ca::1ca64ab0-5ffb-4df7-8a78-01d25b3c8cc4" providerId="AD" clId="Web-{3AC2FC0C-A313-4970-A1CC-84E80D41F690}"/>
    <pc:docChg chg="modSld">
      <pc:chgData name="Chaoyi Liu" userId="S::cliu241@uottawa.ca::1ca64ab0-5ffb-4df7-8a78-01d25b3c8cc4" providerId="AD" clId="Web-{3AC2FC0C-A313-4970-A1CC-84E80D41F690}" dt="2021-05-15T21:42:21.779" v="9" actId="20577"/>
      <pc:docMkLst>
        <pc:docMk/>
      </pc:docMkLst>
      <pc:sldChg chg="modSp">
        <pc:chgData name="Chaoyi Liu" userId="S::cliu241@uottawa.ca::1ca64ab0-5ffb-4df7-8a78-01d25b3c8cc4" providerId="AD" clId="Web-{3AC2FC0C-A313-4970-A1CC-84E80D41F690}" dt="2021-05-15T21:42:21.779" v="9" actId="20577"/>
        <pc:sldMkLst>
          <pc:docMk/>
          <pc:sldMk cId="875560913" sldId="267"/>
        </pc:sldMkLst>
        <pc:spChg chg="mod">
          <ac:chgData name="Chaoyi Liu" userId="S::cliu241@uottawa.ca::1ca64ab0-5ffb-4df7-8a78-01d25b3c8cc4" providerId="AD" clId="Web-{3AC2FC0C-A313-4970-A1CC-84E80D41F690}" dt="2021-05-15T21:42:21.779" v="9" actId="20577"/>
          <ac:spMkLst>
            <pc:docMk/>
            <pc:sldMk cId="875560913" sldId="267"/>
            <ac:spMk id="32" creationId="{00000000-0000-0000-0000-000000000000}"/>
          </ac:spMkLst>
        </pc:spChg>
      </pc:sldChg>
    </pc:docChg>
  </pc:docChgLst>
  <pc:docChgLst>
    <pc:chgData name="Mathieu Falardeau" userId="S::mfala097@uottawa.ca::e7b2f4f4-72e1-449e-a329-cedef9b9aa77" providerId="AD" clId="Web-{6D77B6F6-2851-462C-9AB7-78353002509D}"/>
    <pc:docChg chg="modSld">
      <pc:chgData name="Mathieu Falardeau" userId="S::mfala097@uottawa.ca::e7b2f4f4-72e1-449e-a329-cedef9b9aa77" providerId="AD" clId="Web-{6D77B6F6-2851-462C-9AB7-78353002509D}" dt="2021-06-04T22:23:11.839" v="151" actId="20577"/>
      <pc:docMkLst>
        <pc:docMk/>
      </pc:docMkLst>
      <pc:sldChg chg="modSp">
        <pc:chgData name="Mathieu Falardeau" userId="S::mfala097@uottawa.ca::e7b2f4f4-72e1-449e-a329-cedef9b9aa77" providerId="AD" clId="Web-{6D77B6F6-2851-462C-9AB7-78353002509D}" dt="2021-06-04T22:16:13.915" v="62" actId="20577"/>
        <pc:sldMkLst>
          <pc:docMk/>
          <pc:sldMk cId="2249229636" sldId="277"/>
        </pc:sldMkLst>
        <pc:spChg chg="mod">
          <ac:chgData name="Mathieu Falardeau" userId="S::mfala097@uottawa.ca::e7b2f4f4-72e1-449e-a329-cedef9b9aa77" providerId="AD" clId="Web-{6D77B6F6-2851-462C-9AB7-78353002509D}" dt="2021-06-04T22:16:13.915" v="62" actId="20577"/>
          <ac:spMkLst>
            <pc:docMk/>
            <pc:sldMk cId="2249229636" sldId="277"/>
            <ac:spMk id="8" creationId="{B5A0B436-0555-4602-B55E-025646DFFC40}"/>
          </ac:spMkLst>
        </pc:spChg>
      </pc:sldChg>
      <pc:sldChg chg="modSp">
        <pc:chgData name="Mathieu Falardeau" userId="S::mfala097@uottawa.ca::e7b2f4f4-72e1-449e-a329-cedef9b9aa77" providerId="AD" clId="Web-{6D77B6F6-2851-462C-9AB7-78353002509D}" dt="2021-06-04T22:23:11.839" v="151" actId="20577"/>
        <pc:sldMkLst>
          <pc:docMk/>
          <pc:sldMk cId="3681435792" sldId="279"/>
        </pc:sldMkLst>
        <pc:spChg chg="mod">
          <ac:chgData name="Mathieu Falardeau" userId="S::mfala097@uottawa.ca::e7b2f4f4-72e1-449e-a329-cedef9b9aa77" providerId="AD" clId="Web-{6D77B6F6-2851-462C-9AB7-78353002509D}" dt="2021-06-04T22:23:11.839" v="151" actId="20577"/>
          <ac:spMkLst>
            <pc:docMk/>
            <pc:sldMk cId="3681435792" sldId="279"/>
            <ac:spMk id="8" creationId="{B5A0B436-0555-4602-B55E-025646DFFC40}"/>
          </ac:spMkLst>
        </pc:spChg>
      </pc:sldChg>
    </pc:docChg>
  </pc:docChgLst>
  <pc:docChgLst>
    <pc:chgData name="Nada Noureddine" userId="S::nnour042@uottawa.ca::d2d90369-318a-4aeb-a0f9-c94d7fc6ca98" providerId="AD" clId="Web-{7B3D2DBA-357F-44C7-AE18-4372EBAECD4B}"/>
    <pc:docChg chg="modSld">
      <pc:chgData name="Nada Noureddine" userId="S::nnour042@uottawa.ca::d2d90369-318a-4aeb-a0f9-c94d7fc6ca98" providerId="AD" clId="Web-{7B3D2DBA-357F-44C7-AE18-4372EBAECD4B}" dt="2021-07-09T22:19:59.535" v="0" actId="1076"/>
      <pc:docMkLst>
        <pc:docMk/>
      </pc:docMkLst>
      <pc:sldChg chg="modSp">
        <pc:chgData name="Nada Noureddine" userId="S::nnour042@uottawa.ca::d2d90369-318a-4aeb-a0f9-c94d7fc6ca98" providerId="AD" clId="Web-{7B3D2DBA-357F-44C7-AE18-4372EBAECD4B}" dt="2021-07-09T22:19:59.535" v="0" actId="1076"/>
        <pc:sldMkLst>
          <pc:docMk/>
          <pc:sldMk cId="3481028043" sldId="284"/>
        </pc:sldMkLst>
        <pc:picChg chg="mod">
          <ac:chgData name="Nada Noureddine" userId="S::nnour042@uottawa.ca::d2d90369-318a-4aeb-a0f9-c94d7fc6ca98" providerId="AD" clId="Web-{7B3D2DBA-357F-44C7-AE18-4372EBAECD4B}" dt="2021-07-09T22:19:59.535" v="0" actId="1076"/>
          <ac:picMkLst>
            <pc:docMk/>
            <pc:sldMk cId="3481028043" sldId="284"/>
            <ac:picMk id="5" creationId="{47D90D7A-A040-4E9B-B870-77051FB04026}"/>
          </ac:picMkLst>
        </pc:picChg>
      </pc:sldChg>
    </pc:docChg>
  </pc:docChgLst>
  <pc:docChgLst>
    <pc:chgData name="Mathieu Falardeau" userId="S::mfala097@uottawa.ca::e7b2f4f4-72e1-449e-a329-cedef9b9aa77" providerId="AD" clId="Web-{B32F67D9-0BD2-4B38-A8DB-855145DE4159}"/>
    <pc:docChg chg="modSld">
      <pc:chgData name="Mathieu Falardeau" userId="S::mfala097@uottawa.ca::e7b2f4f4-72e1-449e-a329-cedef9b9aa77" providerId="AD" clId="Web-{B32F67D9-0BD2-4B38-A8DB-855145DE4159}" dt="2021-07-14T02:24:52.758" v="31" actId="20577"/>
      <pc:docMkLst>
        <pc:docMk/>
      </pc:docMkLst>
      <pc:sldChg chg="modSp">
        <pc:chgData name="Mathieu Falardeau" userId="S::mfala097@uottawa.ca::e7b2f4f4-72e1-449e-a329-cedef9b9aa77" providerId="AD" clId="Web-{B32F67D9-0BD2-4B38-A8DB-855145DE4159}" dt="2021-07-14T02:24:52.758" v="31" actId="20577"/>
        <pc:sldMkLst>
          <pc:docMk/>
          <pc:sldMk cId="1544768590" sldId="269"/>
        </pc:sldMkLst>
        <pc:spChg chg="mod">
          <ac:chgData name="Mathieu Falardeau" userId="S::mfala097@uottawa.ca::e7b2f4f4-72e1-449e-a329-cedef9b9aa77" providerId="AD" clId="Web-{B32F67D9-0BD2-4B38-A8DB-855145DE4159}" dt="2021-07-14T02:07:38.841" v="7" actId="1076"/>
          <ac:spMkLst>
            <pc:docMk/>
            <pc:sldMk cId="1544768590" sldId="269"/>
            <ac:spMk id="7" creationId="{E0480A06-A8C3-4D38-9B8E-5A5806893B0F}"/>
          </ac:spMkLst>
        </pc:spChg>
        <pc:spChg chg="mod">
          <ac:chgData name="Mathieu Falardeau" userId="S::mfala097@uottawa.ca::e7b2f4f4-72e1-449e-a329-cedef9b9aa77" providerId="AD" clId="Web-{B32F67D9-0BD2-4B38-A8DB-855145DE4159}" dt="2021-07-14T02:24:52.758" v="31" actId="20577"/>
          <ac:spMkLst>
            <pc:docMk/>
            <pc:sldMk cId="1544768590" sldId="269"/>
            <ac:spMk id="9" creationId="{AFB81D13-711A-45A2-A545-15B2D653A8F3}"/>
          </ac:spMkLst>
        </pc:spChg>
        <pc:spChg chg="mod">
          <ac:chgData name="Mathieu Falardeau" userId="S::mfala097@uottawa.ca::e7b2f4f4-72e1-449e-a329-cedef9b9aa77" providerId="AD" clId="Web-{B32F67D9-0BD2-4B38-A8DB-855145DE4159}" dt="2021-07-14T02:12:25.079" v="25" actId="1076"/>
          <ac:spMkLst>
            <pc:docMk/>
            <pc:sldMk cId="1544768590" sldId="269"/>
            <ac:spMk id="12" creationId="{E2EAE4E2-FFB6-4441-B7EE-C9CAFDDBA9D8}"/>
          </ac:spMkLst>
        </pc:spChg>
        <pc:spChg chg="mod">
          <ac:chgData name="Mathieu Falardeau" userId="S::mfala097@uottawa.ca::e7b2f4f4-72e1-449e-a329-cedef9b9aa77" providerId="AD" clId="Web-{B32F67D9-0BD2-4B38-A8DB-855145DE4159}" dt="2021-07-14T02:08:32.420" v="16" actId="1076"/>
          <ac:spMkLst>
            <pc:docMk/>
            <pc:sldMk cId="1544768590" sldId="269"/>
            <ac:spMk id="14" creationId="{1CBA12F7-3070-43C5-9A4E-9ABFE65A4034}"/>
          </ac:spMkLst>
        </pc:spChg>
        <pc:spChg chg="mod">
          <ac:chgData name="Mathieu Falardeau" userId="S::mfala097@uottawa.ca::e7b2f4f4-72e1-449e-a329-cedef9b9aa77" providerId="AD" clId="Web-{B32F67D9-0BD2-4B38-A8DB-855145DE4159}" dt="2021-07-14T02:08:07.435" v="14" actId="1076"/>
          <ac:spMkLst>
            <pc:docMk/>
            <pc:sldMk cId="1544768590" sldId="269"/>
            <ac:spMk id="15" creationId="{A3806228-D697-4BD4-9A47-89DD9AD55109}"/>
          </ac:spMkLst>
        </pc:spChg>
        <pc:picChg chg="mod">
          <ac:chgData name="Mathieu Falardeau" userId="S::mfala097@uottawa.ca::e7b2f4f4-72e1-449e-a329-cedef9b9aa77" providerId="AD" clId="Web-{B32F67D9-0BD2-4B38-A8DB-855145DE4159}" dt="2021-07-14T02:14:01.642" v="26" actId="1076"/>
          <ac:picMkLst>
            <pc:docMk/>
            <pc:sldMk cId="1544768590" sldId="269"/>
            <ac:picMk id="1028" creationId="{2E7054CD-2363-49A6-BCB7-22E55A92388F}"/>
          </ac:picMkLst>
        </pc:picChg>
        <pc:picChg chg="mod">
          <ac:chgData name="Mathieu Falardeau" userId="S::mfala097@uottawa.ca::e7b2f4f4-72e1-449e-a329-cedef9b9aa77" providerId="AD" clId="Web-{B32F67D9-0BD2-4B38-A8DB-855145DE4159}" dt="2021-07-14T02:11:59.688" v="24" actId="1076"/>
          <ac:picMkLst>
            <pc:docMk/>
            <pc:sldMk cId="1544768590" sldId="269"/>
            <ac:picMk id="1030" creationId="{7625B31D-F2D3-430B-9E70-7D1332FD75AA}"/>
          </ac:picMkLst>
        </pc:picChg>
      </pc:sldChg>
      <pc:sldChg chg="modSp">
        <pc:chgData name="Mathieu Falardeau" userId="S::mfala097@uottawa.ca::e7b2f4f4-72e1-449e-a329-cedef9b9aa77" providerId="AD" clId="Web-{B32F67D9-0BD2-4B38-A8DB-855145DE4159}" dt="2021-07-14T02:09:21.249" v="21" actId="1076"/>
        <pc:sldMkLst>
          <pc:docMk/>
          <pc:sldMk cId="2868617075" sldId="288"/>
        </pc:sldMkLst>
        <pc:picChg chg="mod">
          <ac:chgData name="Mathieu Falardeau" userId="S::mfala097@uottawa.ca::e7b2f4f4-72e1-449e-a329-cedef9b9aa77" providerId="AD" clId="Web-{B32F67D9-0BD2-4B38-A8DB-855145DE4159}" dt="2021-07-14T02:09:21.249" v="21" actId="1076"/>
          <ac:picMkLst>
            <pc:docMk/>
            <pc:sldMk cId="2868617075" sldId="288"/>
            <ac:picMk id="8" creationId="{D45D42B7-EE72-43AD-ABFD-559D8C4D4072}"/>
          </ac:picMkLst>
        </pc:picChg>
        <pc:picChg chg="mod">
          <ac:chgData name="Mathieu Falardeau" userId="S::mfala097@uottawa.ca::e7b2f4f4-72e1-449e-a329-cedef9b9aa77" providerId="AD" clId="Web-{B32F67D9-0BD2-4B38-A8DB-855145DE4159}" dt="2021-07-14T02:09:17.545" v="20" actId="1076"/>
          <ac:picMkLst>
            <pc:docMk/>
            <pc:sldMk cId="2868617075" sldId="288"/>
            <ac:picMk id="9" creationId="{4D32EC3C-5EA1-4080-9510-0C7362316399}"/>
          </ac:picMkLst>
        </pc:picChg>
      </pc:sldChg>
    </pc:docChg>
  </pc:docChgLst>
  <pc:docChgLst>
    <pc:chgData name="Mathieu Falardeau" userId="S::mfala097@uottawa.ca::e7b2f4f4-72e1-449e-a329-cedef9b9aa77" providerId="AD" clId="Web-{7D645A56-2B68-4036-8D64-16139B7708FD}"/>
    <pc:docChg chg="modSld">
      <pc:chgData name="Mathieu Falardeau" userId="S::mfala097@uottawa.ca::e7b2f4f4-72e1-449e-a329-cedef9b9aa77" providerId="AD" clId="Web-{7D645A56-2B68-4036-8D64-16139B7708FD}" dt="2021-07-14T18:19:30.767" v="7" actId="14100"/>
      <pc:docMkLst>
        <pc:docMk/>
      </pc:docMkLst>
      <pc:sldChg chg="modSp">
        <pc:chgData name="Mathieu Falardeau" userId="S::mfala097@uottawa.ca::e7b2f4f4-72e1-449e-a329-cedef9b9aa77" providerId="AD" clId="Web-{7D645A56-2B68-4036-8D64-16139B7708FD}" dt="2021-07-14T18:19:30.767" v="7" actId="14100"/>
        <pc:sldMkLst>
          <pc:docMk/>
          <pc:sldMk cId="1544768590" sldId="269"/>
        </pc:sldMkLst>
        <pc:spChg chg="mod">
          <ac:chgData name="Mathieu Falardeau" userId="S::mfala097@uottawa.ca::e7b2f4f4-72e1-449e-a329-cedef9b9aa77" providerId="AD" clId="Web-{7D645A56-2B68-4036-8D64-16139B7708FD}" dt="2021-07-14T18:19:21.532" v="6" actId="14100"/>
          <ac:spMkLst>
            <pc:docMk/>
            <pc:sldMk cId="1544768590" sldId="269"/>
            <ac:spMk id="7" creationId="{E0480A06-A8C3-4D38-9B8E-5A5806893B0F}"/>
          </ac:spMkLst>
        </pc:spChg>
        <pc:spChg chg="mod">
          <ac:chgData name="Mathieu Falardeau" userId="S::mfala097@uottawa.ca::e7b2f4f4-72e1-449e-a329-cedef9b9aa77" providerId="AD" clId="Web-{7D645A56-2B68-4036-8D64-16139B7708FD}" dt="2021-07-14T18:18:57.968" v="4" actId="1076"/>
          <ac:spMkLst>
            <pc:docMk/>
            <pc:sldMk cId="1544768590" sldId="269"/>
            <ac:spMk id="12" creationId="{E2EAE4E2-FFB6-4441-B7EE-C9CAFDDBA9D8}"/>
          </ac:spMkLst>
        </pc:spChg>
        <pc:spChg chg="mod">
          <ac:chgData name="Mathieu Falardeau" userId="S::mfala097@uottawa.ca::e7b2f4f4-72e1-449e-a329-cedef9b9aa77" providerId="AD" clId="Web-{7D645A56-2B68-4036-8D64-16139B7708FD}" dt="2021-07-14T18:19:30.767" v="7" actId="14100"/>
          <ac:spMkLst>
            <pc:docMk/>
            <pc:sldMk cId="1544768590" sldId="269"/>
            <ac:spMk id="15" creationId="{A3806228-D697-4BD4-9A47-89DD9AD55109}"/>
          </ac:spMkLst>
        </pc:spChg>
      </pc:sldChg>
    </pc:docChg>
  </pc:docChgLst>
  <pc:docChgLst>
    <pc:chgData name="Mathieu Falardeau" userId="S::mfala097@uottawa.ca::e7b2f4f4-72e1-449e-a329-cedef9b9aa77" providerId="AD" clId="Web-{3528876A-8F30-BB9D-813F-947AF8B55E6A}"/>
    <pc:docChg chg="modSld">
      <pc:chgData name="Mathieu Falardeau" userId="S::mfala097@uottawa.ca::e7b2f4f4-72e1-449e-a329-cedef9b9aa77" providerId="AD" clId="Web-{3528876A-8F30-BB9D-813F-947AF8B55E6A}" dt="2021-05-15T21:46:55.031" v="96" actId="14100"/>
      <pc:docMkLst>
        <pc:docMk/>
      </pc:docMkLst>
      <pc:sldChg chg="modSp">
        <pc:chgData name="Mathieu Falardeau" userId="S::mfala097@uottawa.ca::e7b2f4f4-72e1-449e-a329-cedef9b9aa77" providerId="AD" clId="Web-{3528876A-8F30-BB9D-813F-947AF8B55E6A}" dt="2021-05-15T21:44:11.295" v="36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3528876A-8F30-BB9D-813F-947AF8B55E6A}" dt="2021-05-15T21:44:11.295" v="36" actId="20577"/>
          <ac:spMkLst>
            <pc:docMk/>
            <pc:sldMk cId="875560913" sldId="267"/>
            <ac:spMk id="32" creationId="{00000000-0000-0000-0000-000000000000}"/>
          </ac:spMkLst>
        </pc:spChg>
      </pc:sldChg>
      <pc:sldChg chg="addSp delSp modSp">
        <pc:chgData name="Mathieu Falardeau" userId="S::mfala097@uottawa.ca::e7b2f4f4-72e1-449e-a329-cedef9b9aa77" providerId="AD" clId="Web-{3528876A-8F30-BB9D-813F-947AF8B55E6A}" dt="2021-05-15T21:46:55.031" v="96" actId="14100"/>
        <pc:sldMkLst>
          <pc:docMk/>
          <pc:sldMk cId="4150672164" sldId="268"/>
        </pc:sldMkLst>
        <pc:spChg chg="add del mod">
          <ac:chgData name="Mathieu Falardeau" userId="S::mfala097@uottawa.ca::e7b2f4f4-72e1-449e-a329-cedef9b9aa77" providerId="AD" clId="Web-{3528876A-8F30-BB9D-813F-947AF8B55E6A}" dt="2021-05-15T21:45:25.061" v="38"/>
          <ac:spMkLst>
            <pc:docMk/>
            <pc:sldMk cId="4150672164" sldId="268"/>
            <ac:spMk id="39" creationId="{62D5420A-CDA3-4BAD-BCA4-795051B82983}"/>
          </ac:spMkLst>
        </pc:spChg>
        <pc:spChg chg="add del mod">
          <ac:chgData name="Mathieu Falardeau" userId="S::mfala097@uottawa.ca::e7b2f4f4-72e1-449e-a329-cedef9b9aa77" providerId="AD" clId="Web-{3528876A-8F30-BB9D-813F-947AF8B55E6A}" dt="2021-05-15T21:45:50.921" v="40"/>
          <ac:spMkLst>
            <pc:docMk/>
            <pc:sldMk cId="4150672164" sldId="268"/>
            <ac:spMk id="42" creationId="{0D471349-4792-412D-94C9-E1A632148642}"/>
          </ac:spMkLst>
        </pc:spChg>
        <pc:spChg chg="add mod">
          <ac:chgData name="Mathieu Falardeau" userId="S::mfala097@uottawa.ca::e7b2f4f4-72e1-449e-a329-cedef9b9aa77" providerId="AD" clId="Web-{3528876A-8F30-BB9D-813F-947AF8B55E6A}" dt="2021-05-15T21:46:55.031" v="96" actId="14100"/>
          <ac:spMkLst>
            <pc:docMk/>
            <pc:sldMk cId="4150672164" sldId="268"/>
            <ac:spMk id="44" creationId="{624837D7-A5D7-400B-AA66-23873B20DC58}"/>
          </ac:spMkLst>
        </pc:spChg>
        <pc:graphicFrameChg chg="del">
          <ac:chgData name="Mathieu Falardeau" userId="S::mfala097@uottawa.ca::e7b2f4f4-72e1-449e-a329-cedef9b9aa77" providerId="AD" clId="Web-{3528876A-8F30-BB9D-813F-947AF8B55E6A}" dt="2021-05-15T21:44:54.702" v="37"/>
          <ac:graphicFrameMkLst>
            <pc:docMk/>
            <pc:sldMk cId="4150672164" sldId="268"/>
            <ac:graphicFrameMk id="3" creationId="{90DE5DB7-B217-446C-AE8A-1BC5884B7F0D}"/>
          </ac:graphicFrameMkLst>
        </pc:graphicFrameChg>
        <pc:picChg chg="add del mod ord">
          <ac:chgData name="Mathieu Falardeau" userId="S::mfala097@uottawa.ca::e7b2f4f4-72e1-449e-a329-cedef9b9aa77" providerId="AD" clId="Web-{3528876A-8F30-BB9D-813F-947AF8B55E6A}" dt="2021-05-15T21:45:27.749" v="39"/>
          <ac:picMkLst>
            <pc:docMk/>
            <pc:sldMk cId="4150672164" sldId="268"/>
            <ac:picMk id="40" creationId="{01649C4C-299E-44CF-92D5-DC82D265B798}"/>
          </ac:picMkLst>
        </pc:picChg>
        <pc:picChg chg="add mod ord">
          <ac:chgData name="Mathieu Falardeau" userId="S::mfala097@uottawa.ca::e7b2f4f4-72e1-449e-a329-cedef9b9aa77" providerId="AD" clId="Web-{3528876A-8F30-BB9D-813F-947AF8B55E6A}" dt="2021-05-15T21:46:00.655" v="42" actId="1076"/>
          <ac:picMkLst>
            <pc:docMk/>
            <pc:sldMk cId="4150672164" sldId="268"/>
            <ac:picMk id="43" creationId="{C71AD329-8C57-43FB-8599-BA9CB73895F9}"/>
          </ac:picMkLst>
        </pc:picChg>
      </pc:sldChg>
    </pc:docChg>
  </pc:docChgLst>
  <pc:docChgLst>
    <pc:chgData name="Mathieu Falardeau" userId="S::mfala097@uottawa.ca::e7b2f4f4-72e1-449e-a329-cedef9b9aa77" providerId="AD" clId="Web-{EA63CF71-A743-41AC-93ED-E3FB30D45F65}"/>
    <pc:docChg chg="addSld modSld">
      <pc:chgData name="Mathieu Falardeau" userId="S::mfala097@uottawa.ca::e7b2f4f4-72e1-449e-a329-cedef9b9aa77" providerId="AD" clId="Web-{EA63CF71-A743-41AC-93ED-E3FB30D45F65}" dt="2021-05-19T00:50:41.906" v="614" actId="14100"/>
      <pc:docMkLst>
        <pc:docMk/>
      </pc:docMkLst>
      <pc:sldChg chg="modSp">
        <pc:chgData name="Mathieu Falardeau" userId="S::mfala097@uottawa.ca::e7b2f4f4-72e1-449e-a329-cedef9b9aa77" providerId="AD" clId="Web-{EA63CF71-A743-41AC-93ED-E3FB30D45F65}" dt="2021-05-19T00:50:41.906" v="614" actId="14100"/>
        <pc:sldMkLst>
          <pc:docMk/>
          <pc:sldMk cId="4150672164" sldId="268"/>
        </pc:sldMkLst>
        <pc:picChg chg="mod">
          <ac:chgData name="Mathieu Falardeau" userId="S::mfala097@uottawa.ca::e7b2f4f4-72e1-449e-a329-cedef9b9aa77" providerId="AD" clId="Web-{EA63CF71-A743-41AC-93ED-E3FB30D45F65}" dt="2021-05-19T00:50:41.906" v="614" actId="14100"/>
          <ac:picMkLst>
            <pc:docMk/>
            <pc:sldMk cId="4150672164" sldId="268"/>
            <ac:picMk id="6" creationId="{7451BB3D-3B71-48AD-A5CD-4550485F0671}"/>
          </ac:picMkLst>
        </pc:picChg>
      </pc:sldChg>
      <pc:sldChg chg="modSp new">
        <pc:chgData name="Mathieu Falardeau" userId="S::mfala097@uottawa.ca::e7b2f4f4-72e1-449e-a329-cedef9b9aa77" providerId="AD" clId="Web-{EA63CF71-A743-41AC-93ED-E3FB30D45F65}" dt="2021-05-19T00:49:50.745" v="612" actId="20577"/>
        <pc:sldMkLst>
          <pc:docMk/>
          <pc:sldMk cId="4041025144" sldId="269"/>
        </pc:sldMkLst>
        <pc:spChg chg="mod">
          <ac:chgData name="Mathieu Falardeau" userId="S::mfala097@uottawa.ca::e7b2f4f4-72e1-449e-a329-cedef9b9aa77" providerId="AD" clId="Web-{EA63CF71-A743-41AC-93ED-E3FB30D45F65}" dt="2021-05-19T00:38:56.156" v="13" actId="20577"/>
          <ac:spMkLst>
            <pc:docMk/>
            <pc:sldMk cId="4041025144" sldId="269"/>
            <ac:spMk id="2" creationId="{8F3D35DD-6C06-4AB6-9FC8-34DB22C64F59}"/>
          </ac:spMkLst>
        </pc:spChg>
        <pc:spChg chg="mod">
          <ac:chgData name="Mathieu Falardeau" userId="S::mfala097@uottawa.ca::e7b2f4f4-72e1-449e-a329-cedef9b9aa77" providerId="AD" clId="Web-{EA63CF71-A743-41AC-93ED-E3FB30D45F65}" dt="2021-05-19T00:49:50.745" v="612" actId="20577"/>
          <ac:spMkLst>
            <pc:docMk/>
            <pc:sldMk cId="4041025144" sldId="269"/>
            <ac:spMk id="3" creationId="{51A6EE3B-0491-495D-BC04-ED0782005C02}"/>
          </ac:spMkLst>
        </pc:spChg>
      </pc:sldChg>
    </pc:docChg>
  </pc:docChgLst>
  <pc:docChgLst>
    <pc:chgData name="Mathieu Falardeau" userId="61cbe8023596b695" providerId="LiveId" clId="{5F7F53DE-700E-4C4A-B8A0-73E35F14214E}"/>
    <pc:docChg chg="addSld modSld">
      <pc:chgData name="Mathieu Falardeau" userId="61cbe8023596b695" providerId="LiveId" clId="{5F7F53DE-700E-4C4A-B8A0-73E35F14214E}" dt="2021-05-15T17:29:55.504" v="98" actId="20577"/>
      <pc:docMkLst>
        <pc:docMk/>
      </pc:docMkLst>
      <pc:sldChg chg="modSp mod">
        <pc:chgData name="Mathieu Falardeau" userId="61cbe8023596b695" providerId="LiveId" clId="{5F7F53DE-700E-4C4A-B8A0-73E35F14214E}" dt="2021-05-15T17:22:14.507" v="19" actId="207"/>
        <pc:sldMkLst>
          <pc:docMk/>
          <pc:sldMk cId="875560913" sldId="267"/>
        </pc:sldMkLst>
        <pc:spChg chg="mod">
          <ac:chgData name="Mathieu Falardeau" userId="61cbe8023596b695" providerId="LiveId" clId="{5F7F53DE-700E-4C4A-B8A0-73E35F14214E}" dt="2021-05-15T17:22:14.507" v="19" actId="207"/>
          <ac:spMkLst>
            <pc:docMk/>
            <pc:sldMk cId="875560913" sldId="267"/>
            <ac:spMk id="30" creationId="{00000000-0000-0000-0000-000000000000}"/>
          </ac:spMkLst>
        </pc:spChg>
        <pc:spChg chg="mod">
          <ac:chgData name="Mathieu Falardeau" userId="61cbe8023596b695" providerId="LiveId" clId="{5F7F53DE-700E-4C4A-B8A0-73E35F14214E}" dt="2021-05-15T17:21:50.887" v="16" actId="20577"/>
          <ac:spMkLst>
            <pc:docMk/>
            <pc:sldMk cId="875560913" sldId="267"/>
            <ac:spMk id="32" creationId="{00000000-0000-0000-0000-000000000000}"/>
          </ac:spMkLst>
        </pc:spChg>
      </pc:sldChg>
      <pc:sldChg chg="addSp delSp modSp mod">
        <pc:chgData name="Mathieu Falardeau" userId="61cbe8023596b695" providerId="LiveId" clId="{5F7F53DE-700E-4C4A-B8A0-73E35F14214E}" dt="2021-05-15T17:29:55.504" v="98" actId="20577"/>
        <pc:sldMkLst>
          <pc:docMk/>
          <pc:sldMk cId="4150672164" sldId="268"/>
        </pc:sldMkLst>
        <pc:spChg chg="mod">
          <ac:chgData name="Mathieu Falardeau" userId="61cbe8023596b695" providerId="LiveId" clId="{5F7F53DE-700E-4C4A-B8A0-73E35F14214E}" dt="2021-05-15T17:29:55.504" v="98" actId="20577"/>
          <ac:spMkLst>
            <pc:docMk/>
            <pc:sldMk cId="4150672164" sldId="268"/>
            <ac:spMk id="2" creationId="{00000000-0000-0000-0000-000000000000}"/>
          </ac:spMkLst>
        </pc:spChg>
        <pc:spChg chg="del">
          <ac:chgData name="Mathieu Falardeau" userId="61cbe8023596b695" providerId="LiveId" clId="{5F7F53DE-700E-4C4A-B8A0-73E35F14214E}" dt="2021-05-15T17:24:32.758" v="32" actId="1032"/>
          <ac:spMkLst>
            <pc:docMk/>
            <pc:sldMk cId="4150672164" sldId="268"/>
            <ac:spMk id="7" creationId="{00000000-0000-0000-0000-000000000000}"/>
          </ac:spMkLst>
        </pc:spChg>
        <pc:graphicFrameChg chg="add mod">
          <ac:chgData name="Mathieu Falardeau" userId="61cbe8023596b695" providerId="LiveId" clId="{5F7F53DE-700E-4C4A-B8A0-73E35F14214E}" dt="2021-05-15T17:29:26.920" v="97"/>
          <ac:graphicFrameMkLst>
            <pc:docMk/>
            <pc:sldMk cId="4150672164" sldId="268"/>
            <ac:graphicFrameMk id="3" creationId="{90DE5DB7-B217-446C-AE8A-1BC5884B7F0D}"/>
          </ac:graphicFrameMkLst>
        </pc:graphicFrameChg>
      </pc:sldChg>
      <pc:sldChg chg="new">
        <pc:chgData name="Mathieu Falardeau" userId="61cbe8023596b695" providerId="LiveId" clId="{5F7F53DE-700E-4C4A-B8A0-73E35F14214E}" dt="2021-05-15T17:23:26.549" v="20" actId="680"/>
        <pc:sldMkLst>
          <pc:docMk/>
          <pc:sldMk cId="3272471281" sldId="269"/>
        </pc:sldMkLst>
      </pc:sldChg>
    </pc:docChg>
  </pc:docChgLst>
  <pc:docChgLst>
    <pc:chgData name="Mathieu Falardeau" userId="S::mfala097@uottawa.ca::e7b2f4f4-72e1-449e-a329-cedef9b9aa77" providerId="AD" clId="Web-{5CD6F776-98FF-470F-90E5-4FA96022162B}"/>
    <pc:docChg chg="addSld modSld">
      <pc:chgData name="Mathieu Falardeau" userId="S::mfala097@uottawa.ca::e7b2f4f4-72e1-449e-a329-cedef9b9aa77" providerId="AD" clId="Web-{5CD6F776-98FF-470F-90E5-4FA96022162B}" dt="2021-07-04T20:42:22.355" v="800" actId="20577"/>
      <pc:docMkLst>
        <pc:docMk/>
      </pc:docMkLst>
      <pc:sldChg chg="addSp delSp modSp">
        <pc:chgData name="Mathieu Falardeau" userId="S::mfala097@uottawa.ca::e7b2f4f4-72e1-449e-a329-cedef9b9aa77" providerId="AD" clId="Web-{5CD6F776-98FF-470F-90E5-4FA96022162B}" dt="2021-07-04T20:41:05.527" v="790" actId="20577"/>
        <pc:sldMkLst>
          <pc:docMk/>
          <pc:sldMk cId="2444917196" sldId="273"/>
        </pc:sldMkLst>
        <pc:spChg chg="add del">
          <ac:chgData name="Mathieu Falardeau" userId="S::mfala097@uottawa.ca::e7b2f4f4-72e1-449e-a329-cedef9b9aa77" providerId="AD" clId="Web-{5CD6F776-98FF-470F-90E5-4FA96022162B}" dt="2021-07-04T19:57:53.233" v="534"/>
          <ac:spMkLst>
            <pc:docMk/>
            <pc:sldMk cId="2444917196" sldId="273"/>
            <ac:spMk id="2" creationId="{3A3A4DC4-48A6-4BE5-B081-796FB065AA5C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23" v="729" actId="1076"/>
          <ac:spMkLst>
            <pc:docMk/>
            <pc:sldMk cId="2444917196" sldId="273"/>
            <ac:spMk id="3" creationId="{FB261F47-097A-4145-8F01-57695BCB9A46}"/>
          </ac:spMkLst>
        </pc:spChg>
        <pc:spChg chg="add del mod">
          <ac:chgData name="Mathieu Falardeau" userId="S::mfala097@uottawa.ca::e7b2f4f4-72e1-449e-a329-cedef9b9aa77" providerId="AD" clId="Web-{5CD6F776-98FF-470F-90E5-4FA96022162B}" dt="2021-07-04T20:05:22.156" v="625"/>
          <ac:spMkLst>
            <pc:docMk/>
            <pc:sldMk cId="2444917196" sldId="273"/>
            <ac:spMk id="4" creationId="{5414EC67-F128-429B-9F5C-5F852191CE9B}"/>
          </ac:spMkLst>
        </pc:spChg>
        <pc:spChg chg="mod">
          <ac:chgData name="Mathieu Falardeau" userId="S::mfala097@uottawa.ca::e7b2f4f4-72e1-449e-a329-cedef9b9aa77" providerId="AD" clId="Web-{5CD6F776-98FF-470F-90E5-4FA96022162B}" dt="2021-07-04T20:41:05.527" v="790" actId="20577"/>
          <ac:spMkLst>
            <pc:docMk/>
            <pc:sldMk cId="2444917196" sldId="273"/>
            <ac:spMk id="6" creationId="{C262522F-F640-48F7-8A7C-4164DF3D4351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902" v="734" actId="1076"/>
          <ac:spMkLst>
            <pc:docMk/>
            <pc:sldMk cId="2444917196" sldId="273"/>
            <ac:spMk id="7" creationId="{54C78241-3C7F-4C2E-8B97-8D0C1018827C}"/>
          </ac:spMkLst>
        </pc:spChg>
        <pc:spChg chg="add del mod">
          <ac:chgData name="Mathieu Falardeau" userId="S::mfala097@uottawa.ca::e7b2f4f4-72e1-449e-a329-cedef9b9aa77" providerId="AD" clId="Web-{5CD6F776-98FF-470F-90E5-4FA96022162B}" dt="2021-07-04T20:26:45.667" v="694"/>
          <ac:spMkLst>
            <pc:docMk/>
            <pc:sldMk cId="2444917196" sldId="273"/>
            <ac:spMk id="8" creationId="{57704947-1176-4A8E-9EE3-4024005CD68D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433" v="703" actId="1076"/>
          <ac:spMkLst>
            <pc:docMk/>
            <pc:sldMk cId="2444917196" sldId="273"/>
            <ac:spMk id="21" creationId="{0CA1608F-B700-48BE-B21C-DA3C045203A0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448" v="704" actId="1076"/>
          <ac:spMkLst>
            <pc:docMk/>
            <pc:sldMk cId="2444917196" sldId="273"/>
            <ac:spMk id="22" creationId="{52B49B2E-FDB0-4ABE-B24C-12F7B9DE6F10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464" v="705" actId="1076"/>
          <ac:spMkLst>
            <pc:docMk/>
            <pc:sldMk cId="2444917196" sldId="273"/>
            <ac:spMk id="23" creationId="{849222D3-F96E-4A32-B7AF-C2F410C91F0F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480" v="706" actId="1076"/>
          <ac:spMkLst>
            <pc:docMk/>
            <pc:sldMk cId="2444917196" sldId="273"/>
            <ac:spMk id="24" creationId="{1C94AAE9-8511-4B21-AB17-D0D16F1EC3F0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495" v="707" actId="1076"/>
          <ac:spMkLst>
            <pc:docMk/>
            <pc:sldMk cId="2444917196" sldId="273"/>
            <ac:spMk id="25" creationId="{6FB2B948-951B-49D6-A566-9D2C08593CED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11" v="708" actId="1076"/>
          <ac:spMkLst>
            <pc:docMk/>
            <pc:sldMk cId="2444917196" sldId="273"/>
            <ac:spMk id="26" creationId="{303F3BD1-F79F-40AC-9CEB-88D4D25DFE12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27" v="709" actId="1076"/>
          <ac:spMkLst>
            <pc:docMk/>
            <pc:sldMk cId="2444917196" sldId="273"/>
            <ac:spMk id="28" creationId="{954730E8-26FF-4DD2-BB9C-ED82079EF125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42" v="710" actId="1076"/>
          <ac:spMkLst>
            <pc:docMk/>
            <pc:sldMk cId="2444917196" sldId="273"/>
            <ac:spMk id="29" creationId="{49B16F28-B4FE-45A2-A904-A1525C9C8A26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58" v="711" actId="1076"/>
          <ac:spMkLst>
            <pc:docMk/>
            <pc:sldMk cId="2444917196" sldId="273"/>
            <ac:spMk id="30" creationId="{60A3461F-7452-4352-8FA6-5F9663F4A0BA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73" v="712" actId="1076"/>
          <ac:spMkLst>
            <pc:docMk/>
            <pc:sldMk cId="2444917196" sldId="273"/>
            <ac:spMk id="31" creationId="{3DEB3F1C-6CDB-41B6-BA8E-4346F05F7E49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589" v="713" actId="1076"/>
          <ac:spMkLst>
            <pc:docMk/>
            <pc:sldMk cId="2444917196" sldId="273"/>
            <ac:spMk id="32" creationId="{224DE5E2-6229-4F53-865E-C7744221CF81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05" v="714" actId="1076"/>
          <ac:spMkLst>
            <pc:docMk/>
            <pc:sldMk cId="2444917196" sldId="273"/>
            <ac:spMk id="33" creationId="{9EE41F8F-5C24-44E7-B69A-FE4E6D9BF6C4}"/>
          </ac:spMkLst>
        </pc:spChg>
        <pc:spChg chg="add del mod">
          <ac:chgData name="Mathieu Falardeau" userId="S::mfala097@uottawa.ca::e7b2f4f4-72e1-449e-a329-cedef9b9aa77" providerId="AD" clId="Web-{5CD6F776-98FF-470F-90E5-4FA96022162B}" dt="2021-07-04T19:56:19.060" v="520"/>
          <ac:spMkLst>
            <pc:docMk/>
            <pc:sldMk cId="2444917196" sldId="273"/>
            <ac:spMk id="34" creationId="{B59D4A61-7198-451E-B23C-368545FA0E60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20" v="715" actId="1076"/>
          <ac:spMkLst>
            <pc:docMk/>
            <pc:sldMk cId="2444917196" sldId="273"/>
            <ac:spMk id="36" creationId="{FDDE362B-F496-40D5-A792-0FE6165F442E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36" v="716" actId="1076"/>
          <ac:spMkLst>
            <pc:docMk/>
            <pc:sldMk cId="2444917196" sldId="273"/>
            <ac:spMk id="37" creationId="{9F006E6F-E3F4-4C59-914C-008CB09D9BA2}"/>
          </ac:spMkLst>
        </pc:spChg>
        <pc:spChg chg="add del mod">
          <ac:chgData name="Mathieu Falardeau" userId="S::mfala097@uottawa.ca::e7b2f4f4-72e1-449e-a329-cedef9b9aa77" providerId="AD" clId="Web-{5CD6F776-98FF-470F-90E5-4FA96022162B}" dt="2021-07-04T19:46:01.106" v="430"/>
          <ac:spMkLst>
            <pc:docMk/>
            <pc:sldMk cId="2444917196" sldId="273"/>
            <ac:spMk id="38" creationId="{B2367B64-8580-4DA0-B1B5-34AAE2E7CF47}"/>
          </ac:spMkLst>
        </pc:spChg>
        <pc:spChg chg="add del">
          <ac:chgData name="Mathieu Falardeau" userId="S::mfala097@uottawa.ca::e7b2f4f4-72e1-449e-a329-cedef9b9aa77" providerId="AD" clId="Web-{5CD6F776-98FF-470F-90E5-4FA96022162B}" dt="2021-07-04T19:46:02.763" v="431"/>
          <ac:spMkLst>
            <pc:docMk/>
            <pc:sldMk cId="2444917196" sldId="273"/>
            <ac:spMk id="39" creationId="{0242E39D-D5D6-4E84-BD52-5B09C7381755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52" v="717" actId="1076"/>
          <ac:spMkLst>
            <pc:docMk/>
            <pc:sldMk cId="2444917196" sldId="273"/>
            <ac:spMk id="40" creationId="{4BEAA973-5D96-42B4-BEDE-B6330C23A07F}"/>
          </ac:spMkLst>
        </pc:spChg>
        <pc:spChg chg="add del">
          <ac:chgData name="Mathieu Falardeau" userId="S::mfala097@uottawa.ca::e7b2f4f4-72e1-449e-a329-cedef9b9aa77" providerId="AD" clId="Web-{5CD6F776-98FF-470F-90E5-4FA96022162B}" dt="2021-07-04T19:45:58.575" v="429"/>
          <ac:spMkLst>
            <pc:docMk/>
            <pc:sldMk cId="2444917196" sldId="273"/>
            <ac:spMk id="41" creationId="{B9D26832-02AE-4D91-8D58-1A7A17B94069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52" v="718" actId="1076"/>
          <ac:spMkLst>
            <pc:docMk/>
            <pc:sldMk cId="2444917196" sldId="273"/>
            <ac:spMk id="42" creationId="{A321DA19-F83A-4468-913B-F6C846564341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67" v="719" actId="1076"/>
          <ac:spMkLst>
            <pc:docMk/>
            <pc:sldMk cId="2444917196" sldId="273"/>
            <ac:spMk id="43" creationId="{CD3318B6-2A54-434A-9868-359083B83C6B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83" v="720" actId="1076"/>
          <ac:spMkLst>
            <pc:docMk/>
            <pc:sldMk cId="2444917196" sldId="273"/>
            <ac:spMk id="44" creationId="{67D64236-960B-4008-A173-98C5FBEAC9B7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698" v="721" actId="1076"/>
          <ac:spMkLst>
            <pc:docMk/>
            <pc:sldMk cId="2444917196" sldId="273"/>
            <ac:spMk id="45" creationId="{414C72F4-03DA-4826-B657-1808E3B14286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714" v="722" actId="1076"/>
          <ac:spMkLst>
            <pc:docMk/>
            <pc:sldMk cId="2444917196" sldId="273"/>
            <ac:spMk id="46" creationId="{815775E4-6DDE-4555-A0DC-533D9F3CB0C3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792" v="727" actId="1076"/>
          <ac:spMkLst>
            <pc:docMk/>
            <pc:sldMk cId="2444917196" sldId="273"/>
            <ac:spMk id="47" creationId="{8C9AD369-4CEA-4F58-A9BF-CEF9BD7CA4FE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730" v="723" actId="1076"/>
          <ac:spMkLst>
            <pc:docMk/>
            <pc:sldMk cId="2444917196" sldId="273"/>
            <ac:spMk id="48" creationId="{91D16F24-2661-484D-B6D5-136D40F3E5FF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6:52.745" v="724" actId="1076"/>
          <ac:spMkLst>
            <pc:docMk/>
            <pc:sldMk cId="2444917196" sldId="273"/>
            <ac:spMk id="49" creationId="{6F01A5FB-12C6-42E4-87C1-F40A6FDDD97D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08" v="728" actId="1076"/>
          <ac:spMkLst>
            <pc:docMk/>
            <pc:sldMk cId="2444917196" sldId="273"/>
            <ac:spMk id="50" creationId="{0AB3199A-952A-4521-BA24-4CF96EA39326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39" v="730" actId="1076"/>
          <ac:spMkLst>
            <pc:docMk/>
            <pc:sldMk cId="2444917196" sldId="273"/>
            <ac:spMk id="52" creationId="{F20231A3-689A-4122-9CA2-2E7224FC7015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55" v="731" actId="1076"/>
          <ac:spMkLst>
            <pc:docMk/>
            <pc:sldMk cId="2444917196" sldId="273"/>
            <ac:spMk id="53" creationId="{5939FB8F-959D-4DDE-B523-59B4BCEDF0C5}"/>
          </ac:spMkLst>
        </pc:spChg>
        <pc:spChg chg="add del mod">
          <ac:chgData name="Mathieu Falardeau" userId="S::mfala097@uottawa.ca::e7b2f4f4-72e1-449e-a329-cedef9b9aa77" providerId="AD" clId="Web-{5CD6F776-98FF-470F-90E5-4FA96022162B}" dt="2021-07-04T20:04:44.063" v="618"/>
          <ac:spMkLst>
            <pc:docMk/>
            <pc:sldMk cId="2444917196" sldId="273"/>
            <ac:spMk id="54" creationId="{2F37D9A1-BD67-4FF1-8D3A-B1B13AF782F3}"/>
          </ac:spMkLst>
        </pc:spChg>
        <pc:spChg chg="add del">
          <ac:chgData name="Mathieu Falardeau" userId="S::mfala097@uottawa.ca::e7b2f4f4-72e1-449e-a329-cedef9b9aa77" providerId="AD" clId="Web-{5CD6F776-98FF-470F-90E5-4FA96022162B}" dt="2021-07-04T20:04:27.545" v="615"/>
          <ac:spMkLst>
            <pc:docMk/>
            <pc:sldMk cId="2444917196" sldId="273"/>
            <ac:spMk id="55" creationId="{8F61F94F-800F-40FD-9FC4-2895B8806891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70" v="732" actId="1076"/>
          <ac:spMkLst>
            <pc:docMk/>
            <pc:sldMk cId="2444917196" sldId="273"/>
            <ac:spMk id="56" creationId="{F976FFA2-86B1-4C3D-9D69-B8FD8012C937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886" v="733" actId="1076"/>
          <ac:spMkLst>
            <pc:docMk/>
            <pc:sldMk cId="2444917196" sldId="273"/>
            <ac:spMk id="57" creationId="{3E1A9ED4-A81C-4784-A27A-0292CA379F34}"/>
          </ac:spMkLst>
        </pc:spChg>
        <pc:spChg chg="add mod">
          <ac:chgData name="Mathieu Falardeau" userId="S::mfala097@uottawa.ca::e7b2f4f4-72e1-449e-a329-cedef9b9aa77" providerId="AD" clId="Web-{5CD6F776-98FF-470F-90E5-4FA96022162B}" dt="2021-07-04T20:36:52.917" v="735" actId="1076"/>
          <ac:spMkLst>
            <pc:docMk/>
            <pc:sldMk cId="2444917196" sldId="273"/>
            <ac:spMk id="58" creationId="{B9B2999A-CB73-489D-9292-A818426E37FC}"/>
          </ac:spMkLst>
        </pc:spChg>
        <pc:grpChg chg="add mod">
          <ac:chgData name="Mathieu Falardeau" userId="S::mfala097@uottawa.ca::e7b2f4f4-72e1-449e-a329-cedef9b9aa77" providerId="AD" clId="Web-{5CD6F776-98FF-470F-90E5-4FA96022162B}" dt="2021-07-04T20:38:15.870" v="770" actId="1076"/>
          <ac:grpSpMkLst>
            <pc:docMk/>
            <pc:sldMk cId="2444917196" sldId="273"/>
            <ac:grpSpMk id="10" creationId="{EC1B68AC-ABC6-487D-8BD3-7DA7DB8F1C68}"/>
          </ac:grpSpMkLst>
        </pc:grpChg>
        <pc:picChg chg="add mod modCrop">
          <ac:chgData name="Mathieu Falardeau" userId="S::mfala097@uottawa.ca::e7b2f4f4-72e1-449e-a329-cedef9b9aa77" providerId="AD" clId="Web-{5CD6F776-98FF-470F-90E5-4FA96022162B}" dt="2021-07-04T20:38:53.245" v="777" actId="1076"/>
          <ac:picMkLst>
            <pc:docMk/>
            <pc:sldMk cId="2444917196" sldId="273"/>
            <ac:picMk id="9" creationId="{BADA9FC4-13E7-4062-AD08-BA2757F1ECBE}"/>
          </ac:picMkLst>
        </pc:picChg>
        <pc:picChg chg="mod">
          <ac:chgData name="Mathieu Falardeau" userId="S::mfala097@uottawa.ca::e7b2f4f4-72e1-449e-a329-cedef9b9aa77" providerId="AD" clId="Web-{5CD6F776-98FF-470F-90E5-4FA96022162B}" dt="2021-07-04T20:36:52.777" v="726" actId="1076"/>
          <ac:picMkLst>
            <pc:docMk/>
            <pc:sldMk cId="2444917196" sldId="273"/>
            <ac:picMk id="35" creationId="{511DDFC3-38CB-4677-AF77-2EC69E7D42FC}"/>
          </ac:picMkLst>
        </pc:picChg>
        <pc:picChg chg="mod">
          <ac:chgData name="Mathieu Falardeau" userId="S::mfala097@uottawa.ca::e7b2f4f4-72e1-449e-a329-cedef9b9aa77" providerId="AD" clId="Web-{5CD6F776-98FF-470F-90E5-4FA96022162B}" dt="2021-07-04T20:36:52.761" v="725" actId="1076"/>
          <ac:picMkLst>
            <pc:docMk/>
            <pc:sldMk cId="2444917196" sldId="273"/>
            <ac:picMk id="51" creationId="{0F7E0BC9-83D3-447F-B8BA-FD8B0EEF3EF0}"/>
          </ac:picMkLst>
        </pc:picChg>
      </pc:sldChg>
      <pc:sldChg chg="modSp">
        <pc:chgData name="Mathieu Falardeau" userId="S::mfala097@uottawa.ca::e7b2f4f4-72e1-449e-a329-cedef9b9aa77" providerId="AD" clId="Web-{5CD6F776-98FF-470F-90E5-4FA96022162B}" dt="2021-07-04T20:42:22.355" v="800" actId="20577"/>
        <pc:sldMkLst>
          <pc:docMk/>
          <pc:sldMk cId="2771528236" sldId="281"/>
        </pc:sldMkLst>
        <pc:spChg chg="mod">
          <ac:chgData name="Mathieu Falardeau" userId="S::mfala097@uottawa.ca::e7b2f4f4-72e1-449e-a329-cedef9b9aa77" providerId="AD" clId="Web-{5CD6F776-98FF-470F-90E5-4FA96022162B}" dt="2021-07-04T20:42:22.355" v="800" actId="20577"/>
          <ac:spMkLst>
            <pc:docMk/>
            <pc:sldMk cId="2771528236" sldId="281"/>
            <ac:spMk id="3" creationId="{8D979DE5-A791-4957-B9AB-35F956686D28}"/>
          </ac:spMkLst>
        </pc:spChg>
      </pc:sldChg>
      <pc:sldChg chg="modSp">
        <pc:chgData name="Mathieu Falardeau" userId="S::mfala097@uottawa.ca::e7b2f4f4-72e1-449e-a329-cedef9b9aa77" providerId="AD" clId="Web-{5CD6F776-98FF-470F-90E5-4FA96022162B}" dt="2021-07-04T20:24:04.370" v="688" actId="20577"/>
        <pc:sldMkLst>
          <pc:docMk/>
          <pc:sldMk cId="3253919659" sldId="282"/>
        </pc:sldMkLst>
        <pc:spChg chg="mod">
          <ac:chgData name="Mathieu Falardeau" userId="S::mfala097@uottawa.ca::e7b2f4f4-72e1-449e-a329-cedef9b9aa77" providerId="AD" clId="Web-{5CD6F776-98FF-470F-90E5-4FA96022162B}" dt="2021-07-04T20:24:04.370" v="688" actId="20577"/>
          <ac:spMkLst>
            <pc:docMk/>
            <pc:sldMk cId="3253919659" sldId="282"/>
            <ac:spMk id="3" creationId="{8D979DE5-A791-4957-B9AB-35F956686D28}"/>
          </ac:spMkLst>
        </pc:spChg>
      </pc:sldChg>
      <pc:sldChg chg="addSp modSp modNotes">
        <pc:chgData name="Mathieu Falardeau" userId="S::mfala097@uottawa.ca::e7b2f4f4-72e1-449e-a329-cedef9b9aa77" providerId="AD" clId="Web-{5CD6F776-98FF-470F-90E5-4FA96022162B}" dt="2021-07-04T20:20:56.252" v="673" actId="14100"/>
        <pc:sldMkLst>
          <pc:docMk/>
          <pc:sldMk cId="3929845584" sldId="283"/>
        </pc:sldMkLst>
        <pc:spChg chg="mod">
          <ac:chgData name="Mathieu Falardeau" userId="S::mfala097@uottawa.ca::e7b2f4f4-72e1-449e-a329-cedef9b9aa77" providerId="AD" clId="Web-{5CD6F776-98FF-470F-90E5-4FA96022162B}" dt="2021-07-04T19:13:23.753" v="121" actId="20577"/>
          <ac:spMkLst>
            <pc:docMk/>
            <pc:sldMk cId="3929845584" sldId="283"/>
            <ac:spMk id="2" creationId="{F75D029E-D9FD-4828-ACAE-799846FDF83E}"/>
          </ac:spMkLst>
        </pc:spChg>
        <pc:spChg chg="mod">
          <ac:chgData name="Mathieu Falardeau" userId="S::mfala097@uottawa.ca::e7b2f4f4-72e1-449e-a329-cedef9b9aa77" providerId="AD" clId="Web-{5CD6F776-98FF-470F-90E5-4FA96022162B}" dt="2021-07-04T20:14:36.143" v="663" actId="20577"/>
          <ac:spMkLst>
            <pc:docMk/>
            <pc:sldMk cId="3929845584" sldId="283"/>
            <ac:spMk id="3" creationId="{8109A936-9496-40F2-8874-ECC794D5FB32}"/>
          </ac:spMkLst>
        </pc:spChg>
        <pc:picChg chg="add mod">
          <ac:chgData name="Mathieu Falardeau" userId="S::mfala097@uottawa.ca::e7b2f4f4-72e1-449e-a329-cedef9b9aa77" providerId="AD" clId="Web-{5CD6F776-98FF-470F-90E5-4FA96022162B}" dt="2021-07-04T20:19:43.424" v="670" actId="1076"/>
          <ac:picMkLst>
            <pc:docMk/>
            <pc:sldMk cId="3929845584" sldId="283"/>
            <ac:picMk id="4" creationId="{2D0769AC-89DD-4B01-9D32-35297728D205}"/>
          </ac:picMkLst>
        </pc:picChg>
        <pc:picChg chg="add mod">
          <ac:chgData name="Mathieu Falardeau" userId="S::mfala097@uottawa.ca::e7b2f4f4-72e1-449e-a329-cedef9b9aa77" providerId="AD" clId="Web-{5CD6F776-98FF-470F-90E5-4FA96022162B}" dt="2021-07-04T20:20:56.252" v="673" actId="14100"/>
          <ac:picMkLst>
            <pc:docMk/>
            <pc:sldMk cId="3929845584" sldId="283"/>
            <ac:picMk id="5" creationId="{9D026419-F48B-45F3-9143-B26A17DE6022}"/>
          </ac:picMkLst>
        </pc:picChg>
      </pc:sldChg>
      <pc:sldChg chg="modSp modNotes">
        <pc:chgData name="Mathieu Falardeau" userId="S::mfala097@uottawa.ca::e7b2f4f4-72e1-449e-a329-cedef9b9aa77" providerId="AD" clId="Web-{5CD6F776-98FF-470F-90E5-4FA96022162B}" dt="2021-07-04T20:41:56.073" v="797" actId="20577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5CD6F776-98FF-470F-90E5-4FA96022162B}" dt="2021-07-04T20:41:56.073" v="797" actId="20577"/>
          <ac:spMkLst>
            <pc:docMk/>
            <pc:sldMk cId="3481028043" sldId="284"/>
            <ac:spMk id="3" creationId="{8109A936-9496-40F2-8874-ECC794D5FB32}"/>
          </ac:spMkLst>
        </pc:spChg>
        <pc:picChg chg="mod">
          <ac:chgData name="Mathieu Falardeau" userId="S::mfala097@uottawa.ca::e7b2f4f4-72e1-449e-a329-cedef9b9aa77" providerId="AD" clId="Web-{5CD6F776-98FF-470F-90E5-4FA96022162B}" dt="2021-07-04T19:38:03.778" v="367" actId="1076"/>
          <ac:picMkLst>
            <pc:docMk/>
            <pc:sldMk cId="3481028043" sldId="284"/>
            <ac:picMk id="5" creationId="{47D90D7A-A040-4E9B-B870-77051FB04026}"/>
          </ac:picMkLst>
        </pc:picChg>
      </pc:sldChg>
      <pc:sldChg chg="addSp modSp new">
        <pc:chgData name="Mathieu Falardeau" userId="S::mfala097@uottawa.ca::e7b2f4f4-72e1-449e-a329-cedef9b9aa77" providerId="AD" clId="Web-{5CD6F776-98FF-470F-90E5-4FA96022162B}" dt="2021-07-04T20:39:50.917" v="785" actId="20577"/>
        <pc:sldMkLst>
          <pc:docMk/>
          <pc:sldMk cId="398253479" sldId="289"/>
        </pc:sldMkLst>
        <pc:spChg chg="mod">
          <ac:chgData name="Mathieu Falardeau" userId="S::mfala097@uottawa.ca::e7b2f4f4-72e1-449e-a329-cedef9b9aa77" providerId="AD" clId="Web-{5CD6F776-98FF-470F-90E5-4FA96022162B}" dt="2021-07-04T19:19:15.518" v="195" actId="20577"/>
          <ac:spMkLst>
            <pc:docMk/>
            <pc:sldMk cId="398253479" sldId="289"/>
            <ac:spMk id="2" creationId="{94F22A21-F4C9-40A9-8D2D-6565278291AB}"/>
          </ac:spMkLst>
        </pc:spChg>
        <pc:spChg chg="mod">
          <ac:chgData name="Mathieu Falardeau" userId="S::mfala097@uottawa.ca::e7b2f4f4-72e1-449e-a329-cedef9b9aa77" providerId="AD" clId="Web-{5CD6F776-98FF-470F-90E5-4FA96022162B}" dt="2021-07-04T20:39:50.917" v="785" actId="20577"/>
          <ac:spMkLst>
            <pc:docMk/>
            <pc:sldMk cId="398253479" sldId="289"/>
            <ac:spMk id="3" creationId="{16FAFBE9-2B34-4E68-A73F-D473A01FEC61}"/>
          </ac:spMkLst>
        </pc:spChg>
        <pc:picChg chg="add mod">
          <ac:chgData name="Mathieu Falardeau" userId="S::mfala097@uottawa.ca::e7b2f4f4-72e1-449e-a329-cedef9b9aa77" providerId="AD" clId="Web-{5CD6F776-98FF-470F-90E5-4FA96022162B}" dt="2021-07-04T20:23:55.198" v="686" actId="1076"/>
          <ac:picMkLst>
            <pc:docMk/>
            <pc:sldMk cId="398253479" sldId="289"/>
            <ac:picMk id="4" creationId="{9948E6B8-BB25-4E07-B524-681F11D5074B}"/>
          </ac:picMkLst>
        </pc:picChg>
        <pc:picChg chg="add mod">
          <ac:chgData name="Mathieu Falardeau" userId="S::mfala097@uottawa.ca::e7b2f4f4-72e1-449e-a329-cedef9b9aa77" providerId="AD" clId="Web-{5CD6F776-98FF-470F-90E5-4FA96022162B}" dt="2021-07-04T20:23:49.995" v="684" actId="1076"/>
          <ac:picMkLst>
            <pc:docMk/>
            <pc:sldMk cId="398253479" sldId="289"/>
            <ac:picMk id="5" creationId="{7A33A5D0-95D4-4673-BFC2-9724D8FE2959}"/>
          </ac:picMkLst>
        </pc:picChg>
      </pc:sldChg>
    </pc:docChg>
  </pc:docChgLst>
  <pc:docChgLst>
    <pc:chgData name="Nada Noureddine" userId="S::nnour042@uottawa.ca::d2d90369-318a-4aeb-a0f9-c94d7fc6ca98" providerId="AD" clId="Web-{4554725B-AAF3-4CA9-A434-16BFA19B1EE1}"/>
    <pc:docChg chg="modSld">
      <pc:chgData name="Nada Noureddine" userId="S::nnour042@uottawa.ca::d2d90369-318a-4aeb-a0f9-c94d7fc6ca98" providerId="AD" clId="Web-{4554725B-AAF3-4CA9-A434-16BFA19B1EE1}" dt="2021-07-03T03:41:09.475" v="25" actId="20577"/>
      <pc:docMkLst>
        <pc:docMk/>
      </pc:docMkLst>
      <pc:sldChg chg="modSp">
        <pc:chgData name="Nada Noureddine" userId="S::nnour042@uottawa.ca::d2d90369-318a-4aeb-a0f9-c94d7fc6ca98" providerId="AD" clId="Web-{4554725B-AAF3-4CA9-A434-16BFA19B1EE1}" dt="2021-07-03T03:41:09.475" v="25" actId="20577"/>
        <pc:sldMkLst>
          <pc:docMk/>
          <pc:sldMk cId="3383089562" sldId="275"/>
        </pc:sldMkLst>
        <pc:spChg chg="mod">
          <ac:chgData name="Nada Noureddine" userId="S::nnour042@uottawa.ca::d2d90369-318a-4aeb-a0f9-c94d7fc6ca98" providerId="AD" clId="Web-{4554725B-AAF3-4CA9-A434-16BFA19B1EE1}" dt="2021-07-03T03:41:09.475" v="25" actId="20577"/>
          <ac:spMkLst>
            <pc:docMk/>
            <pc:sldMk cId="3383089562" sldId="275"/>
            <ac:spMk id="3" creationId="{8109A936-9496-40F2-8874-ECC794D5FB32}"/>
          </ac:spMkLst>
        </pc:spChg>
      </pc:sldChg>
      <pc:sldChg chg="addSp delSp modSp mod modClrScheme chgLayout">
        <pc:chgData name="Nada Noureddine" userId="S::nnour042@uottawa.ca::d2d90369-318a-4aeb-a0f9-c94d7fc6ca98" providerId="AD" clId="Web-{4554725B-AAF3-4CA9-A434-16BFA19B1EE1}" dt="2021-07-03T03:40:50.069" v="23" actId="14100"/>
        <pc:sldMkLst>
          <pc:docMk/>
          <pc:sldMk cId="3796892918" sldId="280"/>
        </pc:sldMkLst>
        <pc:spChg chg="mod">
          <ac:chgData name="Nada Noureddine" userId="S::nnour042@uottawa.ca::d2d90369-318a-4aeb-a0f9-c94d7fc6ca98" providerId="AD" clId="Web-{4554725B-AAF3-4CA9-A434-16BFA19B1EE1}" dt="2021-07-03T03:40:22.772" v="16"/>
          <ac:spMkLst>
            <pc:docMk/>
            <pc:sldMk cId="3796892918" sldId="280"/>
            <ac:spMk id="2" creationId="{F75D029E-D9FD-4828-ACAE-799846FDF83E}"/>
          </ac:spMkLst>
        </pc:spChg>
        <pc:spChg chg="mod">
          <ac:chgData name="Nada Noureddine" userId="S::nnour042@uottawa.ca::d2d90369-318a-4aeb-a0f9-c94d7fc6ca98" providerId="AD" clId="Web-{4554725B-AAF3-4CA9-A434-16BFA19B1EE1}" dt="2021-07-03T03:40:38.694" v="21"/>
          <ac:spMkLst>
            <pc:docMk/>
            <pc:sldMk cId="3796892918" sldId="280"/>
            <ac:spMk id="3" creationId="{8109A936-9496-40F2-8874-ECC794D5FB32}"/>
          </ac:spMkLst>
        </pc:spChg>
        <pc:spChg chg="add del mod">
          <ac:chgData name="Nada Noureddine" userId="S::nnour042@uottawa.ca::d2d90369-318a-4aeb-a0f9-c94d7fc6ca98" providerId="AD" clId="Web-{4554725B-AAF3-4CA9-A434-16BFA19B1EE1}" dt="2021-07-03T03:40:22.772" v="16"/>
          <ac:spMkLst>
            <pc:docMk/>
            <pc:sldMk cId="3796892918" sldId="280"/>
            <ac:spMk id="8" creationId="{1069FA7C-0AD5-4942-A8AB-AC5CF407FA33}"/>
          </ac:spMkLst>
        </pc:spChg>
        <pc:spChg chg="add del mod">
          <ac:chgData name="Nada Noureddine" userId="S::nnour042@uottawa.ca::d2d90369-318a-4aeb-a0f9-c94d7fc6ca98" providerId="AD" clId="Web-{4554725B-AAF3-4CA9-A434-16BFA19B1EE1}" dt="2021-07-03T03:40:22.772" v="16"/>
          <ac:spMkLst>
            <pc:docMk/>
            <pc:sldMk cId="3796892918" sldId="280"/>
            <ac:spMk id="9" creationId="{248C559E-D2D9-4C93-B303-8DDC6FAF093B}"/>
          </ac:spMkLst>
        </pc:spChg>
        <pc:spChg chg="add del mod">
          <ac:chgData name="Nada Noureddine" userId="S::nnour042@uottawa.ca::d2d90369-318a-4aeb-a0f9-c94d7fc6ca98" providerId="AD" clId="Web-{4554725B-AAF3-4CA9-A434-16BFA19B1EE1}" dt="2021-07-03T03:40:18.038" v="14"/>
          <ac:spMkLst>
            <pc:docMk/>
            <pc:sldMk cId="3796892918" sldId="280"/>
            <ac:spMk id="10" creationId="{C3A8CC94-6FB2-48D3-B7B4-BBB113BDB047}"/>
          </ac:spMkLst>
        </pc:spChg>
        <pc:spChg chg="add del mod">
          <ac:chgData name="Nada Noureddine" userId="S::nnour042@uottawa.ca::d2d90369-318a-4aeb-a0f9-c94d7fc6ca98" providerId="AD" clId="Web-{4554725B-AAF3-4CA9-A434-16BFA19B1EE1}" dt="2021-07-03T03:40:18.038" v="14"/>
          <ac:spMkLst>
            <pc:docMk/>
            <pc:sldMk cId="3796892918" sldId="280"/>
            <ac:spMk id="12" creationId="{B36A60DC-3558-41FF-A8A3-468204AE2FD1}"/>
          </ac:spMkLst>
        </pc:spChg>
        <pc:picChg chg="add del mod">
          <ac:chgData name="Nada Noureddine" userId="S::nnour042@uottawa.ca::d2d90369-318a-4aeb-a0f9-c94d7fc6ca98" providerId="AD" clId="Web-{4554725B-AAF3-4CA9-A434-16BFA19B1EE1}" dt="2021-07-03T03:37:51.505" v="7"/>
          <ac:picMkLst>
            <pc:docMk/>
            <pc:sldMk cId="3796892918" sldId="280"/>
            <ac:picMk id="4" creationId="{CDC44995-C3BC-4A71-98F0-1794E1375C85}"/>
          </ac:picMkLst>
        </pc:picChg>
        <pc:picChg chg="add mod">
          <ac:chgData name="Nada Noureddine" userId="S::nnour042@uottawa.ca::d2d90369-318a-4aeb-a0f9-c94d7fc6ca98" providerId="AD" clId="Web-{4554725B-AAF3-4CA9-A434-16BFA19B1EE1}" dt="2021-07-03T03:40:50.069" v="23" actId="14100"/>
          <ac:picMkLst>
            <pc:docMk/>
            <pc:sldMk cId="3796892918" sldId="280"/>
            <ac:picMk id="5" creationId="{47D90D7A-A040-4E9B-B870-77051FB04026}"/>
          </ac:picMkLst>
        </pc:picChg>
      </pc:sldChg>
    </pc:docChg>
  </pc:docChgLst>
  <pc:docChgLst>
    <pc:chgData name="Mathieu Falardeau" userId="S::mfala097@uottawa.ca::e7b2f4f4-72e1-449e-a329-cedef9b9aa77" providerId="AD" clId="Web-{91BA88FD-58B7-4A4A-B72D-48363242D126}"/>
    <pc:docChg chg="modSld">
      <pc:chgData name="Mathieu Falardeau" userId="S::mfala097@uottawa.ca::e7b2f4f4-72e1-449e-a329-cedef9b9aa77" providerId="AD" clId="Web-{91BA88FD-58B7-4A4A-B72D-48363242D126}" dt="2021-05-21T20:44:29.308" v="42" actId="1076"/>
      <pc:docMkLst>
        <pc:docMk/>
      </pc:docMkLst>
      <pc:sldChg chg="modSp">
        <pc:chgData name="Mathieu Falardeau" userId="S::mfala097@uottawa.ca::e7b2f4f4-72e1-449e-a329-cedef9b9aa77" providerId="AD" clId="Web-{91BA88FD-58B7-4A4A-B72D-48363242D126}" dt="2021-05-21T20:44:29.308" v="42" actId="1076"/>
        <pc:sldMkLst>
          <pc:docMk/>
          <pc:sldMk cId="4150672164" sldId="268"/>
        </pc:sldMkLst>
        <pc:spChg chg="mod">
          <ac:chgData name="Mathieu Falardeau" userId="S::mfala097@uottawa.ca::e7b2f4f4-72e1-449e-a329-cedef9b9aa77" providerId="AD" clId="Web-{91BA88FD-58B7-4A4A-B72D-48363242D126}" dt="2021-05-21T20:44:29.308" v="42" actId="1076"/>
          <ac:spMkLst>
            <pc:docMk/>
            <pc:sldMk cId="4150672164" sldId="268"/>
            <ac:spMk id="7" creationId="{50C7DE7D-2473-44AF-B94E-297F1B061EA8}"/>
          </ac:spMkLst>
        </pc:spChg>
        <pc:spChg chg="mod">
          <ac:chgData name="Mathieu Falardeau" userId="S::mfala097@uottawa.ca::e7b2f4f4-72e1-449e-a329-cedef9b9aa77" providerId="AD" clId="Web-{91BA88FD-58B7-4A4A-B72D-48363242D126}" dt="2021-05-21T20:43:02.308" v="30" actId="1076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Mathieu Falardeau" userId="S::mfala097@uottawa.ca::e7b2f4f4-72e1-449e-a329-cedef9b9aa77" providerId="AD" clId="Web-{91BA88FD-58B7-4A4A-B72D-48363242D126}" dt="2021-05-21T20:42:50.198" v="27" actId="1076"/>
          <ac:spMkLst>
            <pc:docMk/>
            <pc:sldMk cId="4150672164" sldId="268"/>
            <ac:spMk id="44" creationId="{624837D7-A5D7-400B-AA66-23873B20DC58}"/>
          </ac:spMkLst>
        </pc:spChg>
        <pc:picChg chg="mod">
          <ac:chgData name="Mathieu Falardeau" userId="S::mfala097@uottawa.ca::e7b2f4f4-72e1-449e-a329-cedef9b9aa77" providerId="AD" clId="Web-{91BA88FD-58B7-4A4A-B72D-48363242D126}" dt="2021-05-21T20:44:29.292" v="41" actId="1076"/>
          <ac:picMkLst>
            <pc:docMk/>
            <pc:sldMk cId="4150672164" sldId="268"/>
            <ac:picMk id="6" creationId="{7451BB3D-3B71-48AD-A5CD-4550485F0671}"/>
          </ac:picMkLst>
        </pc:picChg>
        <pc:picChg chg="mod modCrop">
          <ac:chgData name="Mathieu Falardeau" userId="S::mfala097@uottawa.ca::e7b2f4f4-72e1-449e-a329-cedef9b9aa77" providerId="AD" clId="Web-{91BA88FD-58B7-4A4A-B72D-48363242D126}" dt="2021-05-21T20:43:02.308" v="29" actId="1076"/>
          <ac:picMkLst>
            <pc:docMk/>
            <pc:sldMk cId="4150672164" sldId="268"/>
            <ac:picMk id="11" creationId="{610D8100-BB78-4E83-AFF4-1EA14A0BDB79}"/>
          </ac:picMkLst>
        </pc:picChg>
        <pc:picChg chg="mod modCrop">
          <ac:chgData name="Mathieu Falardeau" userId="S::mfala097@uottawa.ca::e7b2f4f4-72e1-449e-a329-cedef9b9aa77" providerId="AD" clId="Web-{91BA88FD-58B7-4A4A-B72D-48363242D126}" dt="2021-05-21T20:42:11.433" v="22" actId="1076"/>
          <ac:picMkLst>
            <pc:docMk/>
            <pc:sldMk cId="4150672164" sldId="268"/>
            <ac:picMk id="43" creationId="{C71AD329-8C57-43FB-8599-BA9CB73895F9}"/>
          </ac:picMkLst>
        </pc:picChg>
      </pc:sldChg>
    </pc:docChg>
  </pc:docChgLst>
  <pc:docChgLst>
    <pc:chgData name="Chaoyi Liu" userId="S::cliu241@uottawa.ca::1ca64ab0-5ffb-4df7-8a78-01d25b3c8cc4" providerId="AD" clId="Web-{3CC5AD1A-6571-415C-BFEA-648F79CC47F7}"/>
    <pc:docChg chg="addSld modSld">
      <pc:chgData name="Chaoyi Liu" userId="S::cliu241@uottawa.ca::1ca64ab0-5ffb-4df7-8a78-01d25b3c8cc4" providerId="AD" clId="Web-{3CC5AD1A-6571-415C-BFEA-648F79CC47F7}" dt="2021-06-30T00:25:01.714" v="37" actId="20577"/>
      <pc:docMkLst>
        <pc:docMk/>
      </pc:docMkLst>
      <pc:sldChg chg="addSp delSp modSp new">
        <pc:chgData name="Chaoyi Liu" userId="S::cliu241@uottawa.ca::1ca64ab0-5ffb-4df7-8a78-01d25b3c8cc4" providerId="AD" clId="Web-{3CC5AD1A-6571-415C-BFEA-648F79CC47F7}" dt="2021-06-29T23:59:40.171" v="15" actId="20577"/>
        <pc:sldMkLst>
          <pc:docMk/>
          <pc:sldMk cId="2444917196" sldId="273"/>
        </pc:sldMkLst>
        <pc:spChg chg="mod">
          <ac:chgData name="Chaoyi Liu" userId="S::cliu241@uottawa.ca::1ca64ab0-5ffb-4df7-8a78-01d25b3c8cc4" providerId="AD" clId="Web-{3CC5AD1A-6571-415C-BFEA-648F79CC47F7}" dt="2021-06-29T23:59:11.762" v="7" actId="20577"/>
          <ac:spMkLst>
            <pc:docMk/>
            <pc:sldMk cId="2444917196" sldId="273"/>
            <ac:spMk id="2" creationId="{EB8DE366-BF1F-4E96-B6DC-D3A03EDFB283}"/>
          </ac:spMkLst>
        </pc:spChg>
        <pc:spChg chg="del">
          <ac:chgData name="Chaoyi Liu" userId="S::cliu241@uottawa.ca::1ca64ab0-5ffb-4df7-8a78-01d25b3c8cc4" providerId="AD" clId="Web-{3CC5AD1A-6571-415C-BFEA-648F79CC47F7}" dt="2021-06-29T23:59:04.637" v="1"/>
          <ac:spMkLst>
            <pc:docMk/>
            <pc:sldMk cId="2444917196" sldId="273"/>
            <ac:spMk id="3" creationId="{488F3F21-70A8-42B0-96D8-D675B68DC16E}"/>
          </ac:spMkLst>
        </pc:spChg>
        <pc:spChg chg="add mod">
          <ac:chgData name="Chaoyi Liu" userId="S::cliu241@uottawa.ca::1ca64ab0-5ffb-4df7-8a78-01d25b3c8cc4" providerId="AD" clId="Web-{3CC5AD1A-6571-415C-BFEA-648F79CC47F7}" dt="2021-06-29T23:59:40.171" v="15" actId="20577"/>
          <ac:spMkLst>
            <pc:docMk/>
            <pc:sldMk cId="2444917196" sldId="273"/>
            <ac:spMk id="6" creationId="{C262522F-F640-48F7-8A7C-4164DF3D4351}"/>
          </ac:spMkLst>
        </pc:spChg>
        <pc:picChg chg="add del mod ord">
          <ac:chgData name="Chaoyi Liu" userId="S::cliu241@uottawa.ca::1ca64ab0-5ffb-4df7-8a78-01d25b3c8cc4" providerId="AD" clId="Web-{3CC5AD1A-6571-415C-BFEA-648F79CC47F7}" dt="2021-06-29T23:59:06.200" v="2"/>
          <ac:picMkLst>
            <pc:docMk/>
            <pc:sldMk cId="2444917196" sldId="273"/>
            <ac:picMk id="4" creationId="{E92D85DA-9C78-448B-B090-CC4D04F0B470}"/>
          </ac:picMkLst>
        </pc:picChg>
      </pc:sldChg>
      <pc:sldChg chg="modSp new">
        <pc:chgData name="Chaoyi Liu" userId="S::cliu241@uottawa.ca::1ca64ab0-5ffb-4df7-8a78-01d25b3c8cc4" providerId="AD" clId="Web-{3CC5AD1A-6571-415C-BFEA-648F79CC47F7}" dt="2021-06-30T00:25:01.714" v="37" actId="20577"/>
        <pc:sldMkLst>
          <pc:docMk/>
          <pc:sldMk cId="3443560479" sldId="274"/>
        </pc:sldMkLst>
        <pc:spChg chg="mod">
          <ac:chgData name="Chaoyi Liu" userId="S::cliu241@uottawa.ca::1ca64ab0-5ffb-4df7-8a78-01d25b3c8cc4" providerId="AD" clId="Web-{3CC5AD1A-6571-415C-BFEA-648F79CC47F7}" dt="2021-06-29T23:59:49.734" v="20" actId="20577"/>
          <ac:spMkLst>
            <pc:docMk/>
            <pc:sldMk cId="3443560479" sldId="274"/>
            <ac:spMk id="2" creationId="{59D6E9D3-8511-4715-B677-3E7A184E5A2A}"/>
          </ac:spMkLst>
        </pc:spChg>
        <pc:spChg chg="mod">
          <ac:chgData name="Chaoyi Liu" userId="S::cliu241@uottawa.ca::1ca64ab0-5ffb-4df7-8a78-01d25b3c8cc4" providerId="AD" clId="Web-{3CC5AD1A-6571-415C-BFEA-648F79CC47F7}" dt="2021-06-30T00:25:01.714" v="37" actId="20577"/>
          <ac:spMkLst>
            <pc:docMk/>
            <pc:sldMk cId="3443560479" sldId="274"/>
            <ac:spMk id="3" creationId="{844E6D84-80EE-4922-B418-11BA3146A10D}"/>
          </ac:spMkLst>
        </pc:spChg>
      </pc:sldChg>
    </pc:docChg>
  </pc:docChgLst>
  <pc:docChgLst>
    <pc:chgData name="Mathieu Falardeau" userId="S::mfala097@uottawa.ca::e7b2f4f4-72e1-449e-a329-cedef9b9aa77" providerId="AD" clId="Web-{127FCF74-485C-4074-8109-F954D04F9619}"/>
    <pc:docChg chg="modSld modMainMaster">
      <pc:chgData name="Mathieu Falardeau" userId="S::mfala097@uottawa.ca::e7b2f4f4-72e1-449e-a329-cedef9b9aa77" providerId="AD" clId="Web-{127FCF74-485C-4074-8109-F954D04F9619}" dt="2021-07-09T22:39:42.029" v="9"/>
      <pc:docMkLst>
        <pc:docMk/>
      </pc:docMkLst>
      <pc:sldChg chg="modSp">
        <pc:chgData name="Mathieu Falardeau" userId="S::mfala097@uottawa.ca::e7b2f4f4-72e1-449e-a329-cedef9b9aa77" providerId="AD" clId="Web-{127FCF74-485C-4074-8109-F954D04F9619}" dt="2021-07-09T22:34:22.855" v="6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127FCF74-485C-4074-8109-F954D04F9619}" dt="2021-07-09T22:34:19.339" v="5" actId="20577"/>
          <ac:spMkLst>
            <pc:docMk/>
            <pc:sldMk cId="3481028043" sldId="284"/>
            <ac:spMk id="3" creationId="{8109A936-9496-40F2-8874-ECC794D5FB32}"/>
          </ac:spMkLst>
        </pc:spChg>
        <pc:picChg chg="ord">
          <ac:chgData name="Mathieu Falardeau" userId="S::mfala097@uottawa.ca::e7b2f4f4-72e1-449e-a329-cedef9b9aa77" providerId="AD" clId="Web-{127FCF74-485C-4074-8109-F954D04F9619}" dt="2021-07-09T22:34:22.855" v="6"/>
          <ac:picMkLst>
            <pc:docMk/>
            <pc:sldMk cId="3481028043" sldId="284"/>
            <ac:picMk id="5" creationId="{47D90D7A-A040-4E9B-B870-77051FB04026}"/>
          </ac:picMkLst>
        </pc:picChg>
      </pc:sldChg>
      <pc:sldChg chg="modSp">
        <pc:chgData name="Mathieu Falardeau" userId="S::mfala097@uottawa.ca::e7b2f4f4-72e1-449e-a329-cedef9b9aa77" providerId="AD" clId="Web-{127FCF74-485C-4074-8109-F954D04F9619}" dt="2021-07-09T22:35:48.715" v="7" actId="14100"/>
        <pc:sldMkLst>
          <pc:docMk/>
          <pc:sldMk cId="2868617075" sldId="288"/>
        </pc:sldMkLst>
        <pc:picChg chg="mod">
          <ac:chgData name="Mathieu Falardeau" userId="S::mfala097@uottawa.ca::e7b2f4f4-72e1-449e-a329-cedef9b9aa77" providerId="AD" clId="Web-{127FCF74-485C-4074-8109-F954D04F9619}" dt="2021-07-09T22:35:48.715" v="7" actId="14100"/>
          <ac:picMkLst>
            <pc:docMk/>
            <pc:sldMk cId="2868617075" sldId="288"/>
            <ac:picMk id="4" creationId="{DE24387B-6DC5-46F5-A1BD-5571EAA841B2}"/>
          </ac:picMkLst>
        </pc:picChg>
      </pc:sldChg>
      <pc:sldChg chg="modSp">
        <pc:chgData name="Mathieu Falardeau" userId="S::mfala097@uottawa.ca::e7b2f4f4-72e1-449e-a329-cedef9b9aa77" providerId="AD" clId="Web-{127FCF74-485C-4074-8109-F954D04F9619}" dt="2021-07-09T22:39:42.029" v="9"/>
        <pc:sldMkLst>
          <pc:docMk/>
          <pc:sldMk cId="398253479" sldId="289"/>
        </pc:sldMkLst>
        <pc:picChg chg="ord">
          <ac:chgData name="Mathieu Falardeau" userId="S::mfala097@uottawa.ca::e7b2f4f4-72e1-449e-a329-cedef9b9aa77" providerId="AD" clId="Web-{127FCF74-485C-4074-8109-F954D04F9619}" dt="2021-07-09T22:39:36.607" v="8"/>
          <ac:picMkLst>
            <pc:docMk/>
            <pc:sldMk cId="398253479" sldId="289"/>
            <ac:picMk id="4" creationId="{9948E6B8-BB25-4E07-B524-681F11D5074B}"/>
          </ac:picMkLst>
        </pc:picChg>
        <pc:picChg chg="ord">
          <ac:chgData name="Mathieu Falardeau" userId="S::mfala097@uottawa.ca::e7b2f4f4-72e1-449e-a329-cedef9b9aa77" providerId="AD" clId="Web-{127FCF74-485C-4074-8109-F954D04F9619}" dt="2021-07-09T22:39:42.029" v="9"/>
          <ac:picMkLst>
            <pc:docMk/>
            <pc:sldMk cId="398253479" sldId="289"/>
            <ac:picMk id="5" creationId="{7A33A5D0-95D4-4673-BFC2-9724D8FE2959}"/>
          </ac:picMkLst>
        </pc:picChg>
      </pc:sldChg>
      <pc:sldMasterChg chg="mod modSldLayout">
        <pc:chgData name="Mathieu Falardeau" userId="S::mfala097@uottawa.ca::e7b2f4f4-72e1-449e-a329-cedef9b9aa77" providerId="AD" clId="Web-{127FCF74-485C-4074-8109-F954D04F9619}" dt="2021-07-09T22:33:04.573" v="1"/>
        <pc:sldMasterMkLst>
          <pc:docMk/>
          <pc:sldMasterMk cId="0" sldId="2147483648"/>
        </pc:sldMasterMkLst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525191957" sldId="2147483671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036645213" sldId="2147483672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4137314810" sldId="2147483673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1805733531" sldId="2147483674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972345153" sldId="2147483675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2290011457" sldId="2147483676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493743260" sldId="2147483677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674238396" sldId="2147483678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502005904" sldId="2147483679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44392454" sldId="2147483680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1348269814" sldId="2147483681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525191957" sldId="2147483682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036645213" sldId="2147483683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4137314810" sldId="2147483684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1805733531" sldId="2147483685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972345153" sldId="2147483686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2290011457" sldId="2147483687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493743260" sldId="2147483688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674238396" sldId="2147483689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502005904" sldId="2147483690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344392454" sldId="2147483691"/>
          </pc:sldLayoutMkLst>
        </pc:sldLayoutChg>
        <pc:sldLayoutChg chg="mod">
          <pc:chgData name="Mathieu Falardeau" userId="S::mfala097@uottawa.ca::e7b2f4f4-72e1-449e-a329-cedef9b9aa77" providerId="AD" clId="Web-{127FCF74-485C-4074-8109-F954D04F9619}" dt="2021-07-09T22:33:04.573" v="1"/>
          <pc:sldLayoutMkLst>
            <pc:docMk/>
            <pc:sldMasterMk cId="0" sldId="2147483648"/>
            <pc:sldLayoutMk cId="1348269814" sldId="2147483692"/>
          </pc:sldLayoutMkLst>
        </pc:sldLayoutChg>
      </pc:sldMasterChg>
    </pc:docChg>
  </pc:docChgLst>
  <pc:docChgLst>
    <pc:chgData name="Mathieu Falardeau" userId="S::mfala097@uottawa.ca::e7b2f4f4-72e1-449e-a329-cedef9b9aa77" providerId="AD" clId="Web-{BFC574FD-469D-4E36-8074-54E732BC2B0E}"/>
    <pc:docChg chg="modSld">
      <pc:chgData name="Mathieu Falardeau" userId="S::mfala097@uottawa.ca::e7b2f4f4-72e1-449e-a329-cedef9b9aa77" providerId="AD" clId="Web-{BFC574FD-469D-4E36-8074-54E732BC2B0E}" dt="2021-07-08T15:20:49.755" v="43" actId="20577"/>
      <pc:docMkLst>
        <pc:docMk/>
      </pc:docMkLst>
      <pc:sldChg chg="modSp">
        <pc:chgData name="Mathieu Falardeau" userId="S::mfala097@uottawa.ca::e7b2f4f4-72e1-449e-a329-cedef9b9aa77" providerId="AD" clId="Web-{BFC574FD-469D-4E36-8074-54E732BC2B0E}" dt="2021-07-08T15:20:49.755" v="43" actId="20577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BFC574FD-469D-4E36-8074-54E732BC2B0E}" dt="2021-07-08T15:20:49.755" v="43" actId="20577"/>
          <ac:spMkLst>
            <pc:docMk/>
            <pc:sldMk cId="3481028043" sldId="284"/>
            <ac:spMk id="3" creationId="{8109A936-9496-40F2-8874-ECC794D5FB32}"/>
          </ac:spMkLst>
        </pc:spChg>
      </pc:sldChg>
      <pc:sldChg chg="modSp">
        <pc:chgData name="Mathieu Falardeau" userId="S::mfala097@uottawa.ca::e7b2f4f4-72e1-449e-a329-cedef9b9aa77" providerId="AD" clId="Web-{BFC574FD-469D-4E36-8074-54E732BC2B0E}" dt="2021-07-08T15:12:59.924" v="8" actId="20577"/>
        <pc:sldMkLst>
          <pc:docMk/>
          <pc:sldMk cId="398253479" sldId="289"/>
        </pc:sldMkLst>
        <pc:spChg chg="mod">
          <ac:chgData name="Mathieu Falardeau" userId="S::mfala097@uottawa.ca::e7b2f4f4-72e1-449e-a329-cedef9b9aa77" providerId="AD" clId="Web-{BFC574FD-469D-4E36-8074-54E732BC2B0E}" dt="2021-07-08T15:12:59.924" v="8" actId="20577"/>
          <ac:spMkLst>
            <pc:docMk/>
            <pc:sldMk cId="398253479" sldId="289"/>
            <ac:spMk id="3" creationId="{16FAFBE9-2B34-4E68-A73F-D473A01FEC61}"/>
          </ac:spMkLst>
        </pc:spChg>
      </pc:sldChg>
    </pc:docChg>
  </pc:docChgLst>
  <pc:docChgLst>
    <pc:chgData name="Rajinder" userId="9eb093d1-2eda-42e8-8382-84a471f28c83" providerId="ADAL" clId="{9DC73F2F-8995-4D53-B3C0-E4E59D8571FA}"/>
    <pc:docChg chg="undo custSel addSld delSld modSld">
      <pc:chgData name="Rajinder" userId="9eb093d1-2eda-42e8-8382-84a471f28c83" providerId="ADAL" clId="{9DC73F2F-8995-4D53-B3C0-E4E59D8571FA}" dt="2021-07-04T08:13:32.419" v="58" actId="255"/>
      <pc:docMkLst>
        <pc:docMk/>
      </pc:docMkLst>
      <pc:sldChg chg="del">
        <pc:chgData name="Rajinder" userId="9eb093d1-2eda-42e8-8382-84a471f28c83" providerId="ADAL" clId="{9DC73F2F-8995-4D53-B3C0-E4E59D8571FA}" dt="2021-07-04T08:03:09.763" v="8" actId="47"/>
        <pc:sldMkLst>
          <pc:docMk/>
          <pc:sldMk cId="2252667931" sldId="271"/>
        </pc:sldMkLst>
      </pc:sldChg>
      <pc:sldChg chg="del">
        <pc:chgData name="Rajinder" userId="9eb093d1-2eda-42e8-8382-84a471f28c83" providerId="ADAL" clId="{9DC73F2F-8995-4D53-B3C0-E4E59D8571FA}" dt="2021-07-04T08:04:03.316" v="12" actId="47"/>
        <pc:sldMkLst>
          <pc:docMk/>
          <pc:sldMk cId="985092417" sldId="272"/>
        </pc:sldMkLst>
      </pc:sldChg>
      <pc:sldChg chg="addSp delSp modSp mod">
        <pc:chgData name="Rajinder" userId="9eb093d1-2eda-42e8-8382-84a471f28c83" providerId="ADAL" clId="{9DC73F2F-8995-4D53-B3C0-E4E59D8571FA}" dt="2021-07-04T08:05:31.796" v="17" actId="948"/>
        <pc:sldMkLst>
          <pc:docMk/>
          <pc:sldMk cId="2444917196" sldId="273"/>
        </pc:sldMkLst>
        <pc:spChg chg="add del mod">
          <ac:chgData name="Rajinder" userId="9eb093d1-2eda-42e8-8382-84a471f28c83" providerId="ADAL" clId="{9DC73F2F-8995-4D53-B3C0-E4E59D8571FA}" dt="2021-07-04T08:05:02.629" v="14" actId="478"/>
          <ac:spMkLst>
            <pc:docMk/>
            <pc:sldMk cId="2444917196" sldId="273"/>
            <ac:spMk id="3" creationId="{A3E55E41-7E00-439A-83C2-6F563CB1CC5D}"/>
          </ac:spMkLst>
        </pc:spChg>
        <pc:spChg chg="mod">
          <ac:chgData name="Rajinder" userId="9eb093d1-2eda-42e8-8382-84a471f28c83" providerId="ADAL" clId="{9DC73F2F-8995-4D53-B3C0-E4E59D8571FA}" dt="2021-07-04T08:00:26.635" v="6" actId="20577"/>
          <ac:spMkLst>
            <pc:docMk/>
            <pc:sldMk cId="2444917196" sldId="273"/>
            <ac:spMk id="5" creationId="{7094EF08-C68C-4E34-872A-C8197D5F45E8}"/>
          </ac:spMkLst>
        </pc:spChg>
        <pc:spChg chg="add del mod">
          <ac:chgData name="Rajinder" userId="9eb093d1-2eda-42e8-8382-84a471f28c83" providerId="ADAL" clId="{9DC73F2F-8995-4D53-B3C0-E4E59D8571FA}" dt="2021-07-04T08:05:31.796" v="17" actId="948"/>
          <ac:spMkLst>
            <pc:docMk/>
            <pc:sldMk cId="2444917196" sldId="273"/>
            <ac:spMk id="6" creationId="{C262522F-F640-48F7-8A7C-4164DF3D4351}"/>
          </ac:spMkLst>
        </pc:spChg>
      </pc:sldChg>
      <pc:sldChg chg="del">
        <pc:chgData name="Rajinder" userId="9eb093d1-2eda-42e8-8382-84a471f28c83" providerId="ADAL" clId="{9DC73F2F-8995-4D53-B3C0-E4E59D8571FA}" dt="2021-07-04T08:06:26.027" v="19" actId="47"/>
        <pc:sldMkLst>
          <pc:docMk/>
          <pc:sldMk cId="3443560479" sldId="274"/>
        </pc:sldMkLst>
      </pc:sldChg>
      <pc:sldChg chg="del">
        <pc:chgData name="Rajinder" userId="9eb093d1-2eda-42e8-8382-84a471f28c83" providerId="ADAL" clId="{9DC73F2F-8995-4D53-B3C0-E4E59D8571FA}" dt="2021-07-04T07:59:59.472" v="3" actId="47"/>
        <pc:sldMkLst>
          <pc:docMk/>
          <pc:sldMk cId="3383089562" sldId="275"/>
        </pc:sldMkLst>
      </pc:sldChg>
      <pc:sldChg chg="del">
        <pc:chgData name="Rajinder" userId="9eb093d1-2eda-42e8-8382-84a471f28c83" providerId="ADAL" clId="{9DC73F2F-8995-4D53-B3C0-E4E59D8571FA}" dt="2021-07-04T07:59:01.208" v="1" actId="47"/>
        <pc:sldMkLst>
          <pc:docMk/>
          <pc:sldMk cId="2324269115" sldId="276"/>
        </pc:sldMkLst>
      </pc:sldChg>
      <pc:sldChg chg="del">
        <pc:chgData name="Rajinder" userId="9eb093d1-2eda-42e8-8382-84a471f28c83" providerId="ADAL" clId="{9DC73F2F-8995-4D53-B3C0-E4E59D8571FA}" dt="2021-07-04T08:03:33.510" v="10" actId="47"/>
        <pc:sldMkLst>
          <pc:docMk/>
          <pc:sldMk cId="3440330091" sldId="277"/>
        </pc:sldMkLst>
      </pc:sldChg>
      <pc:sldChg chg="del">
        <pc:chgData name="Rajinder" userId="9eb093d1-2eda-42e8-8382-84a471f28c83" providerId="ADAL" clId="{9DC73F2F-8995-4D53-B3C0-E4E59D8571FA}" dt="2021-07-04T08:00:03.353" v="4" actId="47"/>
        <pc:sldMkLst>
          <pc:docMk/>
          <pc:sldMk cId="3796892918" sldId="280"/>
        </pc:sldMkLst>
      </pc:sldChg>
      <pc:sldChg chg="add">
        <pc:chgData name="Rajinder" userId="9eb093d1-2eda-42e8-8382-84a471f28c83" providerId="ADAL" clId="{9DC73F2F-8995-4D53-B3C0-E4E59D8571FA}" dt="2021-07-04T07:58:25.847" v="0"/>
        <pc:sldMkLst>
          <pc:docMk/>
          <pc:sldMk cId="2771528236" sldId="281"/>
        </pc:sldMkLst>
      </pc:sldChg>
      <pc:sldChg chg="modSp add mod">
        <pc:chgData name="Rajinder" userId="9eb093d1-2eda-42e8-8382-84a471f28c83" providerId="ADAL" clId="{9DC73F2F-8995-4D53-B3C0-E4E59D8571FA}" dt="2021-07-04T08:13:32.419" v="58" actId="255"/>
        <pc:sldMkLst>
          <pc:docMk/>
          <pc:sldMk cId="3253919659" sldId="282"/>
        </pc:sldMkLst>
        <pc:spChg chg="mod">
          <ac:chgData name="Rajinder" userId="9eb093d1-2eda-42e8-8382-84a471f28c83" providerId="ADAL" clId="{9DC73F2F-8995-4D53-B3C0-E4E59D8571FA}" dt="2021-07-04T08:13:32.419" v="58" actId="255"/>
          <ac:spMkLst>
            <pc:docMk/>
            <pc:sldMk cId="3253919659" sldId="282"/>
            <ac:spMk id="3" creationId="{8D979DE5-A791-4957-B9AB-35F956686D28}"/>
          </ac:spMkLst>
        </pc:spChg>
      </pc:sldChg>
      <pc:sldChg chg="add">
        <pc:chgData name="Rajinder" userId="9eb093d1-2eda-42e8-8382-84a471f28c83" providerId="ADAL" clId="{9DC73F2F-8995-4D53-B3C0-E4E59D8571FA}" dt="2021-07-04T07:59:46.777" v="2"/>
        <pc:sldMkLst>
          <pc:docMk/>
          <pc:sldMk cId="3929845584" sldId="283"/>
        </pc:sldMkLst>
      </pc:sldChg>
      <pc:sldChg chg="add">
        <pc:chgData name="Rajinder" userId="9eb093d1-2eda-42e8-8382-84a471f28c83" providerId="ADAL" clId="{9DC73F2F-8995-4D53-B3C0-E4E59D8571FA}" dt="2021-07-04T07:59:46.777" v="2"/>
        <pc:sldMkLst>
          <pc:docMk/>
          <pc:sldMk cId="3481028043" sldId="284"/>
        </pc:sldMkLst>
      </pc:sldChg>
      <pc:sldChg chg="modSp add mod">
        <pc:chgData name="Rajinder" userId="9eb093d1-2eda-42e8-8382-84a471f28c83" providerId="ADAL" clId="{9DC73F2F-8995-4D53-B3C0-E4E59D8571FA}" dt="2021-07-04T08:11:29.115" v="57" actId="313"/>
        <pc:sldMkLst>
          <pc:docMk/>
          <pc:sldMk cId="695989360" sldId="285"/>
        </pc:sldMkLst>
        <pc:spChg chg="mod">
          <ac:chgData name="Rajinder" userId="9eb093d1-2eda-42e8-8382-84a471f28c83" providerId="ADAL" clId="{9DC73F2F-8995-4D53-B3C0-E4E59D8571FA}" dt="2021-07-04T08:11:29.115" v="57" actId="313"/>
          <ac:spMkLst>
            <pc:docMk/>
            <pc:sldMk cId="695989360" sldId="285"/>
            <ac:spMk id="3" creationId="{C75F23E9-4C46-42E6-AD62-7C393A54AAE0}"/>
          </ac:spMkLst>
        </pc:spChg>
      </pc:sldChg>
      <pc:sldChg chg="add">
        <pc:chgData name="Rajinder" userId="9eb093d1-2eda-42e8-8382-84a471f28c83" providerId="ADAL" clId="{9DC73F2F-8995-4D53-B3C0-E4E59D8571FA}" dt="2021-07-04T08:03:23.284" v="9"/>
        <pc:sldMkLst>
          <pc:docMk/>
          <pc:sldMk cId="2781704746" sldId="286"/>
        </pc:sldMkLst>
      </pc:sldChg>
      <pc:sldChg chg="add">
        <pc:chgData name="Rajinder" userId="9eb093d1-2eda-42e8-8382-84a471f28c83" providerId="ADAL" clId="{9DC73F2F-8995-4D53-B3C0-E4E59D8571FA}" dt="2021-07-04T08:03:51.264" v="11"/>
        <pc:sldMkLst>
          <pc:docMk/>
          <pc:sldMk cId="2134855341" sldId="287"/>
        </pc:sldMkLst>
      </pc:sldChg>
      <pc:sldChg chg="add">
        <pc:chgData name="Rajinder" userId="9eb093d1-2eda-42e8-8382-84a471f28c83" providerId="ADAL" clId="{9DC73F2F-8995-4D53-B3C0-E4E59D8571FA}" dt="2021-07-04T08:06:18.949" v="18"/>
        <pc:sldMkLst>
          <pc:docMk/>
          <pc:sldMk cId="2868617075" sldId="288"/>
        </pc:sldMkLst>
      </pc:sldChg>
    </pc:docChg>
  </pc:docChgLst>
  <pc:docChgLst>
    <pc:chgData name="Mathieu Falardeau" userId="S::mfala097@uottawa.ca::e7b2f4f4-72e1-449e-a329-cedef9b9aa77" providerId="AD" clId="Web-{FFB97854-1E2A-4430-B813-98522EDA9FDD}"/>
    <pc:docChg chg="addSld modSld">
      <pc:chgData name="Mathieu Falardeau" userId="S::mfala097@uottawa.ca::e7b2f4f4-72e1-449e-a329-cedef9b9aa77" providerId="AD" clId="Web-{FFB97854-1E2A-4430-B813-98522EDA9FDD}" dt="2021-05-21T21:24:03.486" v="53" actId="20577"/>
      <pc:docMkLst>
        <pc:docMk/>
      </pc:docMkLst>
      <pc:sldChg chg="modSp">
        <pc:chgData name="Mathieu Falardeau" userId="S::mfala097@uottawa.ca::e7b2f4f4-72e1-449e-a329-cedef9b9aa77" providerId="AD" clId="Web-{FFB97854-1E2A-4430-B813-98522EDA9FDD}" dt="2021-05-21T20:47:29.443" v="15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FFB97854-1E2A-4430-B813-98522EDA9FDD}" dt="2021-05-21T20:46:41.677" v="8" actId="14100"/>
          <ac:spMkLst>
            <pc:docMk/>
            <pc:sldMk cId="875560913" sldId="267"/>
            <ac:spMk id="19" creationId="{00000000-0000-0000-0000-000000000000}"/>
          </ac:spMkLst>
        </pc:spChg>
        <pc:spChg chg="mod">
          <ac:chgData name="Mathieu Falardeau" userId="S::mfala097@uottawa.ca::e7b2f4f4-72e1-449e-a329-cedef9b9aa77" providerId="AD" clId="Web-{FFB97854-1E2A-4430-B813-98522EDA9FDD}" dt="2021-05-21T20:46:23.208" v="6" actId="14100"/>
          <ac:spMkLst>
            <pc:docMk/>
            <pc:sldMk cId="875560913" sldId="267"/>
            <ac:spMk id="29" creationId="{00000000-0000-0000-0000-000000000000}"/>
          </ac:spMkLst>
        </pc:spChg>
        <pc:spChg chg="mod">
          <ac:chgData name="Mathieu Falardeau" userId="S::mfala097@uottawa.ca::e7b2f4f4-72e1-449e-a329-cedef9b9aa77" providerId="AD" clId="Web-{FFB97854-1E2A-4430-B813-98522EDA9FDD}" dt="2021-05-21T20:47:29.443" v="15" actId="20577"/>
          <ac:spMkLst>
            <pc:docMk/>
            <pc:sldMk cId="875560913" sldId="267"/>
            <ac:spMk id="32" creationId="{00000000-0000-0000-0000-000000000000}"/>
          </ac:spMkLst>
        </pc:spChg>
        <pc:picChg chg="mod">
          <ac:chgData name="Mathieu Falardeau" userId="S::mfala097@uottawa.ca::e7b2f4f4-72e1-449e-a329-cedef9b9aa77" providerId="AD" clId="Web-{FFB97854-1E2A-4430-B813-98522EDA9FDD}" dt="2021-05-21T20:46:18.598" v="5" actId="1076"/>
          <ac:picMkLst>
            <pc:docMk/>
            <pc:sldMk cId="875560913" sldId="267"/>
            <ac:picMk id="5" creationId="{00000000-0000-0000-0000-000000000000}"/>
          </ac:picMkLst>
        </pc:picChg>
      </pc:sldChg>
      <pc:sldChg chg="modSp new">
        <pc:chgData name="Mathieu Falardeau" userId="S::mfala097@uottawa.ca::e7b2f4f4-72e1-449e-a329-cedef9b9aa77" providerId="AD" clId="Web-{FFB97854-1E2A-4430-B813-98522EDA9FDD}" dt="2021-05-21T21:24:03.486" v="53" actId="20577"/>
        <pc:sldMkLst>
          <pc:docMk/>
          <pc:sldMk cId="2660312519" sldId="270"/>
        </pc:sldMkLst>
        <pc:spChg chg="mod">
          <ac:chgData name="Mathieu Falardeau" userId="S::mfala097@uottawa.ca::e7b2f4f4-72e1-449e-a329-cedef9b9aa77" providerId="AD" clId="Web-{FFB97854-1E2A-4430-B813-98522EDA9FDD}" dt="2021-05-21T21:19:17.799" v="21" actId="20577"/>
          <ac:spMkLst>
            <pc:docMk/>
            <pc:sldMk cId="2660312519" sldId="270"/>
            <ac:spMk id="2" creationId="{E4B124C6-06A8-4B82-9925-37900D6F91FB}"/>
          </ac:spMkLst>
        </pc:spChg>
        <pc:spChg chg="mod">
          <ac:chgData name="Mathieu Falardeau" userId="S::mfala097@uottawa.ca::e7b2f4f4-72e1-449e-a329-cedef9b9aa77" providerId="AD" clId="Web-{FFB97854-1E2A-4430-B813-98522EDA9FDD}" dt="2021-05-21T21:24:03.486" v="53" actId="20577"/>
          <ac:spMkLst>
            <pc:docMk/>
            <pc:sldMk cId="2660312519" sldId="270"/>
            <ac:spMk id="3" creationId="{60DAB666-0BD3-494A-AF5C-112B083FA57E}"/>
          </ac:spMkLst>
        </pc:spChg>
      </pc:sldChg>
    </pc:docChg>
  </pc:docChgLst>
  <pc:docChgLst>
    <pc:chgData name="Mathieu Falardeau" userId="S::mfala097@uottawa.ca::e7b2f4f4-72e1-449e-a329-cedef9b9aa77" providerId="AD" clId="Web-{AC776A75-9075-4B54-9A01-90B0FEAF269E}"/>
    <pc:docChg chg="modSld">
      <pc:chgData name="Mathieu Falardeau" userId="S::mfala097@uottawa.ca::e7b2f4f4-72e1-449e-a329-cedef9b9aa77" providerId="AD" clId="Web-{AC776A75-9075-4B54-9A01-90B0FEAF269E}" dt="2021-06-06T17:48:15.557" v="1" actId="20577"/>
      <pc:docMkLst>
        <pc:docMk/>
      </pc:docMkLst>
      <pc:sldChg chg="modSp">
        <pc:chgData name="Mathieu Falardeau" userId="S::mfala097@uottawa.ca::e7b2f4f4-72e1-449e-a329-cedef9b9aa77" providerId="AD" clId="Web-{AC776A75-9075-4B54-9A01-90B0FEAF269E}" dt="2021-06-06T17:48:15.557" v="1" actId="20577"/>
        <pc:sldMkLst>
          <pc:docMk/>
          <pc:sldMk cId="3681435792" sldId="279"/>
        </pc:sldMkLst>
        <pc:spChg chg="mod">
          <ac:chgData name="Mathieu Falardeau" userId="S::mfala097@uottawa.ca::e7b2f4f4-72e1-449e-a329-cedef9b9aa77" providerId="AD" clId="Web-{AC776A75-9075-4B54-9A01-90B0FEAF269E}" dt="2021-06-06T17:48:15.557" v="1" actId="20577"/>
          <ac:spMkLst>
            <pc:docMk/>
            <pc:sldMk cId="3681435792" sldId="279"/>
            <ac:spMk id="8" creationId="{B5A0B436-0555-4602-B55E-025646DFFC40}"/>
          </ac:spMkLst>
        </pc:spChg>
      </pc:sldChg>
    </pc:docChg>
  </pc:docChgLst>
  <pc:docChgLst>
    <pc:chgData name="Jun Chen" userId="S::jchen526@uottawa.ca::ec614d6a-af67-4173-a4af-55d204aad198" providerId="AD" clId="Web-{1473DFFE-8AF5-0F23-EA15-236E3DC4EF57}"/>
    <pc:docChg chg="modSld">
      <pc:chgData name="Jun Chen" userId="S::jchen526@uottawa.ca::ec614d6a-af67-4173-a4af-55d204aad198" providerId="AD" clId="Web-{1473DFFE-8AF5-0F23-EA15-236E3DC4EF57}" dt="2021-05-21T23:13:59.058" v="32" actId="20577"/>
      <pc:docMkLst>
        <pc:docMk/>
      </pc:docMkLst>
      <pc:sldChg chg="modSp">
        <pc:chgData name="Jun Chen" userId="S::jchen526@uottawa.ca::ec614d6a-af67-4173-a4af-55d204aad198" providerId="AD" clId="Web-{1473DFFE-8AF5-0F23-EA15-236E3DC4EF57}" dt="2021-05-21T23:13:59.058" v="32" actId="20577"/>
        <pc:sldMkLst>
          <pc:docMk/>
          <pc:sldMk cId="4150672164" sldId="268"/>
        </pc:sldMkLst>
        <pc:spChg chg="mod">
          <ac:chgData name="Jun Chen" userId="S::jchen526@uottawa.ca::ec614d6a-af67-4173-a4af-55d204aad198" providerId="AD" clId="Web-{1473DFFE-8AF5-0F23-EA15-236E3DC4EF57}" dt="2021-05-21T23:13:53.355" v="30" actId="20577"/>
          <ac:spMkLst>
            <pc:docMk/>
            <pc:sldMk cId="4150672164" sldId="268"/>
            <ac:spMk id="7" creationId="{50C7DE7D-2473-44AF-B94E-297F1B061EA8}"/>
          </ac:spMkLst>
        </pc:spChg>
        <pc:spChg chg="mod">
          <ac:chgData name="Jun Chen" userId="S::jchen526@uottawa.ca::ec614d6a-af67-4173-a4af-55d204aad198" providerId="AD" clId="Web-{1473DFFE-8AF5-0F23-EA15-236E3DC4EF57}" dt="2021-05-21T23:13:46.933" v="28" actId="20577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Jun Chen" userId="S::jchen526@uottawa.ca::ec614d6a-af67-4173-a4af-55d204aad198" providerId="AD" clId="Web-{1473DFFE-8AF5-0F23-EA15-236E3DC4EF57}" dt="2021-05-21T23:13:59.058" v="32" actId="20577"/>
          <ac:spMkLst>
            <pc:docMk/>
            <pc:sldMk cId="4150672164" sldId="268"/>
            <ac:spMk id="12" creationId="{C45E4C67-05E4-4699-A3D4-18741EBB6E44}"/>
          </ac:spMkLst>
        </pc:spChg>
        <pc:spChg chg="mod">
          <ac:chgData name="Jun Chen" userId="S::jchen526@uottawa.ca::ec614d6a-af67-4173-a4af-55d204aad198" providerId="AD" clId="Web-{1473DFFE-8AF5-0F23-EA15-236E3DC4EF57}" dt="2021-05-21T23:13:36.371" v="26" actId="20577"/>
          <ac:spMkLst>
            <pc:docMk/>
            <pc:sldMk cId="4150672164" sldId="268"/>
            <ac:spMk id="44" creationId="{624837D7-A5D7-400B-AA66-23873B20DC58}"/>
          </ac:spMkLst>
        </pc:spChg>
        <pc:picChg chg="mod">
          <ac:chgData name="Jun Chen" userId="S::jchen526@uottawa.ca::ec614d6a-af67-4173-a4af-55d204aad198" providerId="AD" clId="Web-{1473DFFE-8AF5-0F23-EA15-236E3DC4EF57}" dt="2021-05-21T23:12:57.433" v="19" actId="1076"/>
          <ac:picMkLst>
            <pc:docMk/>
            <pc:sldMk cId="4150672164" sldId="268"/>
            <ac:picMk id="3" creationId="{BE4A3DC9-17A7-489E-ADD5-718685A4ED85}"/>
          </ac:picMkLst>
        </pc:picChg>
        <pc:picChg chg="mod">
          <ac:chgData name="Jun Chen" userId="S::jchen526@uottawa.ca::ec614d6a-af67-4173-a4af-55d204aad198" providerId="AD" clId="Web-{1473DFFE-8AF5-0F23-EA15-236E3DC4EF57}" dt="2021-05-21T23:12:57.417" v="18" actId="1076"/>
          <ac:picMkLst>
            <pc:docMk/>
            <pc:sldMk cId="4150672164" sldId="268"/>
            <ac:picMk id="6" creationId="{7451BB3D-3B71-48AD-A5CD-4550485F0671}"/>
          </ac:picMkLst>
        </pc:picChg>
        <pc:picChg chg="mod">
          <ac:chgData name="Jun Chen" userId="S::jchen526@uottawa.ca::ec614d6a-af67-4173-a4af-55d204aad198" providerId="AD" clId="Web-{1473DFFE-8AF5-0F23-EA15-236E3DC4EF57}" dt="2021-05-21T23:12:57.402" v="17" actId="1076"/>
          <ac:picMkLst>
            <pc:docMk/>
            <pc:sldMk cId="4150672164" sldId="268"/>
            <ac:picMk id="11" creationId="{610D8100-BB78-4E83-AFF4-1EA14A0BDB79}"/>
          </ac:picMkLst>
        </pc:picChg>
        <pc:picChg chg="mod">
          <ac:chgData name="Jun Chen" userId="S::jchen526@uottawa.ca::ec614d6a-af67-4173-a4af-55d204aad198" providerId="AD" clId="Web-{1473DFFE-8AF5-0F23-EA15-236E3DC4EF57}" dt="2021-05-21T23:12:57.386" v="16" actId="1076"/>
          <ac:picMkLst>
            <pc:docMk/>
            <pc:sldMk cId="4150672164" sldId="268"/>
            <ac:picMk id="43" creationId="{C71AD329-8C57-43FB-8599-BA9CB73895F9}"/>
          </ac:picMkLst>
        </pc:picChg>
      </pc:sldChg>
    </pc:docChg>
  </pc:docChgLst>
  <pc:docChgLst>
    <pc:chgData name="Mathieu Falardeau" userId="S::mfala097@uottawa.ca::e7b2f4f4-72e1-449e-a329-cedef9b9aa77" providerId="AD" clId="Web-{612DC345-093C-4975-86D1-EECB279138C2}"/>
    <pc:docChg chg="modSld">
      <pc:chgData name="Mathieu Falardeau" userId="S::mfala097@uottawa.ca::e7b2f4f4-72e1-449e-a329-cedef9b9aa77" providerId="AD" clId="Web-{612DC345-093C-4975-86D1-EECB279138C2}" dt="2021-07-12T23:10:58.015" v="19" actId="1076"/>
      <pc:docMkLst>
        <pc:docMk/>
      </pc:docMkLst>
      <pc:sldChg chg="modSp">
        <pc:chgData name="Mathieu Falardeau" userId="S::mfala097@uottawa.ca::e7b2f4f4-72e1-449e-a329-cedef9b9aa77" providerId="AD" clId="Web-{612DC345-093C-4975-86D1-EECB279138C2}" dt="2021-07-12T23:10:58.015" v="19" actId="1076"/>
        <pc:sldMkLst>
          <pc:docMk/>
          <pc:sldMk cId="4150672164" sldId="268"/>
        </pc:sldMkLst>
        <pc:spChg chg="mod">
          <ac:chgData name="Mathieu Falardeau" userId="S::mfala097@uottawa.ca::e7b2f4f4-72e1-449e-a329-cedef9b9aa77" providerId="AD" clId="Web-{612DC345-093C-4975-86D1-EECB279138C2}" dt="2021-07-12T23:10:08.749" v="15" actId="1076"/>
          <ac:spMkLst>
            <pc:docMk/>
            <pc:sldMk cId="4150672164" sldId="268"/>
            <ac:spMk id="7" creationId="{50C7DE7D-2473-44AF-B94E-297F1B061EA8}"/>
          </ac:spMkLst>
        </pc:spChg>
        <pc:spChg chg="mod">
          <ac:chgData name="Mathieu Falardeau" userId="S::mfala097@uottawa.ca::e7b2f4f4-72e1-449e-a329-cedef9b9aa77" providerId="AD" clId="Web-{612DC345-093C-4975-86D1-EECB279138C2}" dt="2021-07-12T23:10:41.749" v="18" actId="1076"/>
          <ac:spMkLst>
            <pc:docMk/>
            <pc:sldMk cId="4150672164" sldId="268"/>
            <ac:spMk id="8" creationId="{25739793-67AE-4505-97B3-545CDCB104CD}"/>
          </ac:spMkLst>
        </pc:spChg>
        <pc:spChg chg="mod">
          <ac:chgData name="Mathieu Falardeau" userId="S::mfala097@uottawa.ca::e7b2f4f4-72e1-449e-a329-cedef9b9aa77" providerId="AD" clId="Web-{612DC345-093C-4975-86D1-EECB279138C2}" dt="2021-07-12T23:10:58.015" v="19" actId="1076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Mathieu Falardeau" userId="S::mfala097@uottawa.ca::e7b2f4f4-72e1-449e-a329-cedef9b9aa77" providerId="AD" clId="Web-{612DC345-093C-4975-86D1-EECB279138C2}" dt="2021-07-12T23:08:31.030" v="2" actId="1076"/>
          <ac:spMkLst>
            <pc:docMk/>
            <pc:sldMk cId="4150672164" sldId="268"/>
            <ac:spMk id="12" creationId="{C45E4C67-05E4-4699-A3D4-18741EBB6E44}"/>
          </ac:spMkLst>
        </pc:spChg>
        <pc:picChg chg="mod">
          <ac:chgData name="Mathieu Falardeau" userId="S::mfala097@uottawa.ca::e7b2f4f4-72e1-449e-a329-cedef9b9aa77" providerId="AD" clId="Web-{612DC345-093C-4975-86D1-EECB279138C2}" dt="2021-07-12T23:09:14.764" v="8" actId="1076"/>
          <ac:picMkLst>
            <pc:docMk/>
            <pc:sldMk cId="4150672164" sldId="268"/>
            <ac:picMk id="3" creationId="{BE4A3DC9-17A7-489E-ADD5-718685A4ED85}"/>
          </ac:picMkLst>
        </pc:picChg>
        <pc:picChg chg="mod">
          <ac:chgData name="Mathieu Falardeau" userId="S::mfala097@uottawa.ca::e7b2f4f4-72e1-449e-a329-cedef9b9aa77" providerId="AD" clId="Web-{612DC345-093C-4975-86D1-EECB279138C2}" dt="2021-07-12T23:10:30.905" v="17" actId="1076"/>
          <ac:picMkLst>
            <pc:docMk/>
            <pc:sldMk cId="4150672164" sldId="268"/>
            <ac:picMk id="5" creationId="{67A98003-9F42-4E9E-B2CE-E1679D7F82EB}"/>
          </ac:picMkLst>
        </pc:picChg>
        <pc:picChg chg="mod">
          <ac:chgData name="Mathieu Falardeau" userId="S::mfala097@uottawa.ca::e7b2f4f4-72e1-449e-a329-cedef9b9aa77" providerId="AD" clId="Web-{612DC345-093C-4975-86D1-EECB279138C2}" dt="2021-07-12T23:09:43.233" v="11" actId="1076"/>
          <ac:picMkLst>
            <pc:docMk/>
            <pc:sldMk cId="4150672164" sldId="268"/>
            <ac:picMk id="6" creationId="{7451BB3D-3B71-48AD-A5CD-4550485F0671}"/>
          </ac:picMkLst>
        </pc:picChg>
        <pc:picChg chg="mod">
          <ac:chgData name="Mathieu Falardeau" userId="S::mfala097@uottawa.ca::e7b2f4f4-72e1-449e-a329-cedef9b9aa77" providerId="AD" clId="Web-{612DC345-093C-4975-86D1-EECB279138C2}" dt="2021-07-12T23:10:30.889" v="16" actId="1076"/>
          <ac:picMkLst>
            <pc:docMk/>
            <pc:sldMk cId="4150672164" sldId="268"/>
            <ac:picMk id="11" creationId="{610D8100-BB78-4E83-AFF4-1EA14A0BDB79}"/>
          </ac:picMkLst>
        </pc:picChg>
      </pc:sldChg>
    </pc:docChg>
  </pc:docChgLst>
  <pc:docChgLst>
    <pc:chgData name="Mathieu Falardeau" userId="S::mfala097@uottawa.ca::e7b2f4f4-72e1-449e-a329-cedef9b9aa77" providerId="AD" clId="Web-{548281D9-3A96-4554-81B2-99E296C466ED}"/>
    <pc:docChg chg="modSld">
      <pc:chgData name="Mathieu Falardeau" userId="S::mfala097@uottawa.ca::e7b2f4f4-72e1-449e-a329-cedef9b9aa77" providerId="AD" clId="Web-{548281D9-3A96-4554-81B2-99E296C466ED}" dt="2021-05-25T23:53:35.770" v="41" actId="14100"/>
      <pc:docMkLst>
        <pc:docMk/>
      </pc:docMkLst>
      <pc:sldChg chg="modSp">
        <pc:chgData name="Mathieu Falardeau" userId="S::mfala097@uottawa.ca::e7b2f4f4-72e1-449e-a329-cedef9b9aa77" providerId="AD" clId="Web-{548281D9-3A96-4554-81B2-99E296C466ED}" dt="2021-05-25T23:53:35.770" v="41" actId="14100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548281D9-3A96-4554-81B2-99E296C466ED}" dt="2021-05-25T23:53:35.770" v="41" actId="14100"/>
          <ac:spMkLst>
            <pc:docMk/>
            <pc:sldMk cId="875560913" sldId="267"/>
            <ac:spMk id="19" creationId="{00000000-0000-0000-0000-000000000000}"/>
          </ac:spMkLst>
        </pc:spChg>
        <pc:spChg chg="mod">
          <ac:chgData name="Mathieu Falardeau" userId="S::mfala097@uottawa.ca::e7b2f4f4-72e1-449e-a329-cedef9b9aa77" providerId="AD" clId="Web-{548281D9-3A96-4554-81B2-99E296C466ED}" dt="2021-05-25T23:53:18.192" v="40" actId="14100"/>
          <ac:spMkLst>
            <pc:docMk/>
            <pc:sldMk cId="875560913" sldId="267"/>
            <ac:spMk id="29" creationId="{00000000-0000-0000-0000-000000000000}"/>
          </ac:spMkLst>
        </pc:spChg>
        <pc:spChg chg="mod">
          <ac:chgData name="Mathieu Falardeau" userId="S::mfala097@uottawa.ca::e7b2f4f4-72e1-449e-a329-cedef9b9aa77" providerId="AD" clId="Web-{548281D9-3A96-4554-81B2-99E296C466ED}" dt="2021-05-25T23:53:08.504" v="39" actId="14100"/>
          <ac:spMkLst>
            <pc:docMk/>
            <pc:sldMk cId="875560913" sldId="267"/>
            <ac:spMk id="32" creationId="{00000000-0000-0000-0000-000000000000}"/>
          </ac:spMkLst>
        </pc:spChg>
      </pc:sldChg>
      <pc:sldChg chg="modSp">
        <pc:chgData name="Mathieu Falardeau" userId="S::mfala097@uottawa.ca::e7b2f4f4-72e1-449e-a329-cedef9b9aa77" providerId="AD" clId="Web-{548281D9-3A96-4554-81B2-99E296C466ED}" dt="2021-05-25T23:47:24.203" v="31" actId="20577"/>
        <pc:sldMkLst>
          <pc:docMk/>
          <pc:sldMk cId="756491556" sldId="271"/>
        </pc:sldMkLst>
        <pc:spChg chg="mod">
          <ac:chgData name="Mathieu Falardeau" userId="S::mfala097@uottawa.ca::e7b2f4f4-72e1-449e-a329-cedef9b9aa77" providerId="AD" clId="Web-{548281D9-3A96-4554-81B2-99E296C466ED}" dt="2021-05-25T23:47:24.203" v="31" actId="20577"/>
          <ac:spMkLst>
            <pc:docMk/>
            <pc:sldMk cId="756491556" sldId="271"/>
            <ac:spMk id="150" creationId="{F2174228-31A6-4D9E-8187-8F6B6D547CD0}"/>
          </ac:spMkLst>
        </pc:spChg>
      </pc:sldChg>
      <pc:sldChg chg="modSp">
        <pc:chgData name="Mathieu Falardeau" userId="S::mfala097@uottawa.ca::e7b2f4f4-72e1-449e-a329-cedef9b9aa77" providerId="AD" clId="Web-{548281D9-3A96-4554-81B2-99E296C466ED}" dt="2021-05-25T23:48:05.438" v="36" actId="20577"/>
        <pc:sldMkLst>
          <pc:docMk/>
          <pc:sldMk cId="1031822224" sldId="272"/>
        </pc:sldMkLst>
        <pc:spChg chg="mod">
          <ac:chgData name="Mathieu Falardeau" userId="S::mfala097@uottawa.ca::e7b2f4f4-72e1-449e-a329-cedef9b9aa77" providerId="AD" clId="Web-{548281D9-3A96-4554-81B2-99E296C466ED}" dt="2021-05-25T23:48:05.438" v="36" actId="20577"/>
          <ac:spMkLst>
            <pc:docMk/>
            <pc:sldMk cId="1031822224" sldId="272"/>
            <ac:spMk id="3" creationId="{F48FC86A-5215-489F-84A1-324E9B683721}"/>
          </ac:spMkLst>
        </pc:spChg>
      </pc:sldChg>
    </pc:docChg>
  </pc:docChgLst>
  <pc:docChgLst>
    <pc:chgData name="Jun Chen" userId="S::jchen526@uottawa.ca::ec614d6a-af67-4173-a4af-55d204aad198" providerId="AD" clId="Web-{C1E3B345-DE6E-D3BE-FDA2-62E882B585E3}"/>
    <pc:docChg chg="modSld">
      <pc:chgData name="Jun Chen" userId="S::jchen526@uottawa.ca::ec614d6a-af67-4173-a4af-55d204aad198" providerId="AD" clId="Web-{C1E3B345-DE6E-D3BE-FDA2-62E882B585E3}" dt="2021-05-21T22:25:45.999" v="8" actId="20577"/>
      <pc:docMkLst>
        <pc:docMk/>
      </pc:docMkLst>
      <pc:sldChg chg="modSp">
        <pc:chgData name="Jun Chen" userId="S::jchen526@uottawa.ca::ec614d6a-af67-4173-a4af-55d204aad198" providerId="AD" clId="Web-{C1E3B345-DE6E-D3BE-FDA2-62E882B585E3}" dt="2021-05-21T22:16:32.890" v="6" actId="1076"/>
        <pc:sldMkLst>
          <pc:docMk/>
          <pc:sldMk cId="4150672164" sldId="268"/>
        </pc:sldMkLst>
        <pc:spChg chg="mod">
          <ac:chgData name="Jun Chen" userId="S::jchen526@uottawa.ca::ec614d6a-af67-4173-a4af-55d204aad198" providerId="AD" clId="Web-{C1E3B345-DE6E-D3BE-FDA2-62E882B585E3}" dt="2021-05-21T22:16:32.874" v="5" actId="1076"/>
          <ac:spMkLst>
            <pc:docMk/>
            <pc:sldMk cId="4150672164" sldId="268"/>
            <ac:spMk id="10" creationId="{4074D938-E926-4EBE-80C0-7D61EC8667DC}"/>
          </ac:spMkLst>
        </pc:spChg>
        <pc:picChg chg="mod">
          <ac:chgData name="Jun Chen" userId="S::jchen526@uottawa.ca::ec614d6a-af67-4173-a4af-55d204aad198" providerId="AD" clId="Web-{C1E3B345-DE6E-D3BE-FDA2-62E882B585E3}" dt="2021-05-21T22:16:32.890" v="6" actId="1076"/>
          <ac:picMkLst>
            <pc:docMk/>
            <pc:sldMk cId="4150672164" sldId="268"/>
            <ac:picMk id="11" creationId="{610D8100-BB78-4E83-AFF4-1EA14A0BDB79}"/>
          </ac:picMkLst>
        </pc:picChg>
      </pc:sldChg>
      <pc:sldChg chg="modSp">
        <pc:chgData name="Jun Chen" userId="S::jchen526@uottawa.ca::ec614d6a-af67-4173-a4af-55d204aad198" providerId="AD" clId="Web-{C1E3B345-DE6E-D3BE-FDA2-62E882B585E3}" dt="2021-05-21T22:25:45.999" v="8" actId="20577"/>
        <pc:sldMkLst>
          <pc:docMk/>
          <pc:sldMk cId="756491556" sldId="271"/>
        </pc:sldMkLst>
        <pc:spChg chg="mod">
          <ac:chgData name="Jun Chen" userId="S::jchen526@uottawa.ca::ec614d6a-af67-4173-a4af-55d204aad198" providerId="AD" clId="Web-{C1E3B345-DE6E-D3BE-FDA2-62E882B585E3}" dt="2021-05-21T22:25:45.999" v="8" actId="20577"/>
          <ac:spMkLst>
            <pc:docMk/>
            <pc:sldMk cId="756491556" sldId="271"/>
            <ac:spMk id="150" creationId="{F2174228-31A6-4D9E-8187-8F6B6D547CD0}"/>
          </ac:spMkLst>
        </pc:spChg>
      </pc:sldChg>
    </pc:docChg>
  </pc:docChgLst>
  <pc:docChgLst>
    <pc:chgData name="Jun Chen" userId="S::jchen526@uottawa.ca::ec614d6a-af67-4173-a4af-55d204aad198" providerId="AD" clId="Web-{59E38265-730C-51F4-48A6-A3D926B454ED}"/>
    <pc:docChg chg="modSld">
      <pc:chgData name="Jun Chen" userId="S::jchen526@uottawa.ca::ec614d6a-af67-4173-a4af-55d204aad198" providerId="AD" clId="Web-{59E38265-730C-51F4-48A6-A3D926B454ED}" dt="2021-07-17T04:46:48.599" v="218" actId="1076"/>
      <pc:docMkLst>
        <pc:docMk/>
      </pc:docMkLst>
      <pc:sldChg chg="addSp delSp modSp">
        <pc:chgData name="Jun Chen" userId="S::jchen526@uottawa.ca::ec614d6a-af67-4173-a4af-55d204aad198" providerId="AD" clId="Web-{59E38265-730C-51F4-48A6-A3D926B454ED}" dt="2021-07-17T04:46:48.599" v="218" actId="1076"/>
        <pc:sldMkLst>
          <pc:docMk/>
          <pc:sldMk cId="2444917196" sldId="273"/>
        </pc:sldMkLst>
        <pc:spChg chg="mod topLvl">
          <ac:chgData name="Jun Chen" userId="S::jchen526@uottawa.ca::ec614d6a-af67-4173-a4af-55d204aad198" providerId="AD" clId="Web-{59E38265-730C-51F4-48A6-A3D926B454ED}" dt="2021-07-17T04:36:14.324" v="202" actId="1076"/>
          <ac:spMkLst>
            <pc:docMk/>
            <pc:sldMk cId="2444917196" sldId="273"/>
            <ac:spMk id="3" creationId="{FB261F47-097A-4145-8F01-57695BCB9A46}"/>
          </ac:spMkLst>
        </pc:spChg>
        <pc:spChg chg="mod">
          <ac:chgData name="Jun Chen" userId="S::jchen526@uottawa.ca::ec614d6a-af67-4173-a4af-55d204aad198" providerId="AD" clId="Web-{59E38265-730C-51F4-48A6-A3D926B454ED}" dt="2021-07-17T04:35:52.558" v="179" actId="1076"/>
          <ac:spMkLst>
            <pc:docMk/>
            <pc:sldMk cId="2444917196" sldId="273"/>
            <ac:spMk id="4" creationId="{AE06D54B-58B2-4743-97AD-E1DEC2430756}"/>
          </ac:spMkLst>
        </pc:spChg>
        <pc:spChg chg="mod">
          <ac:chgData name="Jun Chen" userId="S::jchen526@uottawa.ca::ec614d6a-af67-4173-a4af-55d204aad198" providerId="AD" clId="Web-{59E38265-730C-51F4-48A6-A3D926B454ED}" dt="2021-07-17T04:24:48.352" v="18" actId="14100"/>
          <ac:spMkLst>
            <pc:docMk/>
            <pc:sldMk cId="2444917196" sldId="273"/>
            <ac:spMk id="6" creationId="{C262522F-F640-48F7-8A7C-4164DF3D4351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340" v="195"/>
          <ac:spMkLst>
            <pc:docMk/>
            <pc:sldMk cId="2444917196" sldId="273"/>
            <ac:spMk id="7" creationId="{54C78241-3C7F-4C2E-8B97-8D0C1018827C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15" v="187"/>
          <ac:spMkLst>
            <pc:docMk/>
            <pc:sldMk cId="2444917196" sldId="273"/>
            <ac:spMk id="23" creationId="{849222D3-F96E-4A32-B7AF-C2F410C91F0F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30" v="188"/>
          <ac:spMkLst>
            <pc:docMk/>
            <pc:sldMk cId="2444917196" sldId="273"/>
            <ac:spMk id="24" creationId="{1C94AAE9-8511-4B21-AB17-D0D16F1EC3F0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35:27.777" v="161"/>
          <ac:spMkLst>
            <pc:docMk/>
            <pc:sldMk cId="2444917196" sldId="273"/>
            <ac:spMk id="28" creationId="{954730E8-26FF-4DD2-BB9C-ED82079EF125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35:26.683" v="160"/>
          <ac:spMkLst>
            <pc:docMk/>
            <pc:sldMk cId="2444917196" sldId="273"/>
            <ac:spMk id="29" creationId="{49B16F28-B4FE-45A2-A904-A1525C9C8A26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46" v="189"/>
          <ac:spMkLst>
            <pc:docMk/>
            <pc:sldMk cId="2444917196" sldId="273"/>
            <ac:spMk id="30" creationId="{60A3461F-7452-4352-8FA6-5F9663F4A0BA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62" v="190"/>
          <ac:spMkLst>
            <pc:docMk/>
            <pc:sldMk cId="2444917196" sldId="273"/>
            <ac:spMk id="31" creationId="{3DEB3F1C-6CDB-41B6-BA8E-4346F05F7E49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28:42.884" v="73"/>
          <ac:spMkLst>
            <pc:docMk/>
            <pc:sldMk cId="2444917196" sldId="273"/>
            <ac:spMk id="32" creationId="{224DE5E2-6229-4F53-865E-C7744221CF81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28:39.853" v="72"/>
          <ac:spMkLst>
            <pc:docMk/>
            <pc:sldMk cId="2444917196" sldId="273"/>
            <ac:spMk id="33" creationId="{9EE41F8F-5C24-44E7-B69A-FE4E6D9BF6C4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35:29.152" v="162"/>
          <ac:spMkLst>
            <pc:docMk/>
            <pc:sldMk cId="2444917196" sldId="273"/>
            <ac:spMk id="36" creationId="{FDDE362B-F496-40D5-A792-0FE6165F442E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77" v="191"/>
          <ac:spMkLst>
            <pc:docMk/>
            <pc:sldMk cId="2444917196" sldId="273"/>
            <ac:spMk id="37" creationId="{9F006E6F-E3F4-4C59-914C-008CB09D9BA2}"/>
          </ac:spMkLst>
        </pc:spChg>
        <pc:spChg chg="add del mod">
          <ac:chgData name="Jun Chen" userId="S::jchen526@uottawa.ca::ec614d6a-af67-4173-a4af-55d204aad198" providerId="AD" clId="Web-{59E38265-730C-51F4-48A6-A3D926B454ED}" dt="2021-07-17T04:26:40.212" v="46"/>
          <ac:spMkLst>
            <pc:docMk/>
            <pc:sldMk cId="2444917196" sldId="273"/>
            <ac:spMk id="38" creationId="{05926F6B-A4AE-49B3-BEA9-4A0B4E47EED1}"/>
          </ac:spMkLst>
        </pc:spChg>
        <pc:spChg chg="add mod">
          <ac:chgData name="Jun Chen" userId="S::jchen526@uottawa.ca::ec614d6a-af67-4173-a4af-55d204aad198" providerId="AD" clId="Web-{59E38265-730C-51F4-48A6-A3D926B454ED}" dt="2021-07-17T04:36:04.355" v="196"/>
          <ac:spMkLst>
            <pc:docMk/>
            <pc:sldMk cId="2444917196" sldId="273"/>
            <ac:spMk id="39" creationId="{58684B5F-C544-47E9-9AD5-0240FF54985A}"/>
          </ac:spMkLst>
        </pc:spChg>
        <pc:spChg chg="del">
          <ac:chgData name="Jun Chen" userId="S::jchen526@uottawa.ca::ec614d6a-af67-4173-a4af-55d204aad198" providerId="AD" clId="Web-{59E38265-730C-51F4-48A6-A3D926B454ED}" dt="2021-07-17T04:22:48.429" v="4"/>
          <ac:spMkLst>
            <pc:docMk/>
            <pc:sldMk cId="2444917196" sldId="273"/>
            <ac:spMk id="40" creationId="{4BEAA973-5D96-42B4-BEDE-B6330C23A07F}"/>
          </ac:spMkLst>
        </pc:spChg>
        <pc:spChg chg="add mod">
          <ac:chgData name="Jun Chen" userId="S::jchen526@uottawa.ca::ec614d6a-af67-4173-a4af-55d204aad198" providerId="AD" clId="Web-{59E38265-730C-51F4-48A6-A3D926B454ED}" dt="2021-07-17T04:36:04.371" v="197"/>
          <ac:spMkLst>
            <pc:docMk/>
            <pc:sldMk cId="2444917196" sldId="273"/>
            <ac:spMk id="41" creationId="{2F743E57-7398-4F7D-A90A-7B147A701565}"/>
          </ac:spMkLst>
        </pc:spChg>
        <pc:spChg chg="del">
          <ac:chgData name="Jun Chen" userId="S::jchen526@uottawa.ca::ec614d6a-af67-4173-a4af-55d204aad198" providerId="AD" clId="Web-{59E38265-730C-51F4-48A6-A3D926B454ED}" dt="2021-07-17T04:22:31.382" v="0"/>
          <ac:spMkLst>
            <pc:docMk/>
            <pc:sldMk cId="2444917196" sldId="273"/>
            <ac:spMk id="42" creationId="{A321DA19-F83A-4468-913B-F6C846564341}"/>
          </ac:spMkLst>
        </pc:spChg>
        <pc:spChg chg="add mod">
          <ac:chgData name="Jun Chen" userId="S::jchen526@uottawa.ca::ec614d6a-af67-4173-a4af-55d204aad198" providerId="AD" clId="Web-{59E38265-730C-51F4-48A6-A3D926B454ED}" dt="2021-07-17T04:36:04.387" v="198"/>
          <ac:spMkLst>
            <pc:docMk/>
            <pc:sldMk cId="2444917196" sldId="273"/>
            <ac:spMk id="43" creationId="{64543019-01EC-4CBE-B83D-65E2507FEF6C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293" v="192"/>
          <ac:spMkLst>
            <pc:docMk/>
            <pc:sldMk cId="2444917196" sldId="273"/>
            <ac:spMk id="44" creationId="{67D64236-960B-4008-A173-98C5FBEAC9B7}"/>
          </ac:spMkLst>
        </pc:spChg>
        <pc:spChg chg="del topLvl">
          <ac:chgData name="Jun Chen" userId="S::jchen526@uottawa.ca::ec614d6a-af67-4173-a4af-55d204aad198" providerId="AD" clId="Web-{59E38265-730C-51F4-48A6-A3D926B454ED}" dt="2021-07-17T04:24:16.258" v="14"/>
          <ac:spMkLst>
            <pc:docMk/>
            <pc:sldMk cId="2444917196" sldId="273"/>
            <ac:spMk id="45" creationId="{414C72F4-03DA-4826-B657-1808E3B14286}"/>
          </ac:spMkLst>
        </pc:spChg>
        <pc:spChg chg="del topLvl">
          <ac:chgData name="Jun Chen" userId="S::jchen526@uottawa.ca::ec614d6a-af67-4173-a4af-55d204aad198" providerId="AD" clId="Web-{59E38265-730C-51F4-48A6-A3D926B454ED}" dt="2021-07-17T04:24:16.258" v="13"/>
          <ac:spMkLst>
            <pc:docMk/>
            <pc:sldMk cId="2444917196" sldId="273"/>
            <ac:spMk id="46" creationId="{815775E4-6DDE-4555-A0DC-533D9F3CB0C3}"/>
          </ac:spMkLst>
        </pc:spChg>
        <pc:spChg chg="mod topLvl">
          <ac:chgData name="Jun Chen" userId="S::jchen526@uottawa.ca::ec614d6a-af67-4173-a4af-55d204aad198" providerId="AD" clId="Web-{59E38265-730C-51F4-48A6-A3D926B454ED}" dt="2021-07-17T04:35:52.480" v="173" actId="1076"/>
          <ac:spMkLst>
            <pc:docMk/>
            <pc:sldMk cId="2444917196" sldId="273"/>
            <ac:spMk id="47" creationId="{8C9AD369-4CEA-4F58-A9BF-CEF9BD7CA4FE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28:39.853" v="71"/>
          <ac:spMkLst>
            <pc:docMk/>
            <pc:sldMk cId="2444917196" sldId="273"/>
            <ac:spMk id="48" creationId="{91D16F24-2661-484D-B6D5-136D40F3E5FF}"/>
          </ac:spMkLst>
        </pc:spChg>
        <pc:spChg chg="del topLvl">
          <ac:chgData name="Jun Chen" userId="S::jchen526@uottawa.ca::ec614d6a-af67-4173-a4af-55d204aad198" providerId="AD" clId="Web-{59E38265-730C-51F4-48A6-A3D926B454ED}" dt="2021-07-17T04:26:15.618" v="42"/>
          <ac:spMkLst>
            <pc:docMk/>
            <pc:sldMk cId="2444917196" sldId="273"/>
            <ac:spMk id="49" creationId="{6F01A5FB-12C6-42E4-87C1-F40A6FDDD97D}"/>
          </ac:spMkLst>
        </pc:spChg>
        <pc:spChg chg="mod topLvl">
          <ac:chgData name="Jun Chen" userId="S::jchen526@uottawa.ca::ec614d6a-af67-4173-a4af-55d204aad198" providerId="AD" clId="Web-{59E38265-730C-51F4-48A6-A3D926B454ED}" dt="2021-07-17T04:35:52.496" v="174" actId="1076"/>
          <ac:spMkLst>
            <pc:docMk/>
            <pc:sldMk cId="2444917196" sldId="273"/>
            <ac:spMk id="50" creationId="{0AB3199A-952A-4521-BA24-4CF96EA39326}"/>
          </ac:spMkLst>
        </pc:spChg>
        <pc:spChg chg="add del">
          <ac:chgData name="Jun Chen" userId="S::jchen526@uottawa.ca::ec614d6a-af67-4173-a4af-55d204aad198" providerId="AD" clId="Web-{59E38265-730C-51F4-48A6-A3D926B454ED}" dt="2021-07-17T04:32:42.182" v="128"/>
          <ac:spMkLst>
            <pc:docMk/>
            <pc:sldMk cId="2444917196" sldId="273"/>
            <ac:spMk id="51" creationId="{F916E8DA-8D7F-4823-9F6F-EC5A336F1D65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308" v="193"/>
          <ac:spMkLst>
            <pc:docMk/>
            <pc:sldMk cId="2444917196" sldId="273"/>
            <ac:spMk id="52" creationId="{F20231A3-689A-4122-9CA2-2E7224FC7015}"/>
          </ac:spMkLst>
        </pc:spChg>
        <pc:spChg chg="mod topLvl">
          <ac:chgData name="Jun Chen" userId="S::jchen526@uottawa.ca::ec614d6a-af67-4173-a4af-55d204aad198" providerId="AD" clId="Web-{59E38265-730C-51F4-48A6-A3D926B454ED}" dt="2021-07-17T04:36:04.324" v="194"/>
          <ac:spMkLst>
            <pc:docMk/>
            <pc:sldMk cId="2444917196" sldId="273"/>
            <ac:spMk id="53" creationId="{5939FB8F-959D-4DDE-B523-59B4BCEDF0C5}"/>
          </ac:spMkLst>
        </pc:spChg>
        <pc:spChg chg="add mod">
          <ac:chgData name="Jun Chen" userId="S::jchen526@uottawa.ca::ec614d6a-af67-4173-a4af-55d204aad198" providerId="AD" clId="Web-{59E38265-730C-51F4-48A6-A3D926B454ED}" dt="2021-07-17T04:36:19.637" v="203" actId="1076"/>
          <ac:spMkLst>
            <pc:docMk/>
            <pc:sldMk cId="2444917196" sldId="273"/>
            <ac:spMk id="54" creationId="{6BED7FE1-7F28-4FDF-8A47-8B93397AC5D8}"/>
          </ac:spMkLst>
        </pc:spChg>
        <pc:spChg chg="add mod">
          <ac:chgData name="Jun Chen" userId="S::jchen526@uottawa.ca::ec614d6a-af67-4173-a4af-55d204aad198" providerId="AD" clId="Web-{59E38265-730C-51F4-48A6-A3D926B454ED}" dt="2021-07-17T04:36:04.402" v="200"/>
          <ac:spMkLst>
            <pc:docMk/>
            <pc:sldMk cId="2444917196" sldId="273"/>
            <ac:spMk id="55" creationId="{1C4FBB99-5CED-48D8-9B5E-DE09E035434A}"/>
          </ac:spMkLst>
        </pc:spChg>
        <pc:spChg chg="del mod topLvl">
          <ac:chgData name="Jun Chen" userId="S::jchen526@uottawa.ca::ec614d6a-af67-4173-a4af-55d204aad198" providerId="AD" clId="Web-{59E38265-730C-51F4-48A6-A3D926B454ED}" dt="2021-07-17T04:26:40.852" v="47"/>
          <ac:spMkLst>
            <pc:docMk/>
            <pc:sldMk cId="2444917196" sldId="273"/>
            <ac:spMk id="56" creationId="{F976FFA2-86B1-4C3D-9D69-B8FD8012C937}"/>
          </ac:spMkLst>
        </pc:spChg>
        <pc:spChg chg="del topLvl">
          <ac:chgData name="Jun Chen" userId="S::jchen526@uottawa.ca::ec614d6a-af67-4173-a4af-55d204aad198" providerId="AD" clId="Web-{59E38265-730C-51F4-48A6-A3D926B454ED}" dt="2021-07-17T04:28:39.853" v="70"/>
          <ac:spMkLst>
            <pc:docMk/>
            <pc:sldMk cId="2444917196" sldId="273"/>
            <ac:spMk id="57" creationId="{3E1A9ED4-A81C-4784-A27A-0292CA379F34}"/>
          </ac:spMkLst>
        </pc:spChg>
        <pc:spChg chg="del topLvl">
          <ac:chgData name="Jun Chen" userId="S::jchen526@uottawa.ca::ec614d6a-af67-4173-a4af-55d204aad198" providerId="AD" clId="Web-{59E38265-730C-51F4-48A6-A3D926B454ED}" dt="2021-07-17T04:32:06.042" v="119"/>
          <ac:spMkLst>
            <pc:docMk/>
            <pc:sldMk cId="2444917196" sldId="273"/>
            <ac:spMk id="58" creationId="{B9B2999A-CB73-489D-9292-A818426E37FC}"/>
          </ac:spMkLst>
        </pc:spChg>
        <pc:spChg chg="add mod">
          <ac:chgData name="Jun Chen" userId="S::jchen526@uottawa.ca::ec614d6a-af67-4173-a4af-55d204aad198" providerId="AD" clId="Web-{59E38265-730C-51F4-48A6-A3D926B454ED}" dt="2021-07-17T04:36:04.418" v="201"/>
          <ac:spMkLst>
            <pc:docMk/>
            <pc:sldMk cId="2444917196" sldId="273"/>
            <ac:spMk id="59" creationId="{31F8DA09-9D06-43FA-A1B8-0E9E6D8F76E0}"/>
          </ac:spMkLst>
        </pc:spChg>
        <pc:grpChg chg="add del mod">
          <ac:chgData name="Jun Chen" userId="S::jchen526@uottawa.ca::ec614d6a-af67-4173-a4af-55d204aad198" providerId="AD" clId="Web-{59E38265-730C-51F4-48A6-A3D926B454ED}" dt="2021-07-17T04:23:03.867" v="7"/>
          <ac:grpSpMkLst>
            <pc:docMk/>
            <pc:sldMk cId="2444917196" sldId="273"/>
            <ac:grpSpMk id="10" creationId="{EC1B68AC-ABC6-487D-8BD3-7DA7DB8F1C68}"/>
          </ac:grpSpMkLst>
        </pc:grpChg>
        <pc:grpChg chg="add mod">
          <ac:chgData name="Jun Chen" userId="S::jchen526@uottawa.ca::ec614d6a-af67-4173-a4af-55d204aad198" providerId="AD" clId="Web-{59E38265-730C-51F4-48A6-A3D926B454ED}" dt="2021-07-17T04:46:48.599" v="218" actId="1076"/>
          <ac:grpSpMkLst>
            <pc:docMk/>
            <pc:sldMk cId="2444917196" sldId="273"/>
            <ac:grpSpMk id="11" creationId="{CD1C265E-20C8-478F-9ADB-3BA6632A63EE}"/>
          </ac:grpSpMkLst>
        </pc:grpChg>
        <pc:picChg chg="add mod">
          <ac:chgData name="Jun Chen" userId="S::jchen526@uottawa.ca::ec614d6a-af67-4173-a4af-55d204aad198" providerId="AD" clId="Web-{59E38265-730C-51F4-48A6-A3D926B454ED}" dt="2021-07-17T04:46:41.162" v="217" actId="1076"/>
          <ac:picMkLst>
            <pc:docMk/>
            <pc:sldMk cId="2444917196" sldId="273"/>
            <ac:picMk id="8" creationId="{DF6A93B4-C968-4FB2-B83E-9D8EA3FB44CB}"/>
          </ac:picMkLst>
        </pc:picChg>
        <pc:picChg chg="mod">
          <ac:chgData name="Jun Chen" userId="S::jchen526@uottawa.ca::ec614d6a-af67-4173-a4af-55d204aad198" providerId="AD" clId="Web-{59E38265-730C-51F4-48A6-A3D926B454ED}" dt="2021-07-17T04:46:20.021" v="215" actId="14100"/>
          <ac:picMkLst>
            <pc:docMk/>
            <pc:sldMk cId="2444917196" sldId="273"/>
            <ac:picMk id="9" creationId="{BADA9FC4-13E7-4062-AD08-BA2757F1ECBE}"/>
          </ac:picMkLst>
        </pc:picChg>
        <pc:picChg chg="mod topLvl">
          <ac:chgData name="Jun Chen" userId="S::jchen526@uottawa.ca::ec614d6a-af67-4173-a4af-55d204aad198" providerId="AD" clId="Web-{59E38265-730C-51F4-48A6-A3D926B454ED}" dt="2021-07-17T04:35:52.465" v="172" actId="1076"/>
          <ac:picMkLst>
            <pc:docMk/>
            <pc:sldMk cId="2444917196" sldId="273"/>
            <ac:picMk id="35" creationId="{511DDFC3-38CB-4677-AF77-2EC69E7D42FC}"/>
          </ac:picMkLst>
        </pc:picChg>
      </pc:sldChg>
    </pc:docChg>
  </pc:docChgLst>
  <pc:docChgLst>
    <pc:chgData name="Mathieu Falardeau" userId="S::mfala097@uottawa.ca::e7b2f4f4-72e1-449e-a329-cedef9b9aa77" providerId="AD" clId="Web-{5A07F3B1-7ECD-49E2-8B9A-057CD1CE2944}"/>
    <pc:docChg chg="addSld modSld">
      <pc:chgData name="Mathieu Falardeau" userId="S::mfala097@uottawa.ca::e7b2f4f4-72e1-449e-a329-cedef9b9aa77" providerId="AD" clId="Web-{5A07F3B1-7ECD-49E2-8B9A-057CD1CE2944}" dt="2021-06-30T00:03:52.434" v="60" actId="20577"/>
      <pc:docMkLst>
        <pc:docMk/>
      </pc:docMkLst>
      <pc:sldChg chg="modSp new">
        <pc:chgData name="Mathieu Falardeau" userId="S::mfala097@uottawa.ca::e7b2f4f4-72e1-449e-a329-cedef9b9aa77" providerId="AD" clId="Web-{5A07F3B1-7ECD-49E2-8B9A-057CD1CE2944}" dt="2021-06-30T00:03:52.434" v="60" actId="20577"/>
        <pc:sldMkLst>
          <pc:docMk/>
          <pc:sldMk cId="3383089562" sldId="275"/>
        </pc:sldMkLst>
        <pc:spChg chg="mod">
          <ac:chgData name="Mathieu Falardeau" userId="S::mfala097@uottawa.ca::e7b2f4f4-72e1-449e-a329-cedef9b9aa77" providerId="AD" clId="Web-{5A07F3B1-7ECD-49E2-8B9A-057CD1CE2944}" dt="2021-06-30T00:00:32.685" v="10" actId="20577"/>
          <ac:spMkLst>
            <pc:docMk/>
            <pc:sldMk cId="3383089562" sldId="275"/>
            <ac:spMk id="2" creationId="{F75D029E-D9FD-4828-ACAE-799846FDF83E}"/>
          </ac:spMkLst>
        </pc:spChg>
        <pc:spChg chg="mod">
          <ac:chgData name="Mathieu Falardeau" userId="S::mfala097@uottawa.ca::e7b2f4f4-72e1-449e-a329-cedef9b9aa77" providerId="AD" clId="Web-{5A07F3B1-7ECD-49E2-8B9A-057CD1CE2944}" dt="2021-06-30T00:03:52.434" v="60" actId="20577"/>
          <ac:spMkLst>
            <pc:docMk/>
            <pc:sldMk cId="3383089562" sldId="275"/>
            <ac:spMk id="3" creationId="{8109A936-9496-40F2-8874-ECC794D5FB32}"/>
          </ac:spMkLst>
        </pc:spChg>
      </pc:sldChg>
    </pc:docChg>
  </pc:docChgLst>
  <pc:docChgLst>
    <pc:chgData name="Chaoyi Liu" userId="S::cliu241@uottawa.ca::1ca64ab0-5ffb-4df7-8a78-01d25b3c8cc4" providerId="AD" clId="Web-{810A6C51-11B2-413F-8ABA-C3DDE42B240B}"/>
    <pc:docChg chg="">
      <pc:chgData name="Chaoyi Liu" userId="S::cliu241@uottawa.ca::1ca64ab0-5ffb-4df7-8a78-01d25b3c8cc4" providerId="AD" clId="Web-{810A6C51-11B2-413F-8ABA-C3DDE42B240B}" dt="2021-05-28T12:49:23.757" v="2"/>
      <pc:docMkLst>
        <pc:docMk/>
      </pc:docMkLst>
      <pc:sldChg chg="addCm delCm">
        <pc:chgData name="Chaoyi Liu" userId="S::cliu241@uottawa.ca::1ca64ab0-5ffb-4df7-8a78-01d25b3c8cc4" providerId="AD" clId="Web-{810A6C51-11B2-413F-8ABA-C3DDE42B240B}" dt="2021-05-28T12:49:23.757" v="2"/>
        <pc:sldMkLst>
          <pc:docMk/>
          <pc:sldMk cId="2134798131" sldId="274"/>
        </pc:sldMkLst>
      </pc:sldChg>
    </pc:docChg>
  </pc:docChgLst>
  <pc:docChgLst>
    <pc:chgData name="Mathieu Falardeau" userId="61cbe8023596b695" providerId="LiveId" clId="{0F8FC807-3718-49B9-ADBF-A14E4A776AD9}"/>
    <pc:docChg chg="undo custSel addSld delSld modSld sldOrd">
      <pc:chgData name="Mathieu Falardeau" userId="61cbe8023596b695" providerId="LiveId" clId="{0F8FC807-3718-49B9-ADBF-A14E4A776AD9}" dt="2021-06-29T20:33:28.986" v="477" actId="20577"/>
      <pc:docMkLst>
        <pc:docMk/>
      </pc:docMkLst>
      <pc:sldChg chg="modSp mod">
        <pc:chgData name="Mathieu Falardeau" userId="61cbe8023596b695" providerId="LiveId" clId="{0F8FC807-3718-49B9-ADBF-A14E4A776AD9}" dt="2021-06-29T19:41:06.177" v="73" actId="20577"/>
        <pc:sldMkLst>
          <pc:docMk/>
          <pc:sldMk cId="875560913" sldId="267"/>
        </pc:sldMkLst>
        <pc:spChg chg="mod">
          <ac:chgData name="Mathieu Falardeau" userId="61cbe8023596b695" providerId="LiveId" clId="{0F8FC807-3718-49B9-ADBF-A14E4A776AD9}" dt="2021-06-29T19:41:06.177" v="73" actId="20577"/>
          <ac:spMkLst>
            <pc:docMk/>
            <pc:sldMk cId="875560913" sldId="267"/>
            <ac:spMk id="30" creationId="{00000000-0000-0000-0000-000000000000}"/>
          </ac:spMkLst>
        </pc:spChg>
        <pc:spChg chg="mod">
          <ac:chgData name="Mathieu Falardeau" userId="61cbe8023596b695" providerId="LiveId" clId="{0F8FC807-3718-49B9-ADBF-A14E4A776AD9}" dt="2021-06-29T19:06:51.105" v="56" actId="6549"/>
          <ac:spMkLst>
            <pc:docMk/>
            <pc:sldMk cId="875560913" sldId="267"/>
            <ac:spMk id="31" creationId="{00000000-0000-0000-0000-000000000000}"/>
          </ac:spMkLst>
        </pc:spChg>
        <pc:spChg chg="mod">
          <ac:chgData name="Mathieu Falardeau" userId="61cbe8023596b695" providerId="LiveId" clId="{0F8FC807-3718-49B9-ADBF-A14E4A776AD9}" dt="2021-06-29T19:06:58.930" v="60" actId="20577"/>
          <ac:spMkLst>
            <pc:docMk/>
            <pc:sldMk cId="875560913" sldId="267"/>
            <ac:spMk id="32" creationId="{00000000-0000-0000-0000-000000000000}"/>
          </ac:spMkLst>
        </pc:spChg>
      </pc:sldChg>
      <pc:sldChg chg="addSp delSp modSp new mod ord modAnim">
        <pc:chgData name="Mathieu Falardeau" userId="61cbe8023596b695" providerId="LiveId" clId="{0F8FC807-3718-49B9-ADBF-A14E4A776AD9}" dt="2021-06-29T19:58:07.675" v="185"/>
        <pc:sldMkLst>
          <pc:docMk/>
          <pc:sldMk cId="1544768590" sldId="269"/>
        </pc:sldMkLst>
        <pc:spChg chg="add del mod">
          <ac:chgData name="Mathieu Falardeau" userId="61cbe8023596b695" providerId="LiveId" clId="{0F8FC807-3718-49B9-ADBF-A14E4A776AD9}" dt="2021-06-29T19:49:40.931" v="105" actId="478"/>
          <ac:spMkLst>
            <pc:docMk/>
            <pc:sldMk cId="1544768590" sldId="269"/>
            <ac:spMk id="2" creationId="{EB14EDF0-77D8-4EBD-B3F5-D6A02E32F7EA}"/>
          </ac:spMkLst>
        </pc:spChg>
        <pc:spChg chg="del">
          <ac:chgData name="Mathieu Falardeau" userId="61cbe8023596b695" providerId="LiveId" clId="{0F8FC807-3718-49B9-ADBF-A14E4A776AD9}" dt="2021-06-29T19:48:15.049" v="99" actId="478"/>
          <ac:spMkLst>
            <pc:docMk/>
            <pc:sldMk cId="1544768590" sldId="269"/>
            <ac:spMk id="3" creationId="{759B6896-05E8-4C30-BAC2-4DD8B673B582}"/>
          </ac:spMkLst>
        </pc:spChg>
        <pc:spChg chg="add mod">
          <ac:chgData name="Mathieu Falardeau" userId="61cbe8023596b695" providerId="LiveId" clId="{0F8FC807-3718-49B9-ADBF-A14E4A776AD9}" dt="2021-06-29T19:56:50.414" v="181" actId="1076"/>
          <ac:spMkLst>
            <pc:docMk/>
            <pc:sldMk cId="1544768590" sldId="269"/>
            <ac:spMk id="9" creationId="{AFB81D13-711A-45A2-A545-15B2D653A8F3}"/>
          </ac:spMkLst>
        </pc:spChg>
        <pc:spChg chg="add mod">
          <ac:chgData name="Mathieu Falardeau" userId="61cbe8023596b695" providerId="LiveId" clId="{0F8FC807-3718-49B9-ADBF-A14E4A776AD9}" dt="2021-06-29T19:56:56.561" v="182" actId="1076"/>
          <ac:spMkLst>
            <pc:docMk/>
            <pc:sldMk cId="1544768590" sldId="269"/>
            <ac:spMk id="14" creationId="{1CBA12F7-3070-43C5-9A4E-9ABFE65A4034}"/>
          </ac:spMkLst>
        </pc:spChg>
        <pc:picChg chg="add mod">
          <ac:chgData name="Mathieu Falardeau" userId="61cbe8023596b695" providerId="LiveId" clId="{0F8FC807-3718-49B9-ADBF-A14E4A776AD9}" dt="2021-06-29T19:54:08.469" v="133" actId="1076"/>
          <ac:picMkLst>
            <pc:docMk/>
            <pc:sldMk cId="1544768590" sldId="269"/>
            <ac:picMk id="1026" creationId="{CFB692EB-8C57-493D-BE81-9B322DAE426C}"/>
          </ac:picMkLst>
        </pc:picChg>
        <pc:picChg chg="add del mod">
          <ac:chgData name="Mathieu Falardeau" userId="61cbe8023596b695" providerId="LiveId" clId="{0F8FC807-3718-49B9-ADBF-A14E4A776AD9}" dt="2021-06-29T19:54:10.548" v="134" actId="1076"/>
          <ac:picMkLst>
            <pc:docMk/>
            <pc:sldMk cId="1544768590" sldId="269"/>
            <ac:picMk id="1028" creationId="{2E7054CD-2363-49A6-BCB7-22E55A92388F}"/>
          </ac:picMkLst>
        </pc:picChg>
        <pc:picChg chg="add mod">
          <ac:chgData name="Mathieu Falardeau" userId="61cbe8023596b695" providerId="LiveId" clId="{0F8FC807-3718-49B9-ADBF-A14E4A776AD9}" dt="2021-06-29T19:54:14.231" v="135" actId="1076"/>
          <ac:picMkLst>
            <pc:docMk/>
            <pc:sldMk cId="1544768590" sldId="269"/>
            <ac:picMk id="1030" creationId="{7625B31D-F2D3-430B-9E70-7D1332FD75AA}"/>
          </ac:picMkLst>
        </pc:picChg>
        <pc:cxnChg chg="add mod">
          <ac:chgData name="Mathieu Falardeau" userId="61cbe8023596b695" providerId="LiveId" clId="{0F8FC807-3718-49B9-ADBF-A14E4A776AD9}" dt="2021-06-29T19:54:36.760" v="138" actId="1582"/>
          <ac:cxnSpMkLst>
            <pc:docMk/>
            <pc:sldMk cId="1544768590" sldId="269"/>
            <ac:cxnSpMk id="5" creationId="{C2D1A96B-A524-4DEB-AFA6-8BFFEDDB18A9}"/>
          </ac:cxnSpMkLst>
        </pc:cxnChg>
        <pc:cxnChg chg="add mod">
          <ac:chgData name="Mathieu Falardeau" userId="61cbe8023596b695" providerId="LiveId" clId="{0F8FC807-3718-49B9-ADBF-A14E4A776AD9}" dt="2021-06-29T19:54:44.128" v="141" actId="14100"/>
          <ac:cxnSpMkLst>
            <pc:docMk/>
            <pc:sldMk cId="1544768590" sldId="269"/>
            <ac:cxnSpMk id="10" creationId="{69F9AF8D-C8AD-439F-9C63-D4E6C3BA0D57}"/>
          </ac:cxnSpMkLst>
        </pc:cxnChg>
      </pc:sldChg>
      <pc:sldChg chg="addSp delSp modSp new mod">
        <pc:chgData name="Mathieu Falardeau" userId="61cbe8023596b695" providerId="LiveId" clId="{0F8FC807-3718-49B9-ADBF-A14E4A776AD9}" dt="2021-06-29T20:29:19.573" v="435" actId="1076"/>
        <pc:sldMkLst>
          <pc:docMk/>
          <pc:sldMk cId="1661256280" sldId="270"/>
        </pc:sldMkLst>
        <pc:spChg chg="add del mod">
          <ac:chgData name="Mathieu Falardeau" userId="61cbe8023596b695" providerId="LiveId" clId="{0F8FC807-3718-49B9-ADBF-A14E4A776AD9}" dt="2021-06-29T20:00:20.094" v="215" actId="20577"/>
          <ac:spMkLst>
            <pc:docMk/>
            <pc:sldMk cId="1661256280" sldId="270"/>
            <ac:spMk id="2" creationId="{794E8775-7337-4F72-ABE7-3ED36C1619D9}"/>
          </ac:spMkLst>
        </pc:spChg>
        <pc:spChg chg="mod">
          <ac:chgData name="Mathieu Falardeau" userId="61cbe8023596b695" providerId="LiveId" clId="{0F8FC807-3718-49B9-ADBF-A14E4A776AD9}" dt="2021-06-29T20:20:37.397" v="313" actId="1076"/>
          <ac:spMkLst>
            <pc:docMk/>
            <pc:sldMk cId="1661256280" sldId="270"/>
            <ac:spMk id="3" creationId="{0BF3FAAC-7F57-4EA2-9ED3-9CAB86630F5D}"/>
          </ac:spMkLst>
        </pc:spChg>
        <pc:picChg chg="add mod">
          <ac:chgData name="Mathieu Falardeau" userId="61cbe8023596b695" providerId="LiveId" clId="{0F8FC807-3718-49B9-ADBF-A14E4A776AD9}" dt="2021-06-29T20:29:19.573" v="435" actId="1076"/>
          <ac:picMkLst>
            <pc:docMk/>
            <pc:sldMk cId="1661256280" sldId="270"/>
            <ac:picMk id="4" creationId="{3952F000-6402-4FFE-A17D-0417A0045928}"/>
          </ac:picMkLst>
        </pc:picChg>
        <pc:picChg chg="add del mod">
          <ac:chgData name="Mathieu Falardeau" userId="61cbe8023596b695" providerId="LiveId" clId="{0F8FC807-3718-49B9-ADBF-A14E4A776AD9}" dt="2021-06-29T20:29:13.700" v="434" actId="478"/>
          <ac:picMkLst>
            <pc:docMk/>
            <pc:sldMk cId="1661256280" sldId="270"/>
            <ac:picMk id="5" creationId="{8C1DE385-B247-4BE4-A82E-3ED62327622C}"/>
          </ac:picMkLst>
        </pc:picChg>
      </pc:sldChg>
      <pc:sldChg chg="add del">
        <pc:chgData name="Mathieu Falardeau" userId="61cbe8023596b695" providerId="LiveId" clId="{0F8FC807-3718-49B9-ADBF-A14E4A776AD9}" dt="2021-06-29T19:40:56.077" v="70" actId="47"/>
        <pc:sldMkLst>
          <pc:docMk/>
          <pc:sldMk cId="2660312519" sldId="270"/>
        </pc:sldMkLst>
      </pc:sldChg>
      <pc:sldChg chg="add del">
        <pc:chgData name="Mathieu Falardeau" userId="61cbe8023596b695" providerId="LiveId" clId="{0F8FC807-3718-49B9-ADBF-A14E4A776AD9}" dt="2021-06-29T19:40:58.229" v="71" actId="47"/>
        <pc:sldMkLst>
          <pc:docMk/>
          <pc:sldMk cId="756491556" sldId="271"/>
        </pc:sldMkLst>
      </pc:sldChg>
      <pc:sldChg chg="addSp modSp new mod">
        <pc:chgData name="Mathieu Falardeau" userId="61cbe8023596b695" providerId="LiveId" clId="{0F8FC807-3718-49B9-ADBF-A14E4A776AD9}" dt="2021-06-29T20:33:28.986" v="477" actId="20577"/>
        <pc:sldMkLst>
          <pc:docMk/>
          <pc:sldMk cId="2252667931" sldId="271"/>
        </pc:sldMkLst>
        <pc:spChg chg="mod">
          <ac:chgData name="Mathieu Falardeau" userId="61cbe8023596b695" providerId="LiveId" clId="{0F8FC807-3718-49B9-ADBF-A14E4A776AD9}" dt="2021-06-29T20:23:45.334" v="321" actId="20577"/>
          <ac:spMkLst>
            <pc:docMk/>
            <pc:sldMk cId="2252667931" sldId="271"/>
            <ac:spMk id="2" creationId="{13AA7E44-F004-44C3-B494-B145344E9CD8}"/>
          </ac:spMkLst>
        </pc:spChg>
        <pc:spChg chg="mod">
          <ac:chgData name="Mathieu Falardeau" userId="61cbe8023596b695" providerId="LiveId" clId="{0F8FC807-3718-49B9-ADBF-A14E4A776AD9}" dt="2021-06-29T20:33:28.986" v="477" actId="20577"/>
          <ac:spMkLst>
            <pc:docMk/>
            <pc:sldMk cId="2252667931" sldId="271"/>
            <ac:spMk id="3" creationId="{C75F23E9-4C46-42E6-AD62-7C393A54AAE0}"/>
          </ac:spMkLst>
        </pc:spChg>
        <pc:picChg chg="add mod">
          <ac:chgData name="Mathieu Falardeau" userId="61cbe8023596b695" providerId="LiveId" clId="{0F8FC807-3718-49B9-ADBF-A14E4A776AD9}" dt="2021-06-29T20:32:52.132" v="461" actId="1076"/>
          <ac:picMkLst>
            <pc:docMk/>
            <pc:sldMk cId="2252667931" sldId="271"/>
            <ac:picMk id="4" creationId="{9701C731-A963-4756-94DA-08FEA6CCAA71}"/>
          </ac:picMkLst>
        </pc:picChg>
      </pc:sldChg>
      <pc:sldChg chg="add del">
        <pc:chgData name="Mathieu Falardeau" userId="61cbe8023596b695" providerId="LiveId" clId="{0F8FC807-3718-49B9-ADBF-A14E4A776AD9}" dt="2021-06-29T19:14:22.440" v="64" actId="47"/>
        <pc:sldMkLst>
          <pc:docMk/>
          <pc:sldMk cId="1031822224" sldId="272"/>
        </pc:sldMkLst>
      </pc:sldChg>
      <pc:sldChg chg="add del">
        <pc:chgData name="Mathieu Falardeau" userId="61cbe8023596b695" providerId="LiveId" clId="{0F8FC807-3718-49B9-ADBF-A14E4A776AD9}" dt="2021-06-29T19:14:20.524" v="63" actId="47"/>
        <pc:sldMkLst>
          <pc:docMk/>
          <pc:sldMk cId="920165776" sldId="273"/>
        </pc:sldMkLst>
      </pc:sldChg>
      <pc:sldChg chg="add del">
        <pc:chgData name="Mathieu Falardeau" userId="61cbe8023596b695" providerId="LiveId" clId="{0F8FC807-3718-49B9-ADBF-A14E4A776AD9}" dt="2021-06-29T19:14:24.396" v="65" actId="47"/>
        <pc:sldMkLst>
          <pc:docMk/>
          <pc:sldMk cId="2134798131" sldId="274"/>
        </pc:sldMkLst>
      </pc:sldChg>
      <pc:sldChg chg="add del">
        <pc:chgData name="Mathieu Falardeau" userId="61cbe8023596b695" providerId="LiveId" clId="{0F8FC807-3718-49B9-ADBF-A14E4A776AD9}" dt="2021-06-29T19:14:25.530" v="66" actId="47"/>
        <pc:sldMkLst>
          <pc:docMk/>
          <pc:sldMk cId="2785339736" sldId="275"/>
        </pc:sldMkLst>
      </pc:sldChg>
      <pc:sldChg chg="add del">
        <pc:chgData name="Mathieu Falardeau" userId="61cbe8023596b695" providerId="LiveId" clId="{0F8FC807-3718-49B9-ADBF-A14E4A776AD9}" dt="2021-06-29T19:14:26.456" v="67" actId="47"/>
        <pc:sldMkLst>
          <pc:docMk/>
          <pc:sldMk cId="2249229636" sldId="277"/>
        </pc:sldMkLst>
      </pc:sldChg>
      <pc:sldChg chg="add del">
        <pc:chgData name="Mathieu Falardeau" userId="61cbe8023596b695" providerId="LiveId" clId="{0F8FC807-3718-49B9-ADBF-A14E4A776AD9}" dt="2021-06-29T19:14:27.132" v="68" actId="47"/>
        <pc:sldMkLst>
          <pc:docMk/>
          <pc:sldMk cId="3681435792" sldId="279"/>
        </pc:sldMkLst>
      </pc:sldChg>
      <pc:sldChg chg="add del">
        <pc:chgData name="Mathieu Falardeau" userId="61cbe8023596b695" providerId="LiveId" clId="{0F8FC807-3718-49B9-ADBF-A14E4A776AD9}" dt="2021-06-29T19:14:27.802" v="69" actId="47"/>
        <pc:sldMkLst>
          <pc:docMk/>
          <pc:sldMk cId="3235394782" sldId="280"/>
        </pc:sldMkLst>
      </pc:sldChg>
    </pc:docChg>
  </pc:docChgLst>
  <pc:docChgLst>
    <pc:chgData name="Mathieu Falardeau" userId="S::mfala097@uottawa.ca::e7b2f4f4-72e1-449e-a329-cedef9b9aa77" providerId="AD" clId="Web-{FEB01075-BF49-444C-BA95-1EEF5584E0FC}"/>
    <pc:docChg chg="addSld delSld modSld">
      <pc:chgData name="Mathieu Falardeau" userId="S::mfala097@uottawa.ca::e7b2f4f4-72e1-449e-a329-cedef9b9aa77" providerId="AD" clId="Web-{FEB01075-BF49-444C-BA95-1EEF5584E0FC}" dt="2021-07-12T00:27:35.406" v="100" actId="1076"/>
      <pc:docMkLst>
        <pc:docMk/>
      </pc:docMkLst>
      <pc:sldChg chg="addSp delSp modSp">
        <pc:chgData name="Mathieu Falardeau" userId="S::mfala097@uottawa.ca::e7b2f4f4-72e1-449e-a329-cedef9b9aa77" providerId="AD" clId="Web-{FEB01075-BF49-444C-BA95-1EEF5584E0FC}" dt="2021-07-12T00:17:18.518" v="99" actId="20577"/>
        <pc:sldMkLst>
          <pc:docMk/>
          <pc:sldMk cId="2444917196" sldId="273"/>
        </pc:sldMkLst>
        <pc:spChg chg="mod">
          <ac:chgData name="Mathieu Falardeau" userId="S::mfala097@uottawa.ca::e7b2f4f4-72e1-449e-a329-cedef9b9aa77" providerId="AD" clId="Web-{FEB01075-BF49-444C-BA95-1EEF5584E0FC}" dt="2021-07-12T00:15:11.080" v="69" actId="1076"/>
          <ac:spMkLst>
            <pc:docMk/>
            <pc:sldMk cId="2444917196" sldId="273"/>
            <ac:spMk id="3" creationId="{FB261F47-097A-4145-8F01-57695BCB9A46}"/>
          </ac:spMkLst>
        </pc:spChg>
        <pc:spChg chg="add mod">
          <ac:chgData name="Mathieu Falardeau" userId="S::mfala097@uottawa.ca::e7b2f4f4-72e1-449e-a329-cedef9b9aa77" providerId="AD" clId="Web-{FEB01075-BF49-444C-BA95-1EEF5584E0FC}" dt="2021-07-12T00:16:03.252" v="90" actId="20577"/>
          <ac:spMkLst>
            <pc:docMk/>
            <pc:sldMk cId="2444917196" sldId="273"/>
            <ac:spMk id="4" creationId="{AE06D54B-58B2-4743-97AD-E1DEC2430756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7:18.518" v="99" actId="20577"/>
          <ac:spMkLst>
            <pc:docMk/>
            <pc:sldMk cId="2444917196" sldId="273"/>
            <ac:spMk id="6" creationId="{C262522F-F640-48F7-8A7C-4164DF3D4351}"/>
          </ac:spMkLst>
        </pc:spChg>
        <pc:spChg chg="del">
          <ac:chgData name="Mathieu Falardeau" userId="S::mfala097@uottawa.ca::e7b2f4f4-72e1-449e-a329-cedef9b9aa77" providerId="AD" clId="Web-{FEB01075-BF49-444C-BA95-1EEF5584E0FC}" dt="2021-07-12T00:14:15.643" v="57"/>
          <ac:spMkLst>
            <pc:docMk/>
            <pc:sldMk cId="2444917196" sldId="273"/>
            <ac:spMk id="21" creationId="{0CA1608F-B700-48BE-B21C-DA3C045203A0}"/>
          </ac:spMkLst>
        </pc:spChg>
        <pc:spChg chg="del">
          <ac:chgData name="Mathieu Falardeau" userId="S::mfala097@uottawa.ca::e7b2f4f4-72e1-449e-a329-cedef9b9aa77" providerId="AD" clId="Web-{FEB01075-BF49-444C-BA95-1EEF5584E0FC}" dt="2021-07-12T00:14:14.065" v="56"/>
          <ac:spMkLst>
            <pc:docMk/>
            <pc:sldMk cId="2444917196" sldId="273"/>
            <ac:spMk id="22" creationId="{52B49B2E-FDB0-4ABE-B24C-12F7B9DE6F10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4:56.143" v="67" actId="1076"/>
          <ac:spMkLst>
            <pc:docMk/>
            <pc:sldMk cId="2444917196" sldId="273"/>
            <ac:spMk id="23" creationId="{849222D3-F96E-4A32-B7AF-C2F410C91F0F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4:52.893" v="66" actId="1076"/>
          <ac:spMkLst>
            <pc:docMk/>
            <pc:sldMk cId="2444917196" sldId="273"/>
            <ac:spMk id="24" creationId="{1C94AAE9-8511-4B21-AB17-D0D16F1EC3F0}"/>
          </ac:spMkLst>
        </pc:spChg>
        <pc:spChg chg="del">
          <ac:chgData name="Mathieu Falardeau" userId="S::mfala097@uottawa.ca::e7b2f4f4-72e1-449e-a329-cedef9b9aa77" providerId="AD" clId="Web-{FEB01075-BF49-444C-BA95-1EEF5584E0FC}" dt="2021-07-12T00:14:00.424" v="51"/>
          <ac:spMkLst>
            <pc:docMk/>
            <pc:sldMk cId="2444917196" sldId="273"/>
            <ac:spMk id="25" creationId="{6FB2B948-951B-49D6-A566-9D2C08593CED}"/>
          </ac:spMkLst>
        </pc:spChg>
        <pc:spChg chg="del mod">
          <ac:chgData name="Mathieu Falardeau" userId="S::mfala097@uottawa.ca::e7b2f4f4-72e1-449e-a329-cedef9b9aa77" providerId="AD" clId="Web-{FEB01075-BF49-444C-BA95-1EEF5584E0FC}" dt="2021-07-12T00:14:04.252" v="53"/>
          <ac:spMkLst>
            <pc:docMk/>
            <pc:sldMk cId="2444917196" sldId="273"/>
            <ac:spMk id="26" creationId="{303F3BD1-F79F-40AC-9CEB-88D4D25DFE12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4:32.471" v="61" actId="1076"/>
          <ac:spMkLst>
            <pc:docMk/>
            <pc:sldMk cId="2444917196" sldId="273"/>
            <ac:spMk id="28" creationId="{954730E8-26FF-4DD2-BB9C-ED82079EF125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4:27.393" v="60" actId="1076"/>
          <ac:spMkLst>
            <pc:docMk/>
            <pc:sldMk cId="2444917196" sldId="273"/>
            <ac:spMk id="29" creationId="{49B16F28-B4FE-45A2-A904-A1525C9C8A26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6:40.221" v="93" actId="1076"/>
          <ac:spMkLst>
            <pc:docMk/>
            <pc:sldMk cId="2444917196" sldId="273"/>
            <ac:spMk id="32" creationId="{224DE5E2-6229-4F53-865E-C7744221CF81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6:43.378" v="94" actId="1076"/>
          <ac:spMkLst>
            <pc:docMk/>
            <pc:sldMk cId="2444917196" sldId="273"/>
            <ac:spMk id="33" creationId="{9EE41F8F-5C24-44E7-B69A-FE4E6D9BF6C4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4:46.440" v="64" actId="1076"/>
          <ac:spMkLst>
            <pc:docMk/>
            <pc:sldMk cId="2444917196" sldId="273"/>
            <ac:spMk id="36" creationId="{FDDE362B-F496-40D5-A792-0FE6165F442E}"/>
          </ac:spMkLst>
        </pc:spChg>
        <pc:spChg chg="del">
          <ac:chgData name="Mathieu Falardeau" userId="S::mfala097@uottawa.ca::e7b2f4f4-72e1-449e-a329-cedef9b9aa77" providerId="AD" clId="Web-{FEB01075-BF49-444C-BA95-1EEF5584E0FC}" dt="2021-07-12T00:14:21.721" v="59"/>
          <ac:spMkLst>
            <pc:docMk/>
            <pc:sldMk cId="2444917196" sldId="273"/>
            <ac:spMk id="43" creationId="{CD3318B6-2A54-434A-9868-359083B83C6B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5:23.065" v="72" actId="1076"/>
          <ac:spMkLst>
            <pc:docMk/>
            <pc:sldMk cId="2444917196" sldId="273"/>
            <ac:spMk id="45" creationId="{414C72F4-03DA-4826-B657-1808E3B14286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5:16.002" v="70" actId="1076"/>
          <ac:spMkLst>
            <pc:docMk/>
            <pc:sldMk cId="2444917196" sldId="273"/>
            <ac:spMk id="46" creationId="{815775E4-6DDE-4555-A0DC-533D9F3CB0C3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5:46.127" v="84" actId="1076"/>
          <ac:spMkLst>
            <pc:docMk/>
            <pc:sldMk cId="2444917196" sldId="273"/>
            <ac:spMk id="47" creationId="{8C9AD369-4CEA-4F58-A9BF-CEF9BD7CA4FE}"/>
          </ac:spMkLst>
        </pc:spChg>
        <pc:spChg chg="mod">
          <ac:chgData name="Mathieu Falardeau" userId="S::mfala097@uottawa.ca::e7b2f4f4-72e1-449e-a329-cedef9b9aa77" providerId="AD" clId="Web-{FEB01075-BF49-444C-BA95-1EEF5584E0FC}" dt="2021-07-12T00:15:42.690" v="83" actId="1076"/>
          <ac:spMkLst>
            <pc:docMk/>
            <pc:sldMk cId="2444917196" sldId="273"/>
            <ac:spMk id="50" creationId="{0AB3199A-952A-4521-BA24-4CF96EA39326}"/>
          </ac:spMkLst>
        </pc:spChg>
        <pc:grpChg chg="add del mod">
          <ac:chgData name="Mathieu Falardeau" userId="S::mfala097@uottawa.ca::e7b2f4f4-72e1-449e-a329-cedef9b9aa77" providerId="AD" clId="Web-{FEB01075-BF49-444C-BA95-1EEF5584E0FC}" dt="2021-07-12T00:16:22.940" v="91" actId="1076"/>
          <ac:grpSpMkLst>
            <pc:docMk/>
            <pc:sldMk cId="2444917196" sldId="273"/>
            <ac:grpSpMk id="10" creationId="{EC1B68AC-ABC6-487D-8BD3-7DA7DB8F1C68}"/>
          </ac:grpSpMkLst>
        </pc:grpChg>
        <pc:picChg chg="mod">
          <ac:chgData name="Mathieu Falardeau" userId="S::mfala097@uottawa.ca::e7b2f4f4-72e1-449e-a329-cedef9b9aa77" providerId="AD" clId="Web-{FEB01075-BF49-444C-BA95-1EEF5584E0FC}" dt="2021-07-12T00:16:26.299" v="92" actId="1076"/>
          <ac:picMkLst>
            <pc:docMk/>
            <pc:sldMk cId="2444917196" sldId="273"/>
            <ac:picMk id="35" creationId="{511DDFC3-38CB-4677-AF77-2EC69E7D42FC}"/>
          </ac:picMkLst>
        </pc:picChg>
        <pc:picChg chg="del">
          <ac:chgData name="Mathieu Falardeau" userId="S::mfala097@uottawa.ca::e7b2f4f4-72e1-449e-a329-cedef9b9aa77" providerId="AD" clId="Web-{FEB01075-BF49-444C-BA95-1EEF5584E0FC}" dt="2021-07-12T00:14:18.721" v="58"/>
          <ac:picMkLst>
            <pc:docMk/>
            <pc:sldMk cId="2444917196" sldId="273"/>
            <ac:picMk id="51" creationId="{0F7E0BC9-83D3-447F-B8BA-FD8B0EEF3EF0}"/>
          </ac:picMkLst>
        </pc:picChg>
      </pc:sldChg>
      <pc:sldChg chg="modSp">
        <pc:chgData name="Mathieu Falardeau" userId="S::mfala097@uottawa.ca::e7b2f4f4-72e1-449e-a329-cedef9b9aa77" providerId="AD" clId="Web-{FEB01075-BF49-444C-BA95-1EEF5584E0FC}" dt="2021-07-12T00:10:31.204" v="49" actId="20577"/>
        <pc:sldMkLst>
          <pc:docMk/>
          <pc:sldMk cId="2771528236" sldId="281"/>
        </pc:sldMkLst>
        <pc:spChg chg="mod">
          <ac:chgData name="Mathieu Falardeau" userId="S::mfala097@uottawa.ca::e7b2f4f4-72e1-449e-a329-cedef9b9aa77" providerId="AD" clId="Web-{FEB01075-BF49-444C-BA95-1EEF5584E0FC}" dt="2021-07-12T00:10:31.204" v="49" actId="20577"/>
          <ac:spMkLst>
            <pc:docMk/>
            <pc:sldMk cId="2771528236" sldId="281"/>
            <ac:spMk id="3" creationId="{8D979DE5-A791-4957-B9AB-35F956686D28}"/>
          </ac:spMkLst>
        </pc:spChg>
        <pc:spChg chg="mod">
          <ac:chgData name="Mathieu Falardeau" userId="S::mfala097@uottawa.ca::e7b2f4f4-72e1-449e-a329-cedef9b9aa77" providerId="AD" clId="Web-{FEB01075-BF49-444C-BA95-1EEF5584E0FC}" dt="2021-07-12T00:06:36" v="42" actId="20577"/>
          <ac:spMkLst>
            <pc:docMk/>
            <pc:sldMk cId="2771528236" sldId="281"/>
            <ac:spMk id="4" creationId="{B39097E4-2EA1-4CAA-A89A-1A7182FDA7AE}"/>
          </ac:spMkLst>
        </pc:spChg>
      </pc:sldChg>
      <pc:sldChg chg="modSp">
        <pc:chgData name="Mathieu Falardeau" userId="S::mfala097@uottawa.ca::e7b2f4f4-72e1-449e-a329-cedef9b9aa77" providerId="AD" clId="Web-{FEB01075-BF49-444C-BA95-1EEF5584E0FC}" dt="2021-07-12T00:06:32.047" v="40" actId="20577"/>
        <pc:sldMkLst>
          <pc:docMk/>
          <pc:sldMk cId="3253919659" sldId="282"/>
        </pc:sldMkLst>
        <pc:spChg chg="mod">
          <ac:chgData name="Mathieu Falardeau" userId="S::mfala097@uottawa.ca::e7b2f4f4-72e1-449e-a329-cedef9b9aa77" providerId="AD" clId="Web-{FEB01075-BF49-444C-BA95-1EEF5584E0FC}" dt="2021-07-12T00:06:32.047" v="40" actId="20577"/>
          <ac:spMkLst>
            <pc:docMk/>
            <pc:sldMk cId="3253919659" sldId="282"/>
            <ac:spMk id="5" creationId="{02387E52-2770-4D6C-837E-3D65389A5F1D}"/>
          </ac:spMkLst>
        </pc:spChg>
      </pc:sldChg>
      <pc:sldChg chg="modSp">
        <pc:chgData name="Mathieu Falardeau" userId="S::mfala097@uottawa.ca::e7b2f4f4-72e1-449e-a329-cedef9b9aa77" providerId="AD" clId="Web-{FEB01075-BF49-444C-BA95-1EEF5584E0FC}" dt="2021-07-12T00:04:36.575" v="18" actId="20577"/>
        <pc:sldMkLst>
          <pc:docMk/>
          <pc:sldMk cId="3929845584" sldId="283"/>
        </pc:sldMkLst>
        <pc:spChg chg="mod">
          <ac:chgData name="Mathieu Falardeau" userId="S::mfala097@uottawa.ca::e7b2f4f4-72e1-449e-a329-cedef9b9aa77" providerId="AD" clId="Web-{FEB01075-BF49-444C-BA95-1EEF5584E0FC}" dt="2021-07-12T00:04:36.575" v="18" actId="20577"/>
          <ac:spMkLst>
            <pc:docMk/>
            <pc:sldMk cId="3929845584" sldId="283"/>
            <ac:spMk id="3" creationId="{8109A936-9496-40F2-8874-ECC794D5FB32}"/>
          </ac:spMkLst>
        </pc:spChg>
        <pc:picChg chg="mod">
          <ac:chgData name="Mathieu Falardeau" userId="S::mfala097@uottawa.ca::e7b2f4f4-72e1-449e-a329-cedef9b9aa77" providerId="AD" clId="Web-{FEB01075-BF49-444C-BA95-1EEF5584E0FC}" dt="2021-07-12T00:04:24.028" v="16" actId="1076"/>
          <ac:picMkLst>
            <pc:docMk/>
            <pc:sldMk cId="3929845584" sldId="283"/>
            <ac:picMk id="5" creationId="{9D026419-F48B-45F3-9143-B26A17DE6022}"/>
          </ac:picMkLst>
        </pc:picChg>
      </pc:sldChg>
      <pc:sldChg chg="modSp add del">
        <pc:chgData name="Mathieu Falardeau" userId="S::mfala097@uottawa.ca::e7b2f4f4-72e1-449e-a329-cedef9b9aa77" providerId="AD" clId="Web-{FEB01075-BF49-444C-BA95-1EEF5584E0FC}" dt="2021-07-12T00:06:25.016" v="38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FEB01075-BF49-444C-BA95-1EEF5584E0FC}" dt="2021-07-12T00:05:00.812" v="26" actId="20577"/>
          <ac:spMkLst>
            <pc:docMk/>
            <pc:sldMk cId="3481028043" sldId="284"/>
            <ac:spMk id="3" creationId="{8109A936-9496-40F2-8874-ECC794D5FB32}"/>
          </ac:spMkLst>
        </pc:spChg>
      </pc:sldChg>
      <pc:sldChg chg="modSp">
        <pc:chgData name="Mathieu Falardeau" userId="S::mfala097@uottawa.ca::e7b2f4f4-72e1-449e-a329-cedef9b9aa77" providerId="AD" clId="Web-{FEB01075-BF49-444C-BA95-1EEF5584E0FC}" dt="2021-07-12T00:27:35.406" v="100" actId="1076"/>
        <pc:sldMkLst>
          <pc:docMk/>
          <pc:sldMk cId="398253479" sldId="289"/>
        </pc:sldMkLst>
        <pc:spChg chg="mod">
          <ac:chgData name="Mathieu Falardeau" userId="S::mfala097@uottawa.ca::e7b2f4f4-72e1-449e-a329-cedef9b9aa77" providerId="AD" clId="Web-{FEB01075-BF49-444C-BA95-1EEF5584E0FC}" dt="2021-07-12T00:09:12.469" v="46" actId="1076"/>
          <ac:spMkLst>
            <pc:docMk/>
            <pc:sldMk cId="398253479" sldId="289"/>
            <ac:spMk id="3" creationId="{16FAFBE9-2B34-4E68-A73F-D473A01FEC61}"/>
          </ac:spMkLst>
        </pc:spChg>
        <pc:picChg chg="mod">
          <ac:chgData name="Mathieu Falardeau" userId="S::mfala097@uottawa.ca::e7b2f4f4-72e1-449e-a329-cedef9b9aa77" providerId="AD" clId="Web-{FEB01075-BF49-444C-BA95-1EEF5584E0FC}" dt="2021-07-12T00:05:32.703" v="35" actId="1076"/>
          <ac:picMkLst>
            <pc:docMk/>
            <pc:sldMk cId="398253479" sldId="289"/>
            <ac:picMk id="4" creationId="{9948E6B8-BB25-4E07-B524-681F11D5074B}"/>
          </ac:picMkLst>
        </pc:picChg>
        <pc:picChg chg="mod">
          <ac:chgData name="Mathieu Falardeau" userId="S::mfala097@uottawa.ca::e7b2f4f4-72e1-449e-a329-cedef9b9aa77" providerId="AD" clId="Web-{FEB01075-BF49-444C-BA95-1EEF5584E0FC}" dt="2021-07-12T00:27:35.406" v="100" actId="1076"/>
          <ac:picMkLst>
            <pc:docMk/>
            <pc:sldMk cId="398253479" sldId="289"/>
            <ac:picMk id="5" creationId="{7A33A5D0-95D4-4673-BFC2-9724D8FE2959}"/>
          </ac:picMkLst>
        </pc:picChg>
      </pc:sldChg>
    </pc:docChg>
  </pc:docChgLst>
  <pc:docChgLst>
    <pc:chgData name="Mathieu Falardeau" userId="S::mfala097@uottawa.ca::e7b2f4f4-72e1-449e-a329-cedef9b9aa77" providerId="AD" clId="Web-{CD3331D8-5C58-4D1D-8E9F-FCCB1DDD45E4}"/>
    <pc:docChg chg="modSld">
      <pc:chgData name="Mathieu Falardeau" userId="S::mfala097@uottawa.ca::e7b2f4f4-72e1-449e-a329-cedef9b9aa77" providerId="AD" clId="Web-{CD3331D8-5C58-4D1D-8E9F-FCCB1DDD45E4}" dt="2021-07-13T02:28:57.746" v="31" actId="1076"/>
      <pc:docMkLst>
        <pc:docMk/>
      </pc:docMkLst>
      <pc:sldChg chg="addSp delSp modSp">
        <pc:chgData name="Mathieu Falardeau" userId="S::mfala097@uottawa.ca::e7b2f4f4-72e1-449e-a329-cedef9b9aa77" providerId="AD" clId="Web-{CD3331D8-5C58-4D1D-8E9F-FCCB1DDD45E4}" dt="2021-07-13T02:28:57.746" v="31" actId="1076"/>
        <pc:sldMkLst>
          <pc:docMk/>
          <pc:sldMk cId="1544768590" sldId="269"/>
        </pc:sldMkLst>
        <pc:spChg chg="add del mod">
          <ac:chgData name="Mathieu Falardeau" userId="S::mfala097@uottawa.ca::e7b2f4f4-72e1-449e-a329-cedef9b9aa77" providerId="AD" clId="Web-{CD3331D8-5C58-4D1D-8E9F-FCCB1DDD45E4}" dt="2021-07-13T02:28:47.089" v="30"/>
          <ac:spMkLst>
            <pc:docMk/>
            <pc:sldMk cId="1544768590" sldId="269"/>
            <ac:spMk id="3" creationId="{601B23A6-0E61-4C48-AB07-A2D859515FAE}"/>
          </ac:spMkLst>
        </pc:spChg>
        <pc:spChg chg="mod">
          <ac:chgData name="Mathieu Falardeau" userId="S::mfala097@uottawa.ca::e7b2f4f4-72e1-449e-a329-cedef9b9aa77" providerId="AD" clId="Web-{CD3331D8-5C58-4D1D-8E9F-FCCB1DDD45E4}" dt="2021-07-13T02:25:28.462" v="25" actId="1076"/>
          <ac:spMkLst>
            <pc:docMk/>
            <pc:sldMk cId="1544768590" sldId="269"/>
            <ac:spMk id="9" creationId="{AFB81D13-711A-45A2-A545-15B2D653A8F3}"/>
          </ac:spMkLst>
        </pc:spChg>
        <pc:spChg chg="mod">
          <ac:chgData name="Mathieu Falardeau" userId="S::mfala097@uottawa.ca::e7b2f4f4-72e1-449e-a329-cedef9b9aa77" providerId="AD" clId="Web-{CD3331D8-5C58-4D1D-8E9F-FCCB1DDD45E4}" dt="2021-07-13T02:25:42.087" v="27" actId="1076"/>
          <ac:spMkLst>
            <pc:docMk/>
            <pc:sldMk cId="1544768590" sldId="269"/>
            <ac:spMk id="14" creationId="{1CBA12F7-3070-43C5-9A4E-9ABFE65A4034}"/>
          </ac:spMkLst>
        </pc:spChg>
        <pc:picChg chg="mod">
          <ac:chgData name="Mathieu Falardeau" userId="S::mfala097@uottawa.ca::e7b2f4f4-72e1-449e-a329-cedef9b9aa77" providerId="AD" clId="Web-{CD3331D8-5C58-4D1D-8E9F-FCCB1DDD45E4}" dt="2021-07-13T02:28:57.746" v="31" actId="1076"/>
          <ac:picMkLst>
            <pc:docMk/>
            <pc:sldMk cId="1544768590" sldId="269"/>
            <ac:picMk id="1026" creationId="{CFB692EB-8C57-493D-BE81-9B322DAE426C}"/>
          </ac:picMkLst>
        </pc:picChg>
        <pc:picChg chg="mod">
          <ac:chgData name="Mathieu Falardeau" userId="S::mfala097@uottawa.ca::e7b2f4f4-72e1-449e-a329-cedef9b9aa77" providerId="AD" clId="Web-{CD3331D8-5C58-4D1D-8E9F-FCCB1DDD45E4}" dt="2021-07-13T02:25:01.446" v="22" actId="1076"/>
          <ac:picMkLst>
            <pc:docMk/>
            <pc:sldMk cId="1544768590" sldId="269"/>
            <ac:picMk id="1028" creationId="{2E7054CD-2363-49A6-BCB7-22E55A92388F}"/>
          </ac:picMkLst>
        </pc:picChg>
        <pc:picChg chg="mod">
          <ac:chgData name="Mathieu Falardeau" userId="S::mfala097@uottawa.ca::e7b2f4f4-72e1-449e-a329-cedef9b9aa77" providerId="AD" clId="Web-{CD3331D8-5C58-4D1D-8E9F-FCCB1DDD45E4}" dt="2021-07-13T02:24:41.118" v="17" actId="14100"/>
          <ac:picMkLst>
            <pc:docMk/>
            <pc:sldMk cId="1544768590" sldId="269"/>
            <ac:picMk id="1030" creationId="{7625B31D-F2D3-430B-9E70-7D1332FD75AA}"/>
          </ac:picMkLst>
        </pc:picChg>
        <pc:cxnChg chg="mod">
          <ac:chgData name="Mathieu Falardeau" userId="S::mfala097@uottawa.ca::e7b2f4f4-72e1-449e-a329-cedef9b9aa77" providerId="AD" clId="Web-{CD3331D8-5C58-4D1D-8E9F-FCCB1DDD45E4}" dt="2021-07-13T02:28:57.746" v="31" actId="1076"/>
          <ac:cxnSpMkLst>
            <pc:docMk/>
            <pc:sldMk cId="1544768590" sldId="269"/>
            <ac:cxnSpMk id="5" creationId="{C2D1A96B-A524-4DEB-AFA6-8BFFEDDB18A9}"/>
          </ac:cxnSpMkLst>
        </pc:cxnChg>
        <pc:cxnChg chg="mod">
          <ac:chgData name="Mathieu Falardeau" userId="S::mfala097@uottawa.ca::e7b2f4f4-72e1-449e-a329-cedef9b9aa77" providerId="AD" clId="Web-{CD3331D8-5C58-4D1D-8E9F-FCCB1DDD45E4}" dt="2021-07-13T02:28:57.746" v="31" actId="1076"/>
          <ac:cxnSpMkLst>
            <pc:docMk/>
            <pc:sldMk cId="1544768590" sldId="269"/>
            <ac:cxnSpMk id="10" creationId="{69F9AF8D-C8AD-439F-9C63-D4E6C3BA0D57}"/>
          </ac:cxnSpMkLst>
        </pc:cxnChg>
      </pc:sldChg>
    </pc:docChg>
  </pc:docChgLst>
  <pc:docChgLst>
    <pc:chgData name="Mathieu Falardeau" userId="S::mfala097@uottawa.ca::e7b2f4f4-72e1-449e-a329-cedef9b9aa77" providerId="AD" clId="Web-{9CD955F6-6E37-4F36-9510-5F96EF9BF8EF}"/>
    <pc:docChg chg="modSld modMainMaster">
      <pc:chgData name="Mathieu Falardeau" userId="S::mfala097@uottawa.ca::e7b2f4f4-72e1-449e-a329-cedef9b9aa77" providerId="AD" clId="Web-{9CD955F6-6E37-4F36-9510-5F96EF9BF8EF}" dt="2021-07-09T22:32:12.049" v="28"/>
      <pc:docMkLst>
        <pc:docMk/>
      </pc:docMkLst>
      <pc:sldChg chg="modSp">
        <pc:chgData name="Mathieu Falardeau" userId="S::mfala097@uottawa.ca::e7b2f4f4-72e1-449e-a329-cedef9b9aa77" providerId="AD" clId="Web-{9CD955F6-6E37-4F36-9510-5F96EF9BF8EF}" dt="2021-07-09T22:31:29.142" v="27" actId="1076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9CD955F6-6E37-4F36-9510-5F96EF9BF8EF}" dt="2021-07-09T22:30:38.155" v="24" actId="20577"/>
          <ac:spMkLst>
            <pc:docMk/>
            <pc:sldMk cId="3481028043" sldId="284"/>
            <ac:spMk id="3" creationId="{8109A936-9496-40F2-8874-ECC794D5FB32}"/>
          </ac:spMkLst>
        </pc:spChg>
        <pc:picChg chg="mod">
          <ac:chgData name="Mathieu Falardeau" userId="S::mfala097@uottawa.ca::e7b2f4f4-72e1-449e-a329-cedef9b9aa77" providerId="AD" clId="Web-{9CD955F6-6E37-4F36-9510-5F96EF9BF8EF}" dt="2021-07-09T22:31:29.142" v="27" actId="1076"/>
          <ac:picMkLst>
            <pc:docMk/>
            <pc:sldMk cId="3481028043" sldId="284"/>
            <ac:picMk id="5" creationId="{47D90D7A-A040-4E9B-B870-77051FB04026}"/>
          </ac:picMkLst>
        </pc:picChg>
      </pc:sldChg>
      <pc:sldMasterChg chg="mod modSldLayout">
        <pc:chgData name="Mathieu Falardeau" userId="S::mfala097@uottawa.ca::e7b2f4f4-72e1-449e-a329-cedef9b9aa77" providerId="AD" clId="Web-{9CD955F6-6E37-4F36-9510-5F96EF9BF8EF}" dt="2021-07-09T22:32:12.049" v="28"/>
        <pc:sldMasterMkLst>
          <pc:docMk/>
          <pc:sldMasterMk cId="0" sldId="2147483648"/>
        </pc:sldMasterMkLst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525191957" sldId="2147483671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036645213" sldId="2147483672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4137314810" sldId="2147483673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1805733531" sldId="2147483674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972345153" sldId="2147483675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2290011457" sldId="2147483676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493743260" sldId="2147483677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674238396" sldId="2147483678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502005904" sldId="2147483679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44392454" sldId="2147483680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1348269814" sldId="2147483681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525191957" sldId="2147483682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036645213" sldId="2147483683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4137314810" sldId="2147483684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1805733531" sldId="2147483685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972345153" sldId="2147483686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2290011457" sldId="2147483687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493743260" sldId="2147483688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674238396" sldId="2147483689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502005904" sldId="2147483690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344392454" sldId="2147483691"/>
          </pc:sldLayoutMkLst>
        </pc:sldLayoutChg>
        <pc:sldLayoutChg chg="mod">
          <pc:chgData name="Mathieu Falardeau" userId="S::mfala097@uottawa.ca::e7b2f4f4-72e1-449e-a329-cedef9b9aa77" providerId="AD" clId="Web-{9CD955F6-6E37-4F36-9510-5F96EF9BF8EF}" dt="2021-07-09T22:32:12.049" v="28"/>
          <pc:sldLayoutMkLst>
            <pc:docMk/>
            <pc:sldMasterMk cId="0" sldId="2147483648"/>
            <pc:sldLayoutMk cId="1348269814" sldId="2147483692"/>
          </pc:sldLayoutMkLst>
        </pc:sldLayoutChg>
      </pc:sldMasterChg>
    </pc:docChg>
  </pc:docChgLst>
  <pc:docChgLst>
    <pc:chgData name="Mathieu Falardeau" userId="S::mfala097@uottawa.ca::e7b2f4f4-72e1-449e-a329-cedef9b9aa77" providerId="AD" clId="Web-{46776B8D-5A6D-485A-BB02-08E21750565F}"/>
    <pc:docChg chg="modSld">
      <pc:chgData name="Mathieu Falardeau" userId="S::mfala097@uottawa.ca::e7b2f4f4-72e1-449e-a329-cedef9b9aa77" providerId="AD" clId="Web-{46776B8D-5A6D-485A-BB02-08E21750565F}" dt="2021-05-21T22:11:52.333" v="30" actId="20577"/>
      <pc:docMkLst>
        <pc:docMk/>
      </pc:docMkLst>
      <pc:sldChg chg="modSp">
        <pc:chgData name="Mathieu Falardeau" userId="S::mfala097@uottawa.ca::e7b2f4f4-72e1-449e-a329-cedef9b9aa77" providerId="AD" clId="Web-{46776B8D-5A6D-485A-BB02-08E21750565F}" dt="2021-05-21T22:11:52.333" v="30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46776B8D-5A6D-485A-BB02-08E21750565F}" dt="2021-05-21T22:10:57.598" v="18" actId="20577"/>
          <ac:spMkLst>
            <pc:docMk/>
            <pc:sldMk cId="875560913" sldId="267"/>
            <ac:spMk id="30" creationId="{00000000-0000-0000-0000-000000000000}"/>
          </ac:spMkLst>
        </pc:spChg>
        <pc:spChg chg="mod">
          <ac:chgData name="Mathieu Falardeau" userId="S::mfala097@uottawa.ca::e7b2f4f4-72e1-449e-a329-cedef9b9aa77" providerId="AD" clId="Web-{46776B8D-5A6D-485A-BB02-08E21750565F}" dt="2021-05-21T22:11:44.614" v="24" actId="20577"/>
          <ac:spMkLst>
            <pc:docMk/>
            <pc:sldMk cId="875560913" sldId="267"/>
            <ac:spMk id="31" creationId="{00000000-0000-0000-0000-000000000000}"/>
          </ac:spMkLst>
        </pc:spChg>
        <pc:spChg chg="mod">
          <ac:chgData name="Mathieu Falardeau" userId="S::mfala097@uottawa.ca::e7b2f4f4-72e1-449e-a329-cedef9b9aa77" providerId="AD" clId="Web-{46776B8D-5A6D-485A-BB02-08E21750565F}" dt="2021-05-21T22:11:52.333" v="30" actId="20577"/>
          <ac:spMkLst>
            <pc:docMk/>
            <pc:sldMk cId="875560913" sldId="267"/>
            <ac:spMk id="32" creationId="{00000000-0000-0000-0000-000000000000}"/>
          </ac:spMkLst>
        </pc:spChg>
      </pc:sldChg>
    </pc:docChg>
  </pc:docChgLst>
  <pc:docChgLst>
    <pc:chgData name="Mathieu Falardeau" userId="S::mfala097@uottawa.ca::e7b2f4f4-72e1-449e-a329-cedef9b9aa77" providerId="AD" clId="Web-{22EC5893-CEF4-4E90-BBA7-1289254AEE8D}"/>
    <pc:docChg chg="addSld delSld modSld sldOrd">
      <pc:chgData name="Mathieu Falardeau" userId="S::mfala097@uottawa.ca::e7b2f4f4-72e1-449e-a329-cedef9b9aa77" providerId="AD" clId="Web-{22EC5893-CEF4-4E90-BBA7-1289254AEE8D}" dt="2021-05-21T23:16:59.749" v="1213" actId="20577"/>
      <pc:docMkLst>
        <pc:docMk/>
      </pc:docMkLst>
      <pc:sldChg chg="modSp">
        <pc:chgData name="Mathieu Falardeau" userId="S::mfala097@uottawa.ca::e7b2f4f4-72e1-449e-a329-cedef9b9aa77" providerId="AD" clId="Web-{22EC5893-CEF4-4E90-BBA7-1289254AEE8D}" dt="2021-05-21T22:14:28.111" v="0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22EC5893-CEF4-4E90-BBA7-1289254AEE8D}" dt="2021-05-21T22:14:28.111" v="0" actId="20577"/>
          <ac:spMkLst>
            <pc:docMk/>
            <pc:sldMk cId="875560913" sldId="267"/>
            <ac:spMk id="31" creationId="{00000000-0000-0000-0000-000000000000}"/>
          </ac:spMkLst>
        </pc:spChg>
      </pc:sldChg>
      <pc:sldChg chg="addSp delSp modSp">
        <pc:chgData name="Mathieu Falardeau" userId="S::mfala097@uottawa.ca::e7b2f4f4-72e1-449e-a329-cedef9b9aa77" providerId="AD" clId="Web-{22EC5893-CEF4-4E90-BBA7-1289254AEE8D}" dt="2021-05-21T23:11:34.406" v="1210" actId="14100"/>
        <pc:sldMkLst>
          <pc:docMk/>
          <pc:sldMk cId="4150672164" sldId="268"/>
        </pc:sldMkLst>
        <pc:spChg chg="mod">
          <ac:chgData name="Mathieu Falardeau" userId="S::mfala097@uottawa.ca::e7b2f4f4-72e1-449e-a329-cedef9b9aa77" providerId="AD" clId="Web-{22EC5893-CEF4-4E90-BBA7-1289254AEE8D}" dt="2021-05-21T23:10:20.357" v="1202" actId="20577"/>
          <ac:spMkLst>
            <pc:docMk/>
            <pc:sldMk cId="4150672164" sldId="268"/>
            <ac:spMk id="2" creationId="{00000000-0000-0000-0000-000000000000}"/>
          </ac:spMkLst>
        </pc:spChg>
        <pc:spChg chg="mod">
          <ac:chgData name="Mathieu Falardeau" userId="S::mfala097@uottawa.ca::e7b2f4f4-72e1-449e-a329-cedef9b9aa77" providerId="AD" clId="Web-{22EC5893-CEF4-4E90-BBA7-1289254AEE8D}" dt="2021-05-21T23:11:18.875" v="1207" actId="1076"/>
          <ac:spMkLst>
            <pc:docMk/>
            <pc:sldMk cId="4150672164" sldId="268"/>
            <ac:spMk id="7" creationId="{50C7DE7D-2473-44AF-B94E-297F1B061EA8}"/>
          </ac:spMkLst>
        </pc:spChg>
        <pc:spChg chg="mod">
          <ac:chgData name="Mathieu Falardeau" userId="S::mfala097@uottawa.ca::e7b2f4f4-72e1-449e-a329-cedef9b9aa77" providerId="AD" clId="Web-{22EC5893-CEF4-4E90-BBA7-1289254AEE8D}" dt="2021-05-21T23:11:34.406" v="1210" actId="14100"/>
          <ac:spMkLst>
            <pc:docMk/>
            <pc:sldMk cId="4150672164" sldId="268"/>
            <ac:spMk id="10" creationId="{4074D938-E926-4EBE-80C0-7D61EC8667DC}"/>
          </ac:spMkLst>
        </pc:spChg>
        <pc:spChg chg="mod">
          <ac:chgData name="Mathieu Falardeau" userId="S::mfala097@uottawa.ca::e7b2f4f4-72e1-449e-a329-cedef9b9aa77" providerId="AD" clId="Web-{22EC5893-CEF4-4E90-BBA7-1289254AEE8D}" dt="2021-05-21T23:11:28.906" v="1209" actId="14100"/>
          <ac:spMkLst>
            <pc:docMk/>
            <pc:sldMk cId="4150672164" sldId="268"/>
            <ac:spMk id="44" creationId="{624837D7-A5D7-400B-AA66-23873B20DC58}"/>
          </ac:spMkLst>
        </pc:spChg>
        <pc:graphicFrameChg chg="add del mod modGraphic">
          <ac:chgData name="Mathieu Falardeau" userId="S::mfala097@uottawa.ca::e7b2f4f4-72e1-449e-a329-cedef9b9aa77" providerId="AD" clId="Web-{22EC5893-CEF4-4E90-BBA7-1289254AEE8D}" dt="2021-05-21T23:11:11.891" v="1205"/>
          <ac:graphicFrameMkLst>
            <pc:docMk/>
            <pc:sldMk cId="4150672164" sldId="268"/>
            <ac:graphicFrameMk id="5" creationId="{23D864A2-D9CB-4B1F-ADD0-B60B999FF9FA}"/>
          </ac:graphicFrameMkLst>
        </pc:graphicFrameChg>
        <pc:picChg chg="mod">
          <ac:chgData name="Mathieu Falardeau" userId="S::mfala097@uottawa.ca::e7b2f4f4-72e1-449e-a329-cedef9b9aa77" providerId="AD" clId="Web-{22EC5893-CEF4-4E90-BBA7-1289254AEE8D}" dt="2021-05-21T22:15:57.001" v="17" actId="1076"/>
          <ac:picMkLst>
            <pc:docMk/>
            <pc:sldMk cId="4150672164" sldId="268"/>
            <ac:picMk id="6" creationId="{7451BB3D-3B71-48AD-A5CD-4550485F0671}"/>
          </ac:picMkLst>
        </pc:picChg>
        <pc:picChg chg="mod">
          <ac:chgData name="Mathieu Falardeau" userId="S::mfala097@uottawa.ca::e7b2f4f4-72e1-449e-a329-cedef9b9aa77" providerId="AD" clId="Web-{22EC5893-CEF4-4E90-BBA7-1289254AEE8D}" dt="2021-05-21T22:15:51.563" v="15" actId="1076"/>
          <ac:picMkLst>
            <pc:docMk/>
            <pc:sldMk cId="4150672164" sldId="268"/>
            <ac:picMk id="11" creationId="{610D8100-BB78-4E83-AFF4-1EA14A0BDB79}"/>
          </ac:picMkLst>
        </pc:picChg>
      </pc:sldChg>
      <pc:sldChg chg="modSp del">
        <pc:chgData name="Mathieu Falardeau" userId="S::mfala097@uottawa.ca::e7b2f4f4-72e1-449e-a329-cedef9b9aa77" providerId="AD" clId="Web-{22EC5893-CEF4-4E90-BBA7-1289254AEE8D}" dt="2021-05-21T23:10:32.919" v="1203"/>
        <pc:sldMkLst>
          <pc:docMk/>
          <pc:sldMk cId="4041025144" sldId="269"/>
        </pc:sldMkLst>
        <pc:spChg chg="mod">
          <ac:chgData name="Mathieu Falardeau" userId="S::mfala097@uottawa.ca::e7b2f4f4-72e1-449e-a329-cedef9b9aa77" providerId="AD" clId="Web-{22EC5893-CEF4-4E90-BBA7-1289254AEE8D}" dt="2021-05-21T22:18:47.828" v="20" actId="20577"/>
          <ac:spMkLst>
            <pc:docMk/>
            <pc:sldMk cId="4041025144" sldId="269"/>
            <ac:spMk id="3" creationId="{51A6EE3B-0491-495D-BC04-ED0782005C02}"/>
          </ac:spMkLst>
        </pc:spChg>
      </pc:sldChg>
      <pc:sldChg chg="addSp delSp modSp">
        <pc:chgData name="Mathieu Falardeau" userId="S::mfala097@uottawa.ca::e7b2f4f4-72e1-449e-a329-cedef9b9aa77" providerId="AD" clId="Web-{22EC5893-CEF4-4E90-BBA7-1289254AEE8D}" dt="2021-05-21T22:47:07.945" v="837" actId="20577"/>
        <pc:sldMkLst>
          <pc:docMk/>
          <pc:sldMk cId="756491556" sldId="271"/>
        </pc:sldMkLst>
        <pc:spChg chg="mod">
          <ac:chgData name="Mathieu Falardeau" userId="S::mfala097@uottawa.ca::e7b2f4f4-72e1-449e-a329-cedef9b9aa77" providerId="AD" clId="Web-{22EC5893-CEF4-4E90-BBA7-1289254AEE8D}" dt="2021-05-21T22:40:45.426" v="565" actId="20577"/>
          <ac:spMkLst>
            <pc:docMk/>
            <pc:sldMk cId="756491556" sldId="271"/>
            <ac:spMk id="2" creationId="{F747D582-73EC-44A2-A9D5-7147B4ACAFDD}"/>
          </ac:spMkLst>
        </pc:spChg>
        <pc:spChg chg="add mod">
          <ac:chgData name="Mathieu Falardeau" userId="S::mfala097@uottawa.ca::e7b2f4f4-72e1-449e-a329-cedef9b9aa77" providerId="AD" clId="Web-{22EC5893-CEF4-4E90-BBA7-1289254AEE8D}" dt="2021-05-21T22:47:07.945" v="837" actId="20577"/>
          <ac:spMkLst>
            <pc:docMk/>
            <pc:sldMk cId="756491556" sldId="271"/>
            <ac:spMk id="150" creationId="{F2174228-31A6-4D9E-8187-8F6B6D547CD0}"/>
          </ac:spMkLst>
        </pc:spChg>
        <pc:graphicFrameChg chg="del mod modGraphic">
          <ac:chgData name="Mathieu Falardeau" userId="S::mfala097@uottawa.ca::e7b2f4f4-72e1-449e-a329-cedef9b9aa77" providerId="AD" clId="Web-{22EC5893-CEF4-4E90-BBA7-1289254AEE8D}" dt="2021-05-21T22:25:21.581" v="48"/>
          <ac:graphicFrameMkLst>
            <pc:docMk/>
            <pc:sldMk cId="756491556" sldId="271"/>
            <ac:graphicFrameMk id="4" creationId="{6C6AB6BA-A009-4D08-9C07-56AA98CF96C6}"/>
          </ac:graphicFrameMkLst>
        </pc:graphicFrameChg>
      </pc:sldChg>
      <pc:sldChg chg="addSp modSp ord">
        <pc:chgData name="Mathieu Falardeau" userId="S::mfala097@uottawa.ca::e7b2f4f4-72e1-449e-a329-cedef9b9aa77" providerId="AD" clId="Web-{22EC5893-CEF4-4E90-BBA7-1289254AEE8D}" dt="2021-05-21T23:16:59.749" v="1213" actId="20577"/>
        <pc:sldMkLst>
          <pc:docMk/>
          <pc:sldMk cId="1031822224" sldId="272"/>
        </pc:sldMkLst>
        <pc:spChg chg="mod">
          <ac:chgData name="Mathieu Falardeau" userId="S::mfala097@uottawa.ca::e7b2f4f4-72e1-449e-a329-cedef9b9aa77" providerId="AD" clId="Web-{22EC5893-CEF4-4E90-BBA7-1289254AEE8D}" dt="2021-05-21T23:16:59.749" v="1213" actId="20577"/>
          <ac:spMkLst>
            <pc:docMk/>
            <pc:sldMk cId="1031822224" sldId="272"/>
            <ac:spMk id="2" creationId="{F5C73AD1-63CC-4554-B0C6-6E6AF666C1F7}"/>
          </ac:spMkLst>
        </pc:spChg>
        <pc:picChg chg="add mod">
          <ac:chgData name="Mathieu Falardeau" userId="S::mfala097@uottawa.ca::e7b2f4f4-72e1-449e-a329-cedef9b9aa77" providerId="AD" clId="Web-{22EC5893-CEF4-4E90-BBA7-1289254AEE8D}" dt="2021-05-21T22:48:55.512" v="843" actId="1076"/>
          <ac:picMkLst>
            <pc:docMk/>
            <pc:sldMk cId="1031822224" sldId="272"/>
            <ac:picMk id="4" creationId="{82893143-F06C-4B0B-ACBA-EFEC3A230EB0}"/>
          </ac:picMkLst>
        </pc:picChg>
      </pc:sldChg>
      <pc:sldChg chg="modSp add replId">
        <pc:chgData name="Mathieu Falardeau" userId="S::mfala097@uottawa.ca::e7b2f4f4-72e1-449e-a329-cedef9b9aa77" providerId="AD" clId="Web-{22EC5893-CEF4-4E90-BBA7-1289254AEE8D}" dt="2021-05-21T22:46:48.284" v="833" actId="20577"/>
        <pc:sldMkLst>
          <pc:docMk/>
          <pc:sldMk cId="920165776" sldId="273"/>
        </pc:sldMkLst>
        <pc:spChg chg="mod">
          <ac:chgData name="Mathieu Falardeau" userId="S::mfala097@uottawa.ca::e7b2f4f4-72e1-449e-a329-cedef9b9aa77" providerId="AD" clId="Web-{22EC5893-CEF4-4E90-BBA7-1289254AEE8D}" dt="2021-05-21T22:41:00.863" v="567" actId="20577"/>
          <ac:spMkLst>
            <pc:docMk/>
            <pc:sldMk cId="920165776" sldId="273"/>
            <ac:spMk id="2" creationId="{F747D582-73EC-44A2-A9D5-7147B4ACAFDD}"/>
          </ac:spMkLst>
        </pc:spChg>
        <pc:spChg chg="mod">
          <ac:chgData name="Mathieu Falardeau" userId="S::mfala097@uottawa.ca::e7b2f4f4-72e1-449e-a329-cedef9b9aa77" providerId="AD" clId="Web-{22EC5893-CEF4-4E90-BBA7-1289254AEE8D}" dt="2021-05-21T22:46:48.284" v="833" actId="20577"/>
          <ac:spMkLst>
            <pc:docMk/>
            <pc:sldMk cId="920165776" sldId="273"/>
            <ac:spMk id="150" creationId="{F2174228-31A6-4D9E-8187-8F6B6D547CD0}"/>
          </ac:spMkLst>
        </pc:spChg>
      </pc:sldChg>
      <pc:sldChg chg="addSp delSp modSp add replId">
        <pc:chgData name="Mathieu Falardeau" userId="S::mfala097@uottawa.ca::e7b2f4f4-72e1-449e-a329-cedef9b9aa77" providerId="AD" clId="Web-{22EC5893-CEF4-4E90-BBA7-1289254AEE8D}" dt="2021-05-21T23:07:42.748" v="1177" actId="20577"/>
        <pc:sldMkLst>
          <pc:docMk/>
          <pc:sldMk cId="2134798131" sldId="274"/>
        </pc:sldMkLst>
        <pc:spChg chg="mod">
          <ac:chgData name="Mathieu Falardeau" userId="S::mfala097@uottawa.ca::e7b2f4f4-72e1-449e-a329-cedef9b9aa77" providerId="AD" clId="Web-{22EC5893-CEF4-4E90-BBA7-1289254AEE8D}" dt="2021-05-21T23:07:42.748" v="1177" actId="20577"/>
          <ac:spMkLst>
            <pc:docMk/>
            <pc:sldMk cId="2134798131" sldId="274"/>
            <ac:spMk id="2" creationId="{F5C73AD1-63CC-4554-B0C6-6E6AF666C1F7}"/>
          </ac:spMkLst>
        </pc:spChg>
        <pc:spChg chg="mod">
          <ac:chgData name="Mathieu Falardeau" userId="S::mfala097@uottawa.ca::e7b2f4f4-72e1-449e-a329-cedef9b9aa77" providerId="AD" clId="Web-{22EC5893-CEF4-4E90-BBA7-1289254AEE8D}" dt="2021-05-21T22:54:11.995" v="903" actId="20577"/>
          <ac:spMkLst>
            <pc:docMk/>
            <pc:sldMk cId="2134798131" sldId="274"/>
            <ac:spMk id="3" creationId="{F48FC86A-5215-489F-84A1-324E9B683721}"/>
          </ac:spMkLst>
        </pc:spChg>
        <pc:spChg chg="add del mod">
          <ac:chgData name="Mathieu Falardeau" userId="S::mfala097@uottawa.ca::e7b2f4f4-72e1-449e-a329-cedef9b9aa77" providerId="AD" clId="Web-{22EC5893-CEF4-4E90-BBA7-1289254AEE8D}" dt="2021-05-21T22:53:32.074" v="877"/>
          <ac:spMkLst>
            <pc:docMk/>
            <pc:sldMk cId="2134798131" sldId="274"/>
            <ac:spMk id="5" creationId="{FB674DF0-121A-44DC-BDBE-522F50E2ED10}"/>
          </ac:spMkLst>
        </pc:spChg>
        <pc:picChg chg="del">
          <ac:chgData name="Mathieu Falardeau" userId="S::mfala097@uottawa.ca::e7b2f4f4-72e1-449e-a329-cedef9b9aa77" providerId="AD" clId="Web-{22EC5893-CEF4-4E90-BBA7-1289254AEE8D}" dt="2021-05-21T22:50:39.074" v="857"/>
          <ac:picMkLst>
            <pc:docMk/>
            <pc:sldMk cId="2134798131" sldId="274"/>
            <ac:picMk id="4" creationId="{82893143-F06C-4B0B-ACBA-EFEC3A230EB0}"/>
          </ac:picMkLst>
        </pc:picChg>
        <pc:picChg chg="add mod">
          <ac:chgData name="Mathieu Falardeau" userId="S::mfala097@uottawa.ca::e7b2f4f4-72e1-449e-a329-cedef9b9aa77" providerId="AD" clId="Web-{22EC5893-CEF4-4E90-BBA7-1289254AEE8D}" dt="2021-05-21T22:54:44.474" v="906" actId="1076"/>
          <ac:picMkLst>
            <pc:docMk/>
            <pc:sldMk cId="2134798131" sldId="274"/>
            <ac:picMk id="6" creationId="{45801092-A572-4ACB-8D2D-D49926193BFD}"/>
          </ac:picMkLst>
        </pc:picChg>
        <pc:picChg chg="add mod">
          <ac:chgData name="Mathieu Falardeau" userId="S::mfala097@uottawa.ca::e7b2f4f4-72e1-449e-a329-cedef9b9aa77" providerId="AD" clId="Web-{22EC5893-CEF4-4E90-BBA7-1289254AEE8D}" dt="2021-05-21T22:55:15.567" v="910" actId="1076"/>
          <ac:picMkLst>
            <pc:docMk/>
            <pc:sldMk cId="2134798131" sldId="274"/>
            <ac:picMk id="7" creationId="{2E3DBBAB-46F8-41F6-80EB-D0378F61FBE1}"/>
          </ac:picMkLst>
        </pc:picChg>
      </pc:sldChg>
      <pc:sldChg chg="addSp delSp modSp add replId">
        <pc:chgData name="Mathieu Falardeau" userId="S::mfala097@uottawa.ca::e7b2f4f4-72e1-449e-a329-cedef9b9aa77" providerId="AD" clId="Web-{22EC5893-CEF4-4E90-BBA7-1289254AEE8D}" dt="2021-05-21T23:07:59.982" v="1181" actId="20577"/>
        <pc:sldMkLst>
          <pc:docMk/>
          <pc:sldMk cId="2785339736" sldId="275"/>
        </pc:sldMkLst>
        <pc:spChg chg="mod">
          <ac:chgData name="Mathieu Falardeau" userId="S::mfala097@uottawa.ca::e7b2f4f4-72e1-449e-a329-cedef9b9aa77" providerId="AD" clId="Web-{22EC5893-CEF4-4E90-BBA7-1289254AEE8D}" dt="2021-05-21T23:07:59.982" v="1181" actId="20577"/>
          <ac:spMkLst>
            <pc:docMk/>
            <pc:sldMk cId="2785339736" sldId="275"/>
            <ac:spMk id="2" creationId="{F5C73AD1-63CC-4554-B0C6-6E6AF666C1F7}"/>
          </ac:spMkLst>
        </pc:spChg>
        <pc:spChg chg="mod">
          <ac:chgData name="Mathieu Falardeau" userId="S::mfala097@uottawa.ca::e7b2f4f4-72e1-449e-a329-cedef9b9aa77" providerId="AD" clId="Web-{22EC5893-CEF4-4E90-BBA7-1289254AEE8D}" dt="2021-05-21T23:07:28.045" v="1166" actId="20577"/>
          <ac:spMkLst>
            <pc:docMk/>
            <pc:sldMk cId="2785339736" sldId="275"/>
            <ac:spMk id="3" creationId="{F48FC86A-5215-489F-84A1-324E9B683721}"/>
          </ac:spMkLst>
        </pc:spChg>
        <pc:spChg chg="add del mod">
          <ac:chgData name="Mathieu Falardeau" userId="S::mfala097@uottawa.ca::e7b2f4f4-72e1-449e-a329-cedef9b9aa77" providerId="AD" clId="Web-{22EC5893-CEF4-4E90-BBA7-1289254AEE8D}" dt="2021-05-21T22:56:43.868" v="924"/>
          <ac:spMkLst>
            <pc:docMk/>
            <pc:sldMk cId="2785339736" sldId="275"/>
            <ac:spMk id="4" creationId="{4057C5FC-39C0-4EB8-A7A2-A38105075D38}"/>
          </ac:spMkLst>
        </pc:spChg>
        <pc:picChg chg="del">
          <ac:chgData name="Mathieu Falardeau" userId="S::mfala097@uottawa.ca::e7b2f4f4-72e1-449e-a329-cedef9b9aa77" providerId="AD" clId="Web-{22EC5893-CEF4-4E90-BBA7-1289254AEE8D}" dt="2021-05-21T22:56:07.322" v="914"/>
          <ac:picMkLst>
            <pc:docMk/>
            <pc:sldMk cId="2785339736" sldId="275"/>
            <ac:picMk id="6" creationId="{45801092-A572-4ACB-8D2D-D49926193BFD}"/>
          </ac:picMkLst>
        </pc:picChg>
        <pc:picChg chg="del">
          <ac:chgData name="Mathieu Falardeau" userId="S::mfala097@uottawa.ca::e7b2f4f4-72e1-449e-a329-cedef9b9aa77" providerId="AD" clId="Web-{22EC5893-CEF4-4E90-BBA7-1289254AEE8D}" dt="2021-05-21T22:56:08.525" v="915"/>
          <ac:picMkLst>
            <pc:docMk/>
            <pc:sldMk cId="2785339736" sldId="275"/>
            <ac:picMk id="7" creationId="{2E3DBBAB-46F8-41F6-80EB-D0378F61FBE1}"/>
          </ac:picMkLst>
        </pc:picChg>
      </pc:sldChg>
    </pc:docChg>
  </pc:docChgLst>
  <pc:docChgLst>
    <pc:chgData name="Mathieu Falardeau" userId="S::mfala097@uottawa.ca::e7b2f4f4-72e1-449e-a329-cedef9b9aa77" providerId="AD" clId="Web-{38E96E3C-1DE9-4CB6-878C-A1751EED731D}"/>
    <pc:docChg chg="addSld delSld modSld sldOrd">
      <pc:chgData name="Mathieu Falardeau" userId="S::mfala097@uottawa.ca::e7b2f4f4-72e1-449e-a329-cedef9b9aa77" providerId="AD" clId="Web-{38E96E3C-1DE9-4CB6-878C-A1751EED731D}" dt="2021-07-02T20:54:25.137" v="634" actId="1076"/>
      <pc:docMkLst>
        <pc:docMk/>
      </pc:docMkLst>
      <pc:sldChg chg="modSp">
        <pc:chgData name="Mathieu Falardeau" userId="S::mfala097@uottawa.ca::e7b2f4f4-72e1-449e-a329-cedef9b9aa77" providerId="AD" clId="Web-{38E96E3C-1DE9-4CB6-878C-A1751EED731D}" dt="2021-07-02T18:49:33.091" v="14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38E96E3C-1DE9-4CB6-878C-A1751EED731D}" dt="2021-07-02T18:49:33.091" v="14" actId="20577"/>
          <ac:spMkLst>
            <pc:docMk/>
            <pc:sldMk cId="875560913" sldId="267"/>
            <ac:spMk id="31" creationId="{00000000-0000-0000-0000-000000000000}"/>
          </ac:spMkLst>
        </pc:spChg>
      </pc:sldChg>
      <pc:sldChg chg="delSp modSp del ord">
        <pc:chgData name="Mathieu Falardeau" userId="S::mfala097@uottawa.ca::e7b2f4f4-72e1-449e-a329-cedef9b9aa77" providerId="AD" clId="Web-{38E96E3C-1DE9-4CB6-878C-A1751EED731D}" dt="2021-07-02T20:40:12.747" v="502"/>
        <pc:sldMkLst>
          <pc:docMk/>
          <pc:sldMk cId="1661256280" sldId="270"/>
        </pc:sldMkLst>
        <pc:spChg chg="mod">
          <ac:chgData name="Mathieu Falardeau" userId="S::mfala097@uottawa.ca::e7b2f4f4-72e1-449e-a329-cedef9b9aa77" providerId="AD" clId="Web-{38E96E3C-1DE9-4CB6-878C-A1751EED731D}" dt="2021-07-02T19:39:05.271" v="387" actId="20577"/>
          <ac:spMkLst>
            <pc:docMk/>
            <pc:sldMk cId="1661256280" sldId="270"/>
            <ac:spMk id="2" creationId="{794E8775-7337-4F72-ABE7-3ED36C1619D9}"/>
          </ac:spMkLst>
        </pc:spChg>
        <pc:spChg chg="mod">
          <ac:chgData name="Mathieu Falardeau" userId="S::mfala097@uottawa.ca::e7b2f4f4-72e1-449e-a329-cedef9b9aa77" providerId="AD" clId="Web-{38E96E3C-1DE9-4CB6-878C-A1751EED731D}" dt="2021-07-02T20:39:18.075" v="480" actId="20577"/>
          <ac:spMkLst>
            <pc:docMk/>
            <pc:sldMk cId="1661256280" sldId="270"/>
            <ac:spMk id="3" creationId="{0BF3FAAC-7F57-4EA2-9ED3-9CAB86630F5D}"/>
          </ac:spMkLst>
        </pc:spChg>
        <pc:picChg chg="del mod">
          <ac:chgData name="Mathieu Falardeau" userId="S::mfala097@uottawa.ca::e7b2f4f4-72e1-449e-a329-cedef9b9aa77" providerId="AD" clId="Web-{38E96E3C-1DE9-4CB6-878C-A1751EED731D}" dt="2021-07-02T20:39:09.075" v="478"/>
          <ac:picMkLst>
            <pc:docMk/>
            <pc:sldMk cId="1661256280" sldId="270"/>
            <ac:picMk id="6" creationId="{219CE184-13B3-4705-BA66-E58978AD4326}"/>
          </ac:picMkLst>
        </pc:picChg>
      </pc:sldChg>
      <pc:sldChg chg="modSp">
        <pc:chgData name="Mathieu Falardeau" userId="S::mfala097@uottawa.ca::e7b2f4f4-72e1-449e-a329-cedef9b9aa77" providerId="AD" clId="Web-{38E96E3C-1DE9-4CB6-878C-A1751EED731D}" dt="2021-07-02T19:42:30.991" v="440" actId="20577"/>
        <pc:sldMkLst>
          <pc:docMk/>
          <pc:sldMk cId="2252667931" sldId="271"/>
        </pc:sldMkLst>
        <pc:spChg chg="mod">
          <ac:chgData name="Mathieu Falardeau" userId="S::mfala097@uottawa.ca::e7b2f4f4-72e1-449e-a329-cedef9b9aa77" providerId="AD" clId="Web-{38E96E3C-1DE9-4CB6-878C-A1751EED731D}" dt="2021-07-02T19:42:30.991" v="440" actId="20577"/>
          <ac:spMkLst>
            <pc:docMk/>
            <pc:sldMk cId="2252667931" sldId="271"/>
            <ac:spMk id="3" creationId="{C75F23E9-4C46-42E6-AD62-7C393A54AAE0}"/>
          </ac:spMkLst>
        </pc:spChg>
        <pc:picChg chg="mod">
          <ac:chgData name="Mathieu Falardeau" userId="S::mfala097@uottawa.ca::e7b2f4f4-72e1-449e-a329-cedef9b9aa77" providerId="AD" clId="Web-{38E96E3C-1DE9-4CB6-878C-A1751EED731D}" dt="2021-07-02T19:13:23.709" v="175" actId="1076"/>
          <ac:picMkLst>
            <pc:docMk/>
            <pc:sldMk cId="2252667931" sldId="271"/>
            <ac:picMk id="4" creationId="{9701C731-A963-4756-94DA-08FEA6CCAA71}"/>
          </ac:picMkLst>
        </pc:picChg>
      </pc:sldChg>
      <pc:sldChg chg="addSp modSp mod ord modClrScheme chgLayout">
        <pc:chgData name="Mathieu Falardeau" userId="S::mfala097@uottawa.ca::e7b2f4f4-72e1-449e-a329-cedef9b9aa77" providerId="AD" clId="Web-{38E96E3C-1DE9-4CB6-878C-A1751EED731D}" dt="2021-07-02T20:54:25.137" v="634" actId="1076"/>
        <pc:sldMkLst>
          <pc:docMk/>
          <pc:sldMk cId="985092417" sldId="272"/>
        </pc:sldMkLst>
        <pc:spChg chg="mod">
          <ac:chgData name="Mathieu Falardeau" userId="S::mfala097@uottawa.ca::e7b2f4f4-72e1-449e-a329-cedef9b9aa77" providerId="AD" clId="Web-{38E96E3C-1DE9-4CB6-878C-A1751EED731D}" dt="2021-07-02T19:12:07.521" v="147"/>
          <ac:spMkLst>
            <pc:docMk/>
            <pc:sldMk cId="985092417" sldId="272"/>
            <ac:spMk id="2" creationId="{A335D152-8FCC-438A-8E39-4EC201058256}"/>
          </ac:spMkLst>
        </pc:spChg>
        <pc:spChg chg="mod">
          <ac:chgData name="Mathieu Falardeau" userId="S::mfala097@uottawa.ca::e7b2f4f4-72e1-449e-a329-cedef9b9aa77" providerId="AD" clId="Web-{38E96E3C-1DE9-4CB6-878C-A1751EED731D}" dt="2021-07-02T19:19:14.040" v="220" actId="20577"/>
          <ac:spMkLst>
            <pc:docMk/>
            <pc:sldMk cId="985092417" sldId="272"/>
            <ac:spMk id="3" creationId="{ED424C65-EB89-4EAB-93E6-63369ACB18CC}"/>
          </ac:spMkLst>
        </pc:spChg>
        <pc:picChg chg="add mod">
          <ac:chgData name="Mathieu Falardeau" userId="S::mfala097@uottawa.ca::e7b2f4f4-72e1-449e-a329-cedef9b9aa77" providerId="AD" clId="Web-{38E96E3C-1DE9-4CB6-878C-A1751EED731D}" dt="2021-07-02T20:54:25.137" v="634" actId="1076"/>
          <ac:picMkLst>
            <pc:docMk/>
            <pc:sldMk cId="985092417" sldId="272"/>
            <ac:picMk id="4" creationId="{B1993C3E-C7F5-49CB-996B-AD8C9C3D512C}"/>
          </ac:picMkLst>
        </pc:picChg>
      </pc:sldChg>
      <pc:sldChg chg="addSp modSp mod modClrScheme chgLayout">
        <pc:chgData name="Mathieu Falardeau" userId="S::mfala097@uottawa.ca::e7b2f4f4-72e1-449e-a329-cedef9b9aa77" providerId="AD" clId="Web-{38E96E3C-1DE9-4CB6-878C-A1751EED731D}" dt="2021-07-02T20:40:17.950" v="505" actId="20577"/>
        <pc:sldMkLst>
          <pc:docMk/>
          <pc:sldMk cId="2444917196" sldId="273"/>
        </pc:sldMkLst>
        <pc:spChg chg="mod">
          <ac:chgData name="Mathieu Falardeau" userId="S::mfala097@uottawa.ca::e7b2f4f4-72e1-449e-a329-cedef9b9aa77" providerId="AD" clId="Web-{38E96E3C-1DE9-4CB6-878C-A1751EED731D}" dt="2021-07-02T20:40:17.950" v="505" actId="20577"/>
          <ac:spMkLst>
            <pc:docMk/>
            <pc:sldMk cId="2444917196" sldId="273"/>
            <ac:spMk id="2" creationId="{EB8DE366-BF1F-4E96-B6DC-D3A03EDFB283}"/>
          </ac:spMkLst>
        </pc:spChg>
        <pc:spChg chg="mod">
          <ac:chgData name="Mathieu Falardeau" userId="S::mfala097@uottawa.ca::e7b2f4f4-72e1-449e-a329-cedef9b9aa77" providerId="AD" clId="Web-{38E96E3C-1DE9-4CB6-878C-A1751EED731D}" dt="2021-07-02T20:40:07.700" v="501" actId="20577"/>
          <ac:spMkLst>
            <pc:docMk/>
            <pc:sldMk cId="2444917196" sldId="273"/>
            <ac:spMk id="6" creationId="{C262522F-F640-48F7-8A7C-4164DF3D4351}"/>
          </ac:spMkLst>
        </pc:spChg>
        <pc:picChg chg="add mod">
          <ac:chgData name="Mathieu Falardeau" userId="S::mfala097@uottawa.ca::e7b2f4f4-72e1-449e-a329-cedef9b9aa77" providerId="AD" clId="Web-{38E96E3C-1DE9-4CB6-878C-A1751EED731D}" dt="2021-07-02T20:39:55.450" v="493" actId="1076"/>
          <ac:picMkLst>
            <pc:docMk/>
            <pc:sldMk cId="2444917196" sldId="273"/>
            <ac:picMk id="3" creationId="{F33B04CD-ED8C-43E1-8669-98DABA01A577}"/>
          </ac:picMkLst>
        </pc:picChg>
      </pc:sldChg>
      <pc:sldChg chg="addSp modSp">
        <pc:chgData name="Mathieu Falardeau" userId="S::mfala097@uottawa.ca::e7b2f4f4-72e1-449e-a329-cedef9b9aa77" providerId="AD" clId="Web-{38E96E3C-1DE9-4CB6-878C-A1751EED731D}" dt="2021-07-02T20:40:53.356" v="510" actId="1076"/>
        <pc:sldMkLst>
          <pc:docMk/>
          <pc:sldMk cId="3443560479" sldId="274"/>
        </pc:sldMkLst>
        <pc:spChg chg="mod">
          <ac:chgData name="Mathieu Falardeau" userId="S::mfala097@uottawa.ca::e7b2f4f4-72e1-449e-a329-cedef9b9aa77" providerId="AD" clId="Web-{38E96E3C-1DE9-4CB6-878C-A1751EED731D}" dt="2021-07-02T20:40:22.512" v="508" actId="20577"/>
          <ac:spMkLst>
            <pc:docMk/>
            <pc:sldMk cId="3443560479" sldId="274"/>
            <ac:spMk id="2" creationId="{59D6E9D3-8511-4715-B677-3E7A184E5A2A}"/>
          </ac:spMkLst>
        </pc:spChg>
        <pc:spChg chg="mod">
          <ac:chgData name="Mathieu Falardeau" userId="S::mfala097@uottawa.ca::e7b2f4f4-72e1-449e-a329-cedef9b9aa77" providerId="AD" clId="Web-{38E96E3C-1DE9-4CB6-878C-A1751EED731D}" dt="2021-07-02T19:41:00.631" v="429" actId="20577"/>
          <ac:spMkLst>
            <pc:docMk/>
            <pc:sldMk cId="3443560479" sldId="274"/>
            <ac:spMk id="3" creationId="{844E6D84-80EE-4922-B418-11BA3146A10D}"/>
          </ac:spMkLst>
        </pc:spChg>
        <pc:picChg chg="add mod">
          <ac:chgData name="Mathieu Falardeau" userId="S::mfala097@uottawa.ca::e7b2f4f4-72e1-449e-a329-cedef9b9aa77" providerId="AD" clId="Web-{38E96E3C-1DE9-4CB6-878C-A1751EED731D}" dt="2021-07-02T20:40:53.356" v="510" actId="1076"/>
          <ac:picMkLst>
            <pc:docMk/>
            <pc:sldMk cId="3443560479" sldId="274"/>
            <ac:picMk id="4" creationId="{DE24387B-6DC5-46F5-A1BD-5571EAA841B2}"/>
          </ac:picMkLst>
        </pc:picChg>
      </pc:sldChg>
      <pc:sldChg chg="modSp">
        <pc:chgData name="Mathieu Falardeau" userId="S::mfala097@uottawa.ca::e7b2f4f4-72e1-449e-a329-cedef9b9aa77" providerId="AD" clId="Web-{38E96E3C-1DE9-4CB6-878C-A1751EED731D}" dt="2021-07-02T20:53:45.653" v="631" actId="20577"/>
        <pc:sldMkLst>
          <pc:docMk/>
          <pc:sldMk cId="3383089562" sldId="275"/>
        </pc:sldMkLst>
        <pc:spChg chg="mod">
          <ac:chgData name="Mathieu Falardeau" userId="S::mfala097@uottawa.ca::e7b2f4f4-72e1-449e-a329-cedef9b9aa77" providerId="AD" clId="Web-{38E96E3C-1DE9-4CB6-878C-A1751EED731D}" dt="2021-07-02T20:53:45.653" v="631" actId="20577"/>
          <ac:spMkLst>
            <pc:docMk/>
            <pc:sldMk cId="3383089562" sldId="275"/>
            <ac:spMk id="3" creationId="{8109A936-9496-40F2-8874-ECC794D5FB32}"/>
          </ac:spMkLst>
        </pc:spChg>
      </pc:sldChg>
      <pc:sldChg chg="addSp delSp modSp new mod modClrScheme chgLayout">
        <pc:chgData name="Mathieu Falardeau" userId="S::mfala097@uottawa.ca::e7b2f4f4-72e1-449e-a329-cedef9b9aa77" providerId="AD" clId="Web-{38E96E3C-1DE9-4CB6-878C-A1751EED731D}" dt="2021-07-02T19:18:45.914" v="215" actId="20577"/>
        <pc:sldMkLst>
          <pc:docMk/>
          <pc:sldMk cId="3440330091" sldId="277"/>
        </pc:sldMkLst>
        <pc:spChg chg="mod">
          <ac:chgData name="Mathieu Falardeau" userId="S::mfala097@uottawa.ca::e7b2f4f4-72e1-449e-a329-cedef9b9aa77" providerId="AD" clId="Web-{38E96E3C-1DE9-4CB6-878C-A1751EED731D}" dt="2021-07-02T19:15:00.257" v="182" actId="20577"/>
          <ac:spMkLst>
            <pc:docMk/>
            <pc:sldMk cId="3440330091" sldId="277"/>
            <ac:spMk id="2" creationId="{0C79E051-FAC6-4908-B942-F0012F26DD04}"/>
          </ac:spMkLst>
        </pc:spChg>
        <pc:spChg chg="del">
          <ac:chgData name="Mathieu Falardeau" userId="S::mfala097@uottawa.ca::e7b2f4f4-72e1-449e-a329-cedef9b9aa77" providerId="AD" clId="Web-{38E96E3C-1DE9-4CB6-878C-A1751EED731D}" dt="2021-07-02T19:00:14.001" v="88"/>
          <ac:spMkLst>
            <pc:docMk/>
            <pc:sldMk cId="3440330091" sldId="277"/>
            <ac:spMk id="3" creationId="{ACEB0F05-C498-4D40-939F-2E42045408DB}"/>
          </ac:spMkLst>
        </pc:spChg>
        <pc:spChg chg="add mod">
          <ac:chgData name="Mathieu Falardeau" userId="S::mfala097@uottawa.ca::e7b2f4f4-72e1-449e-a329-cedef9b9aa77" providerId="AD" clId="Web-{38E96E3C-1DE9-4CB6-878C-A1751EED731D}" dt="2021-07-02T19:18:45.914" v="215" actId="20577"/>
          <ac:spMkLst>
            <pc:docMk/>
            <pc:sldMk cId="3440330091" sldId="277"/>
            <ac:spMk id="9" creationId="{DCFC3002-A435-4F15-A849-C9EA4B5BE0A3}"/>
          </ac:spMkLst>
        </pc:spChg>
        <pc:picChg chg="add mod ord">
          <ac:chgData name="Mathieu Falardeau" userId="S::mfala097@uottawa.ca::e7b2f4f4-72e1-449e-a329-cedef9b9aa77" providerId="AD" clId="Web-{38E96E3C-1DE9-4CB6-878C-A1751EED731D}" dt="2021-07-02T19:18:39.680" v="214" actId="1076"/>
          <ac:picMkLst>
            <pc:docMk/>
            <pc:sldMk cId="3440330091" sldId="277"/>
            <ac:picMk id="4" creationId="{5E558856-BD0B-4265-A964-9DE5EE98AD5B}"/>
          </ac:picMkLst>
        </pc:picChg>
      </pc:sldChg>
    </pc:docChg>
  </pc:docChgLst>
  <pc:docChgLst>
    <pc:chgData name="Mathieu Falardeau" userId="S::mfala097@uottawa.ca::e7b2f4f4-72e1-449e-a329-cedef9b9aa77" providerId="AD" clId="Web-{994AF937-A081-420C-9DEF-6E46132479DD}"/>
    <pc:docChg chg="addSld modSld sldOrd">
      <pc:chgData name="Mathieu Falardeau" userId="S::mfala097@uottawa.ca::e7b2f4f4-72e1-449e-a329-cedef9b9aa77" providerId="AD" clId="Web-{994AF937-A081-420C-9DEF-6E46132479DD}" dt="2021-06-29T23:58:38.435" v="92" actId="20577"/>
      <pc:docMkLst>
        <pc:docMk/>
      </pc:docMkLst>
      <pc:sldChg chg="modSp new ord">
        <pc:chgData name="Mathieu Falardeau" userId="S::mfala097@uottawa.ca::e7b2f4f4-72e1-449e-a329-cedef9b9aa77" providerId="AD" clId="Web-{994AF937-A081-420C-9DEF-6E46132479DD}" dt="2021-06-29T23:58:38.435" v="92" actId="20577"/>
        <pc:sldMkLst>
          <pc:docMk/>
          <pc:sldMk cId="985092417" sldId="272"/>
        </pc:sldMkLst>
        <pc:spChg chg="mod">
          <ac:chgData name="Mathieu Falardeau" userId="S::mfala097@uottawa.ca::e7b2f4f4-72e1-449e-a329-cedef9b9aa77" providerId="AD" clId="Web-{994AF937-A081-420C-9DEF-6E46132479DD}" dt="2021-06-29T23:57:10.463" v="20" actId="20577"/>
          <ac:spMkLst>
            <pc:docMk/>
            <pc:sldMk cId="985092417" sldId="272"/>
            <ac:spMk id="2" creationId="{A335D152-8FCC-438A-8E39-4EC201058256}"/>
          </ac:spMkLst>
        </pc:spChg>
        <pc:spChg chg="mod">
          <ac:chgData name="Mathieu Falardeau" userId="S::mfala097@uottawa.ca::e7b2f4f4-72e1-449e-a329-cedef9b9aa77" providerId="AD" clId="Web-{994AF937-A081-420C-9DEF-6E46132479DD}" dt="2021-06-29T23:58:38.435" v="92" actId="20577"/>
          <ac:spMkLst>
            <pc:docMk/>
            <pc:sldMk cId="985092417" sldId="272"/>
            <ac:spMk id="3" creationId="{ED424C65-EB89-4EAB-93E6-63369ACB18CC}"/>
          </ac:spMkLst>
        </pc:spChg>
      </pc:sldChg>
    </pc:docChg>
  </pc:docChgLst>
  <pc:docChgLst>
    <pc:chgData name="Jun Chen" userId="S::jchen526@uottawa.ca::ec614d6a-af67-4173-a4af-55d204aad198" providerId="AD" clId="Web-{7F2B49C8-B58A-DE02-E154-0B0ACF2B1A8D}"/>
    <pc:docChg chg="addSld modSld">
      <pc:chgData name="Jun Chen" userId="S::jchen526@uottawa.ca::ec614d6a-af67-4173-a4af-55d204aad198" providerId="AD" clId="Web-{7F2B49C8-B58A-DE02-E154-0B0ACF2B1A8D}" dt="2021-06-04T22:26:39.348" v="54" actId="20577"/>
      <pc:docMkLst>
        <pc:docMk/>
      </pc:docMkLst>
      <pc:sldChg chg="modSp">
        <pc:chgData name="Jun Chen" userId="S::jchen526@uottawa.ca::ec614d6a-af67-4173-a4af-55d204aad198" providerId="AD" clId="Web-{7F2B49C8-B58A-DE02-E154-0B0ACF2B1A8D}" dt="2021-06-04T22:16:01.067" v="4" actId="20577"/>
        <pc:sldMkLst>
          <pc:docMk/>
          <pc:sldMk cId="2249229636" sldId="277"/>
        </pc:sldMkLst>
        <pc:spChg chg="mod">
          <ac:chgData name="Jun Chen" userId="S::jchen526@uottawa.ca::ec614d6a-af67-4173-a4af-55d204aad198" providerId="AD" clId="Web-{7F2B49C8-B58A-DE02-E154-0B0ACF2B1A8D}" dt="2021-06-04T22:16:01.067" v="4" actId="20577"/>
          <ac:spMkLst>
            <pc:docMk/>
            <pc:sldMk cId="2249229636" sldId="277"/>
            <ac:spMk id="8" creationId="{B5A0B436-0555-4602-B55E-025646DFFC40}"/>
          </ac:spMkLst>
        </pc:spChg>
      </pc:sldChg>
      <pc:sldChg chg="modSp">
        <pc:chgData name="Jun Chen" userId="S::jchen526@uottawa.ca::ec614d6a-af67-4173-a4af-55d204aad198" providerId="AD" clId="Web-{7F2B49C8-B58A-DE02-E154-0B0ACF2B1A8D}" dt="2021-06-04T22:24:27.191" v="18" actId="20577"/>
        <pc:sldMkLst>
          <pc:docMk/>
          <pc:sldMk cId="3681435792" sldId="279"/>
        </pc:sldMkLst>
        <pc:spChg chg="mod">
          <ac:chgData name="Jun Chen" userId="S::jchen526@uottawa.ca::ec614d6a-af67-4173-a4af-55d204aad198" providerId="AD" clId="Web-{7F2B49C8-B58A-DE02-E154-0B0ACF2B1A8D}" dt="2021-06-04T22:24:27.191" v="18" actId="20577"/>
          <ac:spMkLst>
            <pc:docMk/>
            <pc:sldMk cId="3681435792" sldId="279"/>
            <ac:spMk id="8" creationId="{B5A0B436-0555-4602-B55E-025646DFFC40}"/>
          </ac:spMkLst>
        </pc:spChg>
      </pc:sldChg>
      <pc:sldChg chg="addSp delSp modSp new">
        <pc:chgData name="Jun Chen" userId="S::jchen526@uottawa.ca::ec614d6a-af67-4173-a4af-55d204aad198" providerId="AD" clId="Web-{7F2B49C8-B58A-DE02-E154-0B0ACF2B1A8D}" dt="2021-06-04T22:26:39.348" v="54" actId="20577"/>
        <pc:sldMkLst>
          <pc:docMk/>
          <pc:sldMk cId="3235394782" sldId="280"/>
        </pc:sldMkLst>
        <pc:spChg chg="mod">
          <ac:chgData name="Jun Chen" userId="S::jchen526@uottawa.ca::ec614d6a-af67-4173-a4af-55d204aad198" providerId="AD" clId="Web-{7F2B49C8-B58A-DE02-E154-0B0ACF2B1A8D}" dt="2021-06-04T22:26:39.348" v="54" actId="20577"/>
          <ac:spMkLst>
            <pc:docMk/>
            <pc:sldMk cId="3235394782" sldId="280"/>
            <ac:spMk id="2" creationId="{7B136E15-90AE-4BA8-9B1D-1CE72DF5A271}"/>
          </ac:spMkLst>
        </pc:spChg>
        <pc:spChg chg="mod">
          <ac:chgData name="Jun Chen" userId="S::jchen526@uottawa.ca::ec614d6a-af67-4173-a4af-55d204aad198" providerId="AD" clId="Web-{7F2B49C8-B58A-DE02-E154-0B0ACF2B1A8D}" dt="2021-06-04T22:26:37.895" v="53" actId="20577"/>
          <ac:spMkLst>
            <pc:docMk/>
            <pc:sldMk cId="3235394782" sldId="280"/>
            <ac:spMk id="3" creationId="{2DCD327D-9EDA-4B15-8699-F1DC3124BFCE}"/>
          </ac:spMkLst>
        </pc:spChg>
        <pc:spChg chg="add del">
          <ac:chgData name="Jun Chen" userId="S::jchen526@uottawa.ca::ec614d6a-af67-4173-a4af-55d204aad198" providerId="AD" clId="Web-{7F2B49C8-B58A-DE02-E154-0B0ACF2B1A8D}" dt="2021-06-04T22:24:37.379" v="21"/>
          <ac:spMkLst>
            <pc:docMk/>
            <pc:sldMk cId="3235394782" sldId="280"/>
            <ac:spMk id="5" creationId="{30280681-B403-4720-BF28-2D48025DD4C0}"/>
          </ac:spMkLst>
        </pc:spChg>
      </pc:sldChg>
    </pc:docChg>
  </pc:docChgLst>
  <pc:docChgLst>
    <pc:chgData name="Mathieu Falardeau" userId="S::mfala097@uottawa.ca::e7b2f4f4-72e1-449e-a329-cedef9b9aa77" providerId="AD" clId="Web-{6DE4EF21-73AB-4185-A352-9DE74ED3ABDD}"/>
    <pc:docChg chg="modSld">
      <pc:chgData name="Mathieu Falardeau" userId="S::mfala097@uottawa.ca::e7b2f4f4-72e1-449e-a329-cedef9b9aa77" providerId="AD" clId="Web-{6DE4EF21-73AB-4185-A352-9DE74ED3ABDD}" dt="2021-07-13T02:16:11.078" v="3" actId="20577"/>
      <pc:docMkLst>
        <pc:docMk/>
      </pc:docMkLst>
      <pc:sldChg chg="modSp">
        <pc:chgData name="Mathieu Falardeau" userId="S::mfala097@uottawa.ca::e7b2f4f4-72e1-449e-a329-cedef9b9aa77" providerId="AD" clId="Web-{6DE4EF21-73AB-4185-A352-9DE74ED3ABDD}" dt="2021-07-13T02:16:11.078" v="3" actId="20577"/>
        <pc:sldMkLst>
          <pc:docMk/>
          <pc:sldMk cId="1544768590" sldId="269"/>
        </pc:sldMkLst>
        <pc:spChg chg="mod">
          <ac:chgData name="Mathieu Falardeau" userId="S::mfala097@uottawa.ca::e7b2f4f4-72e1-449e-a329-cedef9b9aa77" providerId="AD" clId="Web-{6DE4EF21-73AB-4185-A352-9DE74ED3ABDD}" dt="2021-07-13T02:16:11.078" v="3" actId="20577"/>
          <ac:spMkLst>
            <pc:docMk/>
            <pc:sldMk cId="1544768590" sldId="269"/>
            <ac:spMk id="9" creationId="{AFB81D13-711A-45A2-A545-15B2D653A8F3}"/>
          </ac:spMkLst>
        </pc:spChg>
      </pc:sldChg>
    </pc:docChg>
  </pc:docChgLst>
  <pc:docChgLst>
    <pc:chgData name="Jun Chen" userId="S::jchen526@uottawa.ca::ec614d6a-af67-4173-a4af-55d204aad198" providerId="AD" clId="Web-{8589B86D-B1B8-9793-B0AB-841F3E88A493}"/>
    <pc:docChg chg="modSld">
      <pc:chgData name="Jun Chen" userId="S::jchen526@uottawa.ca::ec614d6a-af67-4173-a4af-55d204aad198" providerId="AD" clId="Web-{8589B86D-B1B8-9793-B0AB-841F3E88A493}" dt="2021-07-07T00:29:35.326" v="492"/>
      <pc:docMkLst>
        <pc:docMk/>
      </pc:docMkLst>
      <pc:sldChg chg="modNotes">
        <pc:chgData name="Jun Chen" userId="S::jchen526@uottawa.ca::ec614d6a-af67-4173-a4af-55d204aad198" providerId="AD" clId="Web-{8589B86D-B1B8-9793-B0AB-841F3E88A493}" dt="2021-07-07T00:24:55.606" v="455"/>
        <pc:sldMkLst>
          <pc:docMk/>
          <pc:sldMk cId="2444917196" sldId="273"/>
        </pc:sldMkLst>
      </pc:sldChg>
      <pc:sldChg chg="modNotes">
        <pc:chgData name="Jun Chen" userId="S::jchen526@uottawa.ca::ec614d6a-af67-4173-a4af-55d204aad198" providerId="AD" clId="Web-{8589B86D-B1B8-9793-B0AB-841F3E88A493}" dt="2021-07-07T00:29:35.326" v="492"/>
        <pc:sldMkLst>
          <pc:docMk/>
          <pc:sldMk cId="2868617075" sldId="288"/>
        </pc:sldMkLst>
      </pc:sldChg>
    </pc:docChg>
  </pc:docChgLst>
  <pc:docChgLst>
    <pc:chgData name="Jun Chen" userId="S::jchen526@uottawa.ca::ec614d6a-af67-4173-a4af-55d204aad198" providerId="AD" clId="Web-{59382BE7-EEFA-6DDB-229B-381C5D7B0F09}"/>
    <pc:docChg chg="modSld">
      <pc:chgData name="Jun Chen" userId="S::jchen526@uottawa.ca::ec614d6a-af67-4173-a4af-55d204aad198" providerId="AD" clId="Web-{59382BE7-EEFA-6DDB-229B-381C5D7B0F09}" dt="2021-05-19T01:01:55.279" v="31" actId="20577"/>
      <pc:docMkLst>
        <pc:docMk/>
      </pc:docMkLst>
      <pc:sldChg chg="modSp">
        <pc:chgData name="Jun Chen" userId="S::jchen526@uottawa.ca::ec614d6a-af67-4173-a4af-55d204aad198" providerId="AD" clId="Web-{59382BE7-EEFA-6DDB-229B-381C5D7B0F09}" dt="2021-05-19T01:01:55.279" v="31" actId="20577"/>
        <pc:sldMkLst>
          <pc:docMk/>
          <pc:sldMk cId="4041025144" sldId="269"/>
        </pc:sldMkLst>
        <pc:spChg chg="mod">
          <ac:chgData name="Jun Chen" userId="S::jchen526@uottawa.ca::ec614d6a-af67-4173-a4af-55d204aad198" providerId="AD" clId="Web-{59382BE7-EEFA-6DDB-229B-381C5D7B0F09}" dt="2021-05-19T01:01:55.279" v="31" actId="20577"/>
          <ac:spMkLst>
            <pc:docMk/>
            <pc:sldMk cId="4041025144" sldId="269"/>
            <ac:spMk id="3" creationId="{51A6EE3B-0491-495D-BC04-ED0782005C02}"/>
          </ac:spMkLst>
        </pc:spChg>
      </pc:sldChg>
    </pc:docChg>
  </pc:docChgLst>
  <pc:docChgLst>
    <pc:chgData name="Chaoyi Liu" userId="S::cliu241@uottawa.ca::1ca64ab0-5ffb-4df7-8a78-01d25b3c8cc4" providerId="AD" clId="Web-{C33C48A8-8EEE-4519-AFD3-0DD141F96D30}"/>
    <pc:docChg chg="modSld">
      <pc:chgData name="Chaoyi Liu" userId="S::cliu241@uottawa.ca::1ca64ab0-5ffb-4df7-8a78-01d25b3c8cc4" providerId="AD" clId="Web-{C33C48A8-8EEE-4519-AFD3-0DD141F96D30}" dt="2021-07-08T05:58:33.334" v="2" actId="20577"/>
      <pc:docMkLst>
        <pc:docMk/>
      </pc:docMkLst>
      <pc:sldChg chg="modSp">
        <pc:chgData name="Chaoyi Liu" userId="S::cliu241@uottawa.ca::1ca64ab0-5ffb-4df7-8a78-01d25b3c8cc4" providerId="AD" clId="Web-{C33C48A8-8EEE-4519-AFD3-0DD141F96D30}" dt="2021-07-08T05:58:33.334" v="2" actId="20577"/>
        <pc:sldMkLst>
          <pc:docMk/>
          <pc:sldMk cId="2781704746" sldId="286"/>
        </pc:sldMkLst>
        <pc:spChg chg="mod">
          <ac:chgData name="Chaoyi Liu" userId="S::cliu241@uottawa.ca::1ca64ab0-5ffb-4df7-8a78-01d25b3c8cc4" providerId="AD" clId="Web-{C33C48A8-8EEE-4519-AFD3-0DD141F96D30}" dt="2021-07-08T05:58:33.334" v="2" actId="20577"/>
          <ac:spMkLst>
            <pc:docMk/>
            <pc:sldMk cId="2781704746" sldId="286"/>
            <ac:spMk id="9" creationId="{DCFC3002-A435-4F15-A849-C9EA4B5BE0A3}"/>
          </ac:spMkLst>
        </pc:spChg>
      </pc:sldChg>
    </pc:docChg>
  </pc:docChgLst>
  <pc:docChgLst>
    <pc:chgData name="Mathieu Falardeau" userId="S::mfala097@uottawa.ca::e7b2f4f4-72e1-449e-a329-cedef9b9aa77" providerId="AD" clId="Web-{E8DB9224-78EF-461D-BD0F-1BA4DE9FBEAD}"/>
    <pc:docChg chg="delSld">
      <pc:chgData name="Mathieu Falardeau" userId="S::mfala097@uottawa.ca::e7b2f4f4-72e1-449e-a329-cedef9b9aa77" providerId="AD" clId="Web-{E8DB9224-78EF-461D-BD0F-1BA4DE9FBEAD}" dt="2021-05-19T00:18:05.474" v="0"/>
      <pc:docMkLst>
        <pc:docMk/>
      </pc:docMkLst>
      <pc:sldChg chg="del">
        <pc:chgData name="Mathieu Falardeau" userId="S::mfala097@uottawa.ca::e7b2f4f4-72e1-449e-a329-cedef9b9aa77" providerId="AD" clId="Web-{E8DB9224-78EF-461D-BD0F-1BA4DE9FBEAD}" dt="2021-05-19T00:18:05.474" v="0"/>
        <pc:sldMkLst>
          <pc:docMk/>
          <pc:sldMk cId="3272471281" sldId="269"/>
        </pc:sldMkLst>
      </pc:sldChg>
    </pc:docChg>
  </pc:docChgLst>
  <pc:docChgLst>
    <pc:chgData name="Mathieu Falardeau" userId="S::mfala097@uottawa.ca::e7b2f4f4-72e1-449e-a329-cedef9b9aa77" providerId="AD" clId="Web-{8FC57322-E029-4780-B0CD-833FB56B0E94}"/>
    <pc:docChg chg="modSld">
      <pc:chgData name="Mathieu Falardeau" userId="S::mfala097@uottawa.ca::e7b2f4f4-72e1-449e-a329-cedef9b9aa77" providerId="AD" clId="Web-{8FC57322-E029-4780-B0CD-833FB56B0E94}" dt="2021-05-21T20:38:13.146" v="5" actId="20577"/>
      <pc:docMkLst>
        <pc:docMk/>
      </pc:docMkLst>
      <pc:sldChg chg="modSp">
        <pc:chgData name="Mathieu Falardeau" userId="S::mfala097@uottawa.ca::e7b2f4f4-72e1-449e-a329-cedef9b9aa77" providerId="AD" clId="Web-{8FC57322-E029-4780-B0CD-833FB56B0E94}" dt="2021-05-21T20:38:13.146" v="5" actId="20577"/>
        <pc:sldMkLst>
          <pc:docMk/>
          <pc:sldMk cId="875560913" sldId="267"/>
        </pc:sldMkLst>
        <pc:spChg chg="mod">
          <ac:chgData name="Mathieu Falardeau" userId="S::mfala097@uottawa.ca::e7b2f4f4-72e1-449e-a329-cedef9b9aa77" providerId="AD" clId="Web-{8FC57322-E029-4780-B0CD-833FB56B0E94}" dt="2021-05-21T20:38:13.146" v="5" actId="20577"/>
          <ac:spMkLst>
            <pc:docMk/>
            <pc:sldMk cId="875560913" sldId="267"/>
            <ac:spMk id="32" creationId="{00000000-0000-0000-0000-000000000000}"/>
          </ac:spMkLst>
        </pc:spChg>
      </pc:sldChg>
    </pc:docChg>
  </pc:docChgLst>
  <pc:docChgLst>
    <pc:chgData name="Chaoyi Liu" userId="S::cliu241@uottawa.ca::1ca64ab0-5ffb-4df7-8a78-01d25b3c8cc4" providerId="AD" clId="Web-{A65CCA92-2338-4690-91B9-1E049D40CB97}"/>
    <pc:docChg chg="modSld">
      <pc:chgData name="Chaoyi Liu" userId="S::cliu241@uottawa.ca::1ca64ab0-5ffb-4df7-8a78-01d25b3c8cc4" providerId="AD" clId="Web-{A65CCA92-2338-4690-91B9-1E049D40CB97}" dt="2021-07-08T05:56:37.207" v="7" actId="20577"/>
      <pc:docMkLst>
        <pc:docMk/>
      </pc:docMkLst>
      <pc:sldChg chg="modSp">
        <pc:chgData name="Chaoyi Liu" userId="S::cliu241@uottawa.ca::1ca64ab0-5ffb-4df7-8a78-01d25b3c8cc4" providerId="AD" clId="Web-{A65CCA92-2338-4690-91B9-1E049D40CB97}" dt="2021-07-08T05:56:37.207" v="7" actId="20577"/>
        <pc:sldMkLst>
          <pc:docMk/>
          <pc:sldMk cId="2781704746" sldId="286"/>
        </pc:sldMkLst>
        <pc:spChg chg="mod">
          <ac:chgData name="Chaoyi Liu" userId="S::cliu241@uottawa.ca::1ca64ab0-5ffb-4df7-8a78-01d25b3c8cc4" providerId="AD" clId="Web-{A65CCA92-2338-4690-91B9-1E049D40CB97}" dt="2021-07-08T05:56:37.207" v="7" actId="20577"/>
          <ac:spMkLst>
            <pc:docMk/>
            <pc:sldMk cId="2781704746" sldId="286"/>
            <ac:spMk id="9" creationId="{DCFC3002-A435-4F15-A849-C9EA4B5BE0A3}"/>
          </ac:spMkLst>
        </pc:spChg>
      </pc:sldChg>
    </pc:docChg>
  </pc:docChgLst>
  <pc:docChgLst>
    <pc:chgData name="Mathieu Falardeau" userId="S::mfala097@uottawa.ca::e7b2f4f4-72e1-449e-a329-cedef9b9aa77" providerId="AD" clId="Web-{5AA924E2-760B-4E45-81E4-C6BE0D6F59CD}"/>
    <pc:docChg chg="addSld modSld">
      <pc:chgData name="Mathieu Falardeau" userId="S::mfala097@uottawa.ca::e7b2f4f4-72e1-449e-a329-cedef9b9aa77" providerId="AD" clId="Web-{5AA924E2-760B-4E45-81E4-C6BE0D6F59CD}" dt="2021-07-02T23:06:15.623" v="351" actId="20577"/>
      <pc:docMkLst>
        <pc:docMk/>
      </pc:docMkLst>
      <pc:sldChg chg="modSp">
        <pc:chgData name="Mathieu Falardeau" userId="S::mfala097@uottawa.ca::e7b2f4f4-72e1-449e-a329-cedef9b9aa77" providerId="AD" clId="Web-{5AA924E2-760B-4E45-81E4-C6BE0D6F59CD}" dt="2021-07-02T22:17:03.171" v="0" actId="1076"/>
        <pc:sldMkLst>
          <pc:docMk/>
          <pc:sldMk cId="2252667931" sldId="271"/>
        </pc:sldMkLst>
        <pc:spChg chg="mod">
          <ac:chgData name="Mathieu Falardeau" userId="S::mfala097@uottawa.ca::e7b2f4f4-72e1-449e-a329-cedef9b9aa77" providerId="AD" clId="Web-{5AA924E2-760B-4E45-81E4-C6BE0D6F59CD}" dt="2021-07-02T22:17:03.171" v="0" actId="1076"/>
          <ac:spMkLst>
            <pc:docMk/>
            <pc:sldMk cId="2252667931" sldId="271"/>
            <ac:spMk id="3" creationId="{C75F23E9-4C46-42E6-AD62-7C393A54AAE0}"/>
          </ac:spMkLst>
        </pc:spChg>
      </pc:sldChg>
      <pc:sldChg chg="addSp delSp modSp">
        <pc:chgData name="Mathieu Falardeau" userId="S::mfala097@uottawa.ca::e7b2f4f4-72e1-449e-a329-cedef9b9aa77" providerId="AD" clId="Web-{5AA924E2-760B-4E45-81E4-C6BE0D6F59CD}" dt="2021-07-02T22:25:50.955" v="26" actId="1076"/>
        <pc:sldMkLst>
          <pc:docMk/>
          <pc:sldMk cId="2444917196" sldId="273"/>
        </pc:sldMkLst>
        <pc:grpChg chg="add mod">
          <ac:chgData name="Mathieu Falardeau" userId="S::mfala097@uottawa.ca::e7b2f4f4-72e1-449e-a329-cedef9b9aa77" providerId="AD" clId="Web-{5AA924E2-760B-4E45-81E4-C6BE0D6F59CD}" dt="2021-07-02T22:25:50.955" v="26" actId="1076"/>
          <ac:grpSpMkLst>
            <pc:docMk/>
            <pc:sldMk cId="2444917196" sldId="273"/>
            <ac:grpSpMk id="4" creationId="{92997B8E-4B9F-4A09-A995-09EA2B77B53B}"/>
          </ac:grpSpMkLst>
        </pc:grpChg>
        <pc:picChg chg="del">
          <ac:chgData name="Mathieu Falardeau" userId="S::mfala097@uottawa.ca::e7b2f4f4-72e1-449e-a329-cedef9b9aa77" providerId="AD" clId="Web-{5AA924E2-760B-4E45-81E4-C6BE0D6F59CD}" dt="2021-07-02T22:25:45.486" v="24"/>
          <ac:picMkLst>
            <pc:docMk/>
            <pc:sldMk cId="2444917196" sldId="273"/>
            <ac:picMk id="3" creationId="{F33B04CD-ED8C-43E1-8669-98DABA01A577}"/>
          </ac:picMkLst>
        </pc:picChg>
      </pc:sldChg>
      <pc:sldChg chg="modSp modNotes">
        <pc:chgData name="Mathieu Falardeau" userId="S::mfala097@uottawa.ca::e7b2f4f4-72e1-449e-a329-cedef9b9aa77" providerId="AD" clId="Web-{5AA924E2-760B-4E45-81E4-C6BE0D6F59CD}" dt="2021-07-02T22:39:03.803" v="37"/>
        <pc:sldMkLst>
          <pc:docMk/>
          <pc:sldMk cId="3383089562" sldId="275"/>
        </pc:sldMkLst>
        <pc:spChg chg="mod">
          <ac:chgData name="Mathieu Falardeau" userId="S::mfala097@uottawa.ca::e7b2f4f4-72e1-449e-a329-cedef9b9aa77" providerId="AD" clId="Web-{5AA924E2-760B-4E45-81E4-C6BE0D6F59CD}" dt="2021-07-02T22:39:03.803" v="37"/>
          <ac:spMkLst>
            <pc:docMk/>
            <pc:sldMk cId="3383089562" sldId="275"/>
            <ac:spMk id="3" creationId="{8109A936-9496-40F2-8874-ECC794D5FB32}"/>
          </ac:spMkLst>
        </pc:spChg>
      </pc:sldChg>
      <pc:sldChg chg="modSp">
        <pc:chgData name="Mathieu Falardeau" userId="S::mfala097@uottawa.ca::e7b2f4f4-72e1-449e-a329-cedef9b9aa77" providerId="AD" clId="Web-{5AA924E2-760B-4E45-81E4-C6BE0D6F59CD}" dt="2021-07-02T23:06:15.623" v="351" actId="20577"/>
        <pc:sldMkLst>
          <pc:docMk/>
          <pc:sldMk cId="2324269115" sldId="276"/>
        </pc:sldMkLst>
        <pc:spChg chg="mod">
          <ac:chgData name="Mathieu Falardeau" userId="S::mfala097@uottawa.ca::e7b2f4f4-72e1-449e-a329-cedef9b9aa77" providerId="AD" clId="Web-{5AA924E2-760B-4E45-81E4-C6BE0D6F59CD}" dt="2021-07-02T23:00:14.371" v="44" actId="20577"/>
          <ac:spMkLst>
            <pc:docMk/>
            <pc:sldMk cId="2324269115" sldId="276"/>
            <ac:spMk id="2" creationId="{024CAD86-D208-466D-8BEA-51BA4535DB81}"/>
          </ac:spMkLst>
        </pc:spChg>
        <pc:spChg chg="mod">
          <ac:chgData name="Mathieu Falardeau" userId="S::mfala097@uottawa.ca::e7b2f4f4-72e1-449e-a329-cedef9b9aa77" providerId="AD" clId="Web-{5AA924E2-760B-4E45-81E4-C6BE0D6F59CD}" dt="2021-07-02T23:06:15.623" v="351" actId="20577"/>
          <ac:spMkLst>
            <pc:docMk/>
            <pc:sldMk cId="2324269115" sldId="276"/>
            <ac:spMk id="3" creationId="{8D979DE5-A791-4957-B9AB-35F956686D28}"/>
          </ac:spMkLst>
        </pc:spChg>
      </pc:sldChg>
      <pc:sldChg chg="addSp modSp mod modShow">
        <pc:chgData name="Mathieu Falardeau" userId="S::mfala097@uottawa.ca::e7b2f4f4-72e1-449e-a329-cedef9b9aa77" providerId="AD" clId="Web-{5AA924E2-760B-4E45-81E4-C6BE0D6F59CD}" dt="2021-07-02T22:26:49.612" v="31"/>
        <pc:sldMkLst>
          <pc:docMk/>
          <pc:sldMk cId="1559969212" sldId="278"/>
        </pc:sldMkLst>
        <pc:spChg chg="mod">
          <ac:chgData name="Mathieu Falardeau" userId="S::mfala097@uottawa.ca::e7b2f4f4-72e1-449e-a329-cedef9b9aa77" providerId="AD" clId="Web-{5AA924E2-760B-4E45-81E4-C6BE0D6F59CD}" dt="2021-07-02T22:19:17.500" v="7" actId="1076"/>
          <ac:spMkLst>
            <pc:docMk/>
            <pc:sldMk cId="1559969212" sldId="278"/>
            <ac:spMk id="4" creationId="{1C5D0570-7030-4CA3-A55A-20AE81174653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16" v="8" actId="1076"/>
          <ac:spMkLst>
            <pc:docMk/>
            <pc:sldMk cId="1559969212" sldId="278"/>
            <ac:spMk id="5" creationId="{783FE104-E1D9-43FF-B4B7-B8D869509ABD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31" v="9" actId="1076"/>
          <ac:spMkLst>
            <pc:docMk/>
            <pc:sldMk cId="1559969212" sldId="278"/>
            <ac:spMk id="9" creationId="{7561C68D-C620-464F-AAEE-A98928CA219C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47" v="10" actId="1076"/>
          <ac:spMkLst>
            <pc:docMk/>
            <pc:sldMk cId="1559969212" sldId="278"/>
            <ac:spMk id="10" creationId="{2E91EB5F-B310-490F-B9FC-8E36E63A03AD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47" v="11" actId="1076"/>
          <ac:spMkLst>
            <pc:docMk/>
            <pc:sldMk cId="1559969212" sldId="278"/>
            <ac:spMk id="13" creationId="{77475250-7B1C-4991-9860-840DD42084DD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63" v="12" actId="1076"/>
          <ac:spMkLst>
            <pc:docMk/>
            <pc:sldMk cId="1559969212" sldId="278"/>
            <ac:spMk id="14" creationId="{A60D9B79-A5DE-48B5-A479-DA3018BEE799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78" v="13" actId="1076"/>
          <ac:spMkLst>
            <pc:docMk/>
            <pc:sldMk cId="1559969212" sldId="278"/>
            <ac:spMk id="15" creationId="{DC5366A3-17E7-4E37-A215-EC5617AE9439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594" v="14" actId="1076"/>
          <ac:spMkLst>
            <pc:docMk/>
            <pc:sldMk cId="1559969212" sldId="278"/>
            <ac:spMk id="16" creationId="{539744F7-B6E5-45C9-8069-BA0A99031728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609" v="15" actId="1076"/>
          <ac:spMkLst>
            <pc:docMk/>
            <pc:sldMk cId="1559969212" sldId="278"/>
            <ac:spMk id="17" creationId="{7D20D999-71B1-4F47-A7FB-21F5FFB92CB7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17.609" v="16" actId="1076"/>
          <ac:spMkLst>
            <pc:docMk/>
            <pc:sldMk cId="1559969212" sldId="278"/>
            <ac:spMk id="18" creationId="{35304BB5-A551-4E7B-85BD-370C6DF3E735}"/>
          </ac:spMkLst>
        </pc:spChg>
        <pc:spChg chg="mod">
          <ac:chgData name="Mathieu Falardeau" userId="S::mfala097@uottawa.ca::e7b2f4f4-72e1-449e-a329-cedef9b9aa77" providerId="AD" clId="Web-{5AA924E2-760B-4E45-81E4-C6BE0D6F59CD}" dt="2021-07-02T22:19:36.281" v="23" actId="1076"/>
          <ac:spMkLst>
            <pc:docMk/>
            <pc:sldMk cId="1559969212" sldId="278"/>
            <ac:spMk id="24" creationId="{81A17656-7FC6-4AB1-B315-E82F7BAEC07E}"/>
          </ac:spMkLst>
        </pc:spChg>
        <pc:grpChg chg="add mod">
          <ac:chgData name="Mathieu Falardeau" userId="S::mfala097@uottawa.ca::e7b2f4f4-72e1-449e-a329-cedef9b9aa77" providerId="AD" clId="Web-{5AA924E2-760B-4E45-81E4-C6BE0D6F59CD}" dt="2021-07-02T22:19:27.141" v="22" actId="1076"/>
          <ac:grpSpMkLst>
            <pc:docMk/>
            <pc:sldMk cId="1559969212" sldId="278"/>
            <ac:grpSpMk id="3" creationId="{28B3D612-F316-45A3-96A0-B9F4025275EF}"/>
          </ac:grpSpMkLst>
        </pc:grpChg>
        <pc:cxnChg chg="mod">
          <ac:chgData name="Mathieu Falardeau" userId="S::mfala097@uottawa.ca::e7b2f4f4-72e1-449e-a329-cedef9b9aa77" providerId="AD" clId="Web-{5AA924E2-760B-4E45-81E4-C6BE0D6F59CD}" dt="2021-07-02T22:19:17.625" v="17" actId="1076"/>
          <ac:cxnSpMkLst>
            <pc:docMk/>
            <pc:sldMk cId="1559969212" sldId="278"/>
            <ac:cxnSpMk id="19" creationId="{414495DD-7E46-4D01-9E65-610C1409F629}"/>
          </ac:cxnSpMkLst>
        </pc:cxnChg>
        <pc:cxnChg chg="mod">
          <ac:chgData name="Mathieu Falardeau" userId="S::mfala097@uottawa.ca::e7b2f4f4-72e1-449e-a329-cedef9b9aa77" providerId="AD" clId="Web-{5AA924E2-760B-4E45-81E4-C6BE0D6F59CD}" dt="2021-07-02T22:19:17.641" v="18" actId="1076"/>
          <ac:cxnSpMkLst>
            <pc:docMk/>
            <pc:sldMk cId="1559969212" sldId="278"/>
            <ac:cxnSpMk id="20" creationId="{757E39C2-7ACD-4CDC-B74F-1EDC8A5FADFB}"/>
          </ac:cxnSpMkLst>
        </pc:cxnChg>
        <pc:cxnChg chg="mod">
          <ac:chgData name="Mathieu Falardeau" userId="S::mfala097@uottawa.ca::e7b2f4f4-72e1-449e-a329-cedef9b9aa77" providerId="AD" clId="Web-{5AA924E2-760B-4E45-81E4-C6BE0D6F59CD}" dt="2021-07-02T22:19:17.656" v="19" actId="1076"/>
          <ac:cxnSpMkLst>
            <pc:docMk/>
            <pc:sldMk cId="1559969212" sldId="278"/>
            <ac:cxnSpMk id="21" creationId="{638EE6E9-55F6-4B80-B61F-1AC695B45C01}"/>
          </ac:cxnSpMkLst>
        </pc:cxnChg>
        <pc:cxnChg chg="mod">
          <ac:chgData name="Mathieu Falardeau" userId="S::mfala097@uottawa.ca::e7b2f4f4-72e1-449e-a329-cedef9b9aa77" providerId="AD" clId="Web-{5AA924E2-760B-4E45-81E4-C6BE0D6F59CD}" dt="2021-07-02T22:19:17.656" v="20" actId="1076"/>
          <ac:cxnSpMkLst>
            <pc:docMk/>
            <pc:sldMk cId="1559969212" sldId="278"/>
            <ac:cxnSpMk id="22" creationId="{E6E1FF1F-7C70-4FFE-A78B-BD8F7F6C6193}"/>
          </ac:cxnSpMkLst>
        </pc:cxnChg>
      </pc:sldChg>
      <pc:sldChg chg="mod modShow">
        <pc:chgData name="Mathieu Falardeau" userId="S::mfala097@uottawa.ca::e7b2f4f4-72e1-449e-a329-cedef9b9aa77" providerId="AD" clId="Web-{5AA924E2-760B-4E45-81E4-C6BE0D6F59CD}" dt="2021-07-02T22:26:49.518" v="30"/>
        <pc:sldMkLst>
          <pc:docMk/>
          <pc:sldMk cId="3007120943" sldId="279"/>
        </pc:sldMkLst>
      </pc:sldChg>
      <pc:sldChg chg="modSp add replId">
        <pc:chgData name="Mathieu Falardeau" userId="S::mfala097@uottawa.ca::e7b2f4f4-72e1-449e-a329-cedef9b9aa77" providerId="AD" clId="Web-{5AA924E2-760B-4E45-81E4-C6BE0D6F59CD}" dt="2021-07-02T23:00:45.105" v="63" actId="20577"/>
        <pc:sldMkLst>
          <pc:docMk/>
          <pc:sldMk cId="3796892918" sldId="280"/>
        </pc:sldMkLst>
        <pc:spChg chg="mod">
          <ac:chgData name="Mathieu Falardeau" userId="S::mfala097@uottawa.ca::e7b2f4f4-72e1-449e-a329-cedef9b9aa77" providerId="AD" clId="Web-{5AA924E2-760B-4E45-81E4-C6BE0D6F59CD}" dt="2021-07-02T23:00:45.105" v="63" actId="20577"/>
          <ac:spMkLst>
            <pc:docMk/>
            <pc:sldMk cId="3796892918" sldId="280"/>
            <ac:spMk id="2" creationId="{F75D029E-D9FD-4828-ACAE-799846FDF83E}"/>
          </ac:spMkLst>
        </pc:spChg>
      </pc:sldChg>
    </pc:docChg>
  </pc:docChgLst>
  <pc:docChgLst>
    <pc:chgData name="Mathieu Falardeau" userId="S::mfala097@uottawa.ca::e7b2f4f4-72e1-449e-a329-cedef9b9aa77" providerId="AD" clId="Web-{51DE2804-43E6-4129-A67D-F00A9EBF2250}"/>
    <pc:docChg chg="modSld">
      <pc:chgData name="Mathieu Falardeau" userId="S::mfala097@uottawa.ca::e7b2f4f4-72e1-449e-a329-cedef9b9aa77" providerId="AD" clId="Web-{51DE2804-43E6-4129-A67D-F00A9EBF2250}" dt="2021-07-09T22:54:21.896" v="50" actId="20577"/>
      <pc:docMkLst>
        <pc:docMk/>
      </pc:docMkLst>
      <pc:sldChg chg="addSp modSp">
        <pc:chgData name="Mathieu Falardeau" userId="S::mfala097@uottawa.ca::e7b2f4f4-72e1-449e-a329-cedef9b9aa77" providerId="AD" clId="Web-{51DE2804-43E6-4129-A67D-F00A9EBF2250}" dt="2021-07-09T22:52:19.098" v="10" actId="20577"/>
        <pc:sldMkLst>
          <pc:docMk/>
          <pc:sldMk cId="4150672164" sldId="268"/>
        </pc:sldMkLst>
        <pc:spChg chg="add mod">
          <ac:chgData name="Mathieu Falardeau" userId="S::mfala097@uottawa.ca::e7b2f4f4-72e1-449e-a329-cedef9b9aa77" providerId="AD" clId="Web-{51DE2804-43E6-4129-A67D-F00A9EBF2250}" dt="2021-07-09T22:52:19.098" v="10" actId="20577"/>
          <ac:spMkLst>
            <pc:docMk/>
            <pc:sldMk cId="4150672164" sldId="268"/>
            <ac:spMk id="2" creationId="{8D8E8CBC-3EAD-4335-BA4B-273D20C10C82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2:59.552" v="24" actId="20577"/>
        <pc:sldMkLst>
          <pc:docMk/>
          <pc:sldMk cId="1544768590" sldId="269"/>
        </pc:sldMkLst>
        <pc:spChg chg="add mod">
          <ac:chgData name="Mathieu Falardeau" userId="S::mfala097@uottawa.ca::e7b2f4f4-72e1-449e-a329-cedef9b9aa77" providerId="AD" clId="Web-{51DE2804-43E6-4129-A67D-F00A9EBF2250}" dt="2021-07-09T22:52:59.552" v="24" actId="20577"/>
          <ac:spMkLst>
            <pc:docMk/>
            <pc:sldMk cId="1544768590" sldId="269"/>
            <ac:spMk id="2" creationId="{AB47E031-F2A4-4385-A6A4-6C04893B7377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24.427" v="32" actId="20577"/>
        <pc:sldMkLst>
          <pc:docMk/>
          <pc:sldMk cId="2444917196" sldId="273"/>
        </pc:sldMkLst>
        <pc:spChg chg="add mod">
          <ac:chgData name="Mathieu Falardeau" userId="S::mfala097@uottawa.ca::e7b2f4f4-72e1-449e-a329-cedef9b9aa77" providerId="AD" clId="Web-{51DE2804-43E6-4129-A67D-F00A9EBF2250}" dt="2021-07-09T22:53:24.427" v="32" actId="20577"/>
          <ac:spMkLst>
            <pc:docMk/>
            <pc:sldMk cId="2444917196" sldId="273"/>
            <ac:spMk id="2" creationId="{3F10D1E0-BC4A-455B-A20D-3C07F2C13F39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4:17.052" v="49" actId="14100"/>
        <pc:sldMkLst>
          <pc:docMk/>
          <pc:sldMk cId="2771528236" sldId="281"/>
        </pc:sldMkLst>
        <pc:spChg chg="add mod">
          <ac:chgData name="Mathieu Falardeau" userId="S::mfala097@uottawa.ca::e7b2f4f4-72e1-449e-a329-cedef9b9aa77" providerId="AD" clId="Web-{51DE2804-43E6-4129-A67D-F00A9EBF2250}" dt="2021-07-09T22:54:17.052" v="49" actId="14100"/>
          <ac:spMkLst>
            <pc:docMk/>
            <pc:sldMk cId="2771528236" sldId="281"/>
            <ac:spMk id="4" creationId="{B39097E4-2EA1-4CAA-A89A-1A7182FDA7AE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4:06.411" v="45" actId="20577"/>
        <pc:sldMkLst>
          <pc:docMk/>
          <pc:sldMk cId="3253919659" sldId="282"/>
        </pc:sldMkLst>
        <pc:spChg chg="add mod">
          <ac:chgData name="Mathieu Falardeau" userId="S::mfala097@uottawa.ca::e7b2f4f4-72e1-449e-a329-cedef9b9aa77" providerId="AD" clId="Web-{51DE2804-43E6-4129-A67D-F00A9EBF2250}" dt="2021-07-09T22:54:06.411" v="45" actId="20577"/>
          <ac:spMkLst>
            <pc:docMk/>
            <pc:sldMk cId="3253919659" sldId="282"/>
            <ac:spMk id="5" creationId="{02387E52-2770-4D6C-837E-3D65389A5F1D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34.864" v="36" actId="20577"/>
        <pc:sldMkLst>
          <pc:docMk/>
          <pc:sldMk cId="3929845584" sldId="283"/>
        </pc:sldMkLst>
        <pc:spChg chg="add mod">
          <ac:chgData name="Mathieu Falardeau" userId="S::mfala097@uottawa.ca::e7b2f4f4-72e1-449e-a329-cedef9b9aa77" providerId="AD" clId="Web-{51DE2804-43E6-4129-A67D-F00A9EBF2250}" dt="2021-07-09T22:53:34.864" v="36" actId="20577"/>
          <ac:spMkLst>
            <pc:docMk/>
            <pc:sldMk cId="3929845584" sldId="283"/>
            <ac:spMk id="7" creationId="{01BB1C9D-551E-4EF8-926C-EB9DA2724FFE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4:21.896" v="50" actId="20577"/>
        <pc:sldMkLst>
          <pc:docMk/>
          <pc:sldMk cId="3481028043" sldId="284"/>
        </pc:sldMkLst>
        <pc:spChg chg="add mod">
          <ac:chgData name="Mathieu Falardeau" userId="S::mfala097@uottawa.ca::e7b2f4f4-72e1-449e-a329-cedef9b9aa77" providerId="AD" clId="Web-{51DE2804-43E6-4129-A67D-F00A9EBF2250}" dt="2021-07-09T22:54:21.896" v="50" actId="20577"/>
          <ac:spMkLst>
            <pc:docMk/>
            <pc:sldMk cId="3481028043" sldId="284"/>
            <ac:spMk id="4" creationId="{9F61E6AA-F638-40B4-A457-30E55C76B038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06.942" v="26" actId="20577"/>
        <pc:sldMkLst>
          <pc:docMk/>
          <pc:sldMk cId="695989360" sldId="285"/>
        </pc:sldMkLst>
        <pc:spChg chg="add mod">
          <ac:chgData name="Mathieu Falardeau" userId="S::mfala097@uottawa.ca::e7b2f4f4-72e1-449e-a329-cedef9b9aa77" providerId="AD" clId="Web-{51DE2804-43E6-4129-A67D-F00A9EBF2250}" dt="2021-07-09T22:53:06.942" v="26" actId="20577"/>
          <ac:spMkLst>
            <pc:docMk/>
            <pc:sldMk cId="695989360" sldId="285"/>
            <ac:spMk id="6" creationId="{219D0067-0D53-4FD8-8885-0256AF84732F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13.145" v="28" actId="20577"/>
        <pc:sldMkLst>
          <pc:docMk/>
          <pc:sldMk cId="2781704746" sldId="286"/>
        </pc:sldMkLst>
        <pc:spChg chg="add mod">
          <ac:chgData name="Mathieu Falardeau" userId="S::mfala097@uottawa.ca::e7b2f4f4-72e1-449e-a329-cedef9b9aa77" providerId="AD" clId="Web-{51DE2804-43E6-4129-A67D-F00A9EBF2250}" dt="2021-07-09T22:53:13.145" v="28" actId="20577"/>
          <ac:spMkLst>
            <pc:docMk/>
            <pc:sldMk cId="2781704746" sldId="286"/>
            <ac:spMk id="7" creationId="{E0BAF0A0-2BEF-4B45-8755-6F5766288EA3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18.395" v="30" actId="20577"/>
        <pc:sldMkLst>
          <pc:docMk/>
          <pc:sldMk cId="2134855341" sldId="287"/>
        </pc:sldMkLst>
        <pc:spChg chg="add mod">
          <ac:chgData name="Mathieu Falardeau" userId="S::mfala097@uottawa.ca::e7b2f4f4-72e1-449e-a329-cedef9b9aa77" providerId="AD" clId="Web-{51DE2804-43E6-4129-A67D-F00A9EBF2250}" dt="2021-07-09T22:53:18.395" v="30" actId="20577"/>
          <ac:spMkLst>
            <pc:docMk/>
            <pc:sldMk cId="2134855341" sldId="287"/>
            <ac:spMk id="6" creationId="{F3F3EBA7-CEA1-4D6C-9261-240B4968E99A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29.161" v="34" actId="20577"/>
        <pc:sldMkLst>
          <pc:docMk/>
          <pc:sldMk cId="2868617075" sldId="288"/>
        </pc:sldMkLst>
        <pc:spChg chg="add mod">
          <ac:chgData name="Mathieu Falardeau" userId="S::mfala097@uottawa.ca::e7b2f4f4-72e1-449e-a329-cedef9b9aa77" providerId="AD" clId="Web-{51DE2804-43E6-4129-A67D-F00A9EBF2250}" dt="2021-07-09T22:53:29.161" v="34" actId="20577"/>
          <ac:spMkLst>
            <pc:docMk/>
            <pc:sldMk cId="2868617075" sldId="288"/>
            <ac:spMk id="6" creationId="{A2EB7A44-0E80-476B-AB21-5C1124DCD831}"/>
          </ac:spMkLst>
        </pc:spChg>
      </pc:sldChg>
      <pc:sldChg chg="addSp modSp">
        <pc:chgData name="Mathieu Falardeau" userId="S::mfala097@uottawa.ca::e7b2f4f4-72e1-449e-a329-cedef9b9aa77" providerId="AD" clId="Web-{51DE2804-43E6-4129-A67D-F00A9EBF2250}" dt="2021-07-09T22:53:40.177" v="38" actId="20577"/>
        <pc:sldMkLst>
          <pc:docMk/>
          <pc:sldMk cId="398253479" sldId="289"/>
        </pc:sldMkLst>
        <pc:spChg chg="add mod">
          <ac:chgData name="Mathieu Falardeau" userId="S::mfala097@uottawa.ca::e7b2f4f4-72e1-449e-a329-cedef9b9aa77" providerId="AD" clId="Web-{51DE2804-43E6-4129-A67D-F00A9EBF2250}" dt="2021-07-09T22:53:40.177" v="38" actId="20577"/>
          <ac:spMkLst>
            <pc:docMk/>
            <pc:sldMk cId="398253479" sldId="289"/>
            <ac:spMk id="7" creationId="{97C9C6F7-0FFC-4F29-92ED-067D483E16C1}"/>
          </ac:spMkLst>
        </pc:spChg>
      </pc:sldChg>
    </pc:docChg>
  </pc:docChgLst>
  <pc:docChgLst>
    <pc:chgData name="Mathieu Falardeau" userId="S::mfala097@uottawa.ca::e7b2f4f4-72e1-449e-a329-cedef9b9aa77" providerId="AD" clId="Web-{15308B3C-4070-47F2-A278-ADDB3BB8473D}"/>
    <pc:docChg chg="modSld">
      <pc:chgData name="Mathieu Falardeau" userId="S::mfala097@uottawa.ca::e7b2f4f4-72e1-449e-a329-cedef9b9aa77" providerId="AD" clId="Web-{15308B3C-4070-47F2-A278-ADDB3BB8473D}" dt="2021-07-07T00:01:46.307" v="0" actId="1076"/>
      <pc:docMkLst>
        <pc:docMk/>
      </pc:docMkLst>
      <pc:sldChg chg="modSp">
        <pc:chgData name="Mathieu Falardeau" userId="S::mfala097@uottawa.ca::e7b2f4f4-72e1-449e-a329-cedef9b9aa77" providerId="AD" clId="Web-{15308B3C-4070-47F2-A278-ADDB3BB8473D}" dt="2021-07-07T00:01:46.307" v="0" actId="1076"/>
        <pc:sldMkLst>
          <pc:docMk/>
          <pc:sldMk cId="2781704746" sldId="286"/>
        </pc:sldMkLst>
        <pc:picChg chg="mod">
          <ac:chgData name="Mathieu Falardeau" userId="S::mfala097@uottawa.ca::e7b2f4f4-72e1-449e-a329-cedef9b9aa77" providerId="AD" clId="Web-{15308B3C-4070-47F2-A278-ADDB3BB8473D}" dt="2021-07-07T00:01:46.307" v="0" actId="1076"/>
          <ac:picMkLst>
            <pc:docMk/>
            <pc:sldMk cId="2781704746" sldId="286"/>
            <ac:picMk id="4" creationId="{5E558856-BD0B-4265-A964-9DE5EE98AD5B}"/>
          </ac:picMkLst>
        </pc:picChg>
      </pc:sldChg>
    </pc:docChg>
  </pc:docChgLst>
  <pc:docChgLst>
    <pc:chgData name="Jun Chen" userId="S::jchen526@uottawa.ca::ec614d6a-af67-4173-a4af-55d204aad198" providerId="AD" clId="Web-{1C1F515A-8324-4ACE-993F-EA7161EB02AB}"/>
    <pc:docChg chg="modSld">
      <pc:chgData name="Jun Chen" userId="S::jchen526@uottawa.ca::ec614d6a-af67-4173-a4af-55d204aad198" providerId="AD" clId="Web-{1C1F515A-8324-4ACE-993F-EA7161EB02AB}" dt="2021-05-19T00:23:37.626" v="52" actId="1076"/>
      <pc:docMkLst>
        <pc:docMk/>
      </pc:docMkLst>
      <pc:sldChg chg="addSp delSp modSp">
        <pc:chgData name="Jun Chen" userId="S::jchen526@uottawa.ca::ec614d6a-af67-4173-a4af-55d204aad198" providerId="AD" clId="Web-{1C1F515A-8324-4ACE-993F-EA7161EB02AB}" dt="2021-05-19T00:23:37.626" v="52" actId="1076"/>
        <pc:sldMkLst>
          <pc:docMk/>
          <pc:sldMk cId="4150672164" sldId="268"/>
        </pc:sldMkLst>
        <pc:spChg chg="mod">
          <ac:chgData name="Jun Chen" userId="S::jchen526@uottawa.ca::ec614d6a-af67-4173-a4af-55d204aad198" providerId="AD" clId="Web-{1C1F515A-8324-4ACE-993F-EA7161EB02AB}" dt="2021-05-19T00:23:37.626" v="52" actId="1076"/>
          <ac:spMkLst>
            <pc:docMk/>
            <pc:sldMk cId="4150672164" sldId="268"/>
            <ac:spMk id="7" creationId="{50C7DE7D-2473-44AF-B94E-297F1B061EA8}"/>
          </ac:spMkLst>
        </pc:spChg>
        <pc:spChg chg="add mod">
          <ac:chgData name="Jun Chen" userId="S::jchen526@uottawa.ca::ec614d6a-af67-4173-a4af-55d204aad198" providerId="AD" clId="Web-{1C1F515A-8324-4ACE-993F-EA7161EB02AB}" dt="2021-05-19T00:23:23.563" v="50" actId="1076"/>
          <ac:spMkLst>
            <pc:docMk/>
            <pc:sldMk cId="4150672164" sldId="268"/>
            <ac:spMk id="10" creationId="{4074D938-E926-4EBE-80C0-7D61EC8667DC}"/>
          </ac:spMkLst>
        </pc:spChg>
        <pc:picChg chg="add del mod">
          <ac:chgData name="Jun Chen" userId="S::jchen526@uottawa.ca::ec614d6a-af67-4173-a4af-55d204aad198" providerId="AD" clId="Web-{1C1F515A-8324-4ACE-993F-EA7161EB02AB}" dt="2021-05-19T00:20:08.687" v="5"/>
          <ac:picMkLst>
            <pc:docMk/>
            <pc:sldMk cId="4150672164" sldId="268"/>
            <ac:picMk id="3" creationId="{FBF3DDE9-4481-4A5A-BF8F-F52748652BAD}"/>
          </ac:picMkLst>
        </pc:picChg>
        <pc:picChg chg="add del mod">
          <ac:chgData name="Jun Chen" userId="S::jchen526@uottawa.ca::ec614d6a-af67-4173-a4af-55d204aad198" providerId="AD" clId="Web-{1C1F515A-8324-4ACE-993F-EA7161EB02AB}" dt="2021-05-19T00:20:31.671" v="10"/>
          <ac:picMkLst>
            <pc:docMk/>
            <pc:sldMk cId="4150672164" sldId="268"/>
            <ac:picMk id="5" creationId="{D7A7895D-BE6C-4F39-8A75-A56AC89F4C84}"/>
          </ac:picMkLst>
        </pc:picChg>
        <pc:picChg chg="mod">
          <ac:chgData name="Jun Chen" userId="S::jchen526@uottawa.ca::ec614d6a-af67-4173-a4af-55d204aad198" providerId="AD" clId="Web-{1C1F515A-8324-4ACE-993F-EA7161EB02AB}" dt="2021-05-19T00:23:28.595" v="51" actId="1076"/>
          <ac:picMkLst>
            <pc:docMk/>
            <pc:sldMk cId="4150672164" sldId="268"/>
            <ac:picMk id="6" creationId="{7451BB3D-3B71-48AD-A5CD-4550485F0671}"/>
          </ac:picMkLst>
        </pc:picChg>
        <pc:picChg chg="add del mod">
          <ac:chgData name="Jun Chen" userId="S::jchen526@uottawa.ca::ec614d6a-af67-4173-a4af-55d204aad198" providerId="AD" clId="Web-{1C1F515A-8324-4ACE-993F-EA7161EB02AB}" dt="2021-05-19T00:22:06.438" v="17"/>
          <ac:picMkLst>
            <pc:docMk/>
            <pc:sldMk cId="4150672164" sldId="268"/>
            <ac:picMk id="9" creationId="{FA57FAE0-CF15-4A65-9B9C-47AE4EDABCBF}"/>
          </ac:picMkLst>
        </pc:picChg>
        <pc:picChg chg="add mod">
          <ac:chgData name="Jun Chen" userId="S::jchen526@uottawa.ca::ec614d6a-af67-4173-a4af-55d204aad198" providerId="AD" clId="Web-{1C1F515A-8324-4ACE-993F-EA7161EB02AB}" dt="2021-05-19T00:22:17.172" v="20" actId="14100"/>
          <ac:picMkLst>
            <pc:docMk/>
            <pc:sldMk cId="4150672164" sldId="268"/>
            <ac:picMk id="11" creationId="{610D8100-BB78-4E83-AFF4-1EA14A0BDB79}"/>
          </ac:picMkLst>
        </pc:picChg>
      </pc:sldChg>
    </pc:docChg>
  </pc:docChgLst>
  <pc:docChgLst>
    <pc:chgData name="Mathieu Falardeau" userId="S::mfala097@uottawa.ca::e7b2f4f4-72e1-449e-a329-cedef9b9aa77" providerId="AD" clId="Web-{F8D3AE46-0BD3-46FA-9E3D-3B224FF93BED}"/>
    <pc:docChg chg="modSld">
      <pc:chgData name="Mathieu Falardeau" userId="S::mfala097@uottawa.ca::e7b2f4f4-72e1-449e-a329-cedef9b9aa77" providerId="AD" clId="Web-{F8D3AE46-0BD3-46FA-9E3D-3B224FF93BED}" dt="2021-05-19T00:53:33.806" v="20" actId="20577"/>
      <pc:docMkLst>
        <pc:docMk/>
      </pc:docMkLst>
      <pc:sldChg chg="modSp">
        <pc:chgData name="Mathieu Falardeau" userId="S::mfala097@uottawa.ca::e7b2f4f4-72e1-449e-a329-cedef9b9aa77" providerId="AD" clId="Web-{F8D3AE46-0BD3-46FA-9E3D-3B224FF93BED}" dt="2021-05-19T00:53:33.806" v="20" actId="20577"/>
        <pc:sldMkLst>
          <pc:docMk/>
          <pc:sldMk cId="4041025144" sldId="269"/>
        </pc:sldMkLst>
        <pc:spChg chg="mod">
          <ac:chgData name="Mathieu Falardeau" userId="S::mfala097@uottawa.ca::e7b2f4f4-72e1-449e-a329-cedef9b9aa77" providerId="AD" clId="Web-{F8D3AE46-0BD3-46FA-9E3D-3B224FF93BED}" dt="2021-05-19T00:53:33.806" v="20" actId="20577"/>
          <ac:spMkLst>
            <pc:docMk/>
            <pc:sldMk cId="4041025144" sldId="269"/>
            <ac:spMk id="3" creationId="{51A6EE3B-0491-495D-BC04-ED0782005C02}"/>
          </ac:spMkLst>
        </pc:spChg>
      </pc:sldChg>
    </pc:docChg>
  </pc:docChgLst>
  <pc:docChgLst>
    <pc:chgData name="Rajinder Sambhi" userId="9eb093d1-2eda-42e8-8382-84a471f28c83" providerId="ADAL" clId="{9DC73F2F-8995-4D53-B3C0-E4E59D8571FA}"/>
    <pc:docChg chg="modSld">
      <pc:chgData name="Rajinder Sambhi" userId="9eb093d1-2eda-42e8-8382-84a471f28c83" providerId="ADAL" clId="{9DC73F2F-8995-4D53-B3C0-E4E59D8571FA}" dt="2021-07-04T22:58:04.133" v="0" actId="948"/>
      <pc:docMkLst>
        <pc:docMk/>
      </pc:docMkLst>
      <pc:sldChg chg="modSp mod">
        <pc:chgData name="Rajinder Sambhi" userId="9eb093d1-2eda-42e8-8382-84a471f28c83" providerId="ADAL" clId="{9DC73F2F-8995-4D53-B3C0-E4E59D8571FA}" dt="2021-07-04T22:58:04.133" v="0" actId="948"/>
        <pc:sldMkLst>
          <pc:docMk/>
          <pc:sldMk cId="3253919659" sldId="282"/>
        </pc:sldMkLst>
        <pc:spChg chg="mod">
          <ac:chgData name="Rajinder Sambhi" userId="9eb093d1-2eda-42e8-8382-84a471f28c83" providerId="ADAL" clId="{9DC73F2F-8995-4D53-B3C0-E4E59D8571FA}" dt="2021-07-04T22:58:04.133" v="0" actId="948"/>
          <ac:spMkLst>
            <pc:docMk/>
            <pc:sldMk cId="3253919659" sldId="282"/>
            <ac:spMk id="3" creationId="{8D979DE5-A791-4957-B9AB-35F956686D28}"/>
          </ac:spMkLst>
        </pc:spChg>
      </pc:sldChg>
    </pc:docChg>
  </pc:docChgLst>
  <pc:docChgLst>
    <pc:chgData name="Jun Chen" userId="S::jchen526@uottawa.ca::ec614d6a-af67-4173-a4af-55d204aad198" providerId="AD" clId="Web-{F6DB435D-4C6A-A403-75BD-2A355241E00D}"/>
    <pc:docChg chg="modSld">
      <pc:chgData name="Jun Chen" userId="S::jchen526@uottawa.ca::ec614d6a-af67-4173-a4af-55d204aad198" providerId="AD" clId="Web-{F6DB435D-4C6A-A403-75BD-2A355241E00D}" dt="2021-07-09T23:08:08.981" v="75" actId="1076"/>
      <pc:docMkLst>
        <pc:docMk/>
      </pc:docMkLst>
      <pc:sldChg chg="addSp delSp modSp modNotes">
        <pc:chgData name="Jun Chen" userId="S::jchen526@uottawa.ca::ec614d6a-af67-4173-a4af-55d204aad198" providerId="AD" clId="Web-{F6DB435D-4C6A-A403-75BD-2A355241E00D}" dt="2021-07-09T23:08:08.981" v="75" actId="1076"/>
        <pc:sldMkLst>
          <pc:docMk/>
          <pc:sldMk cId="2868617075" sldId="288"/>
        </pc:sldMkLst>
        <pc:picChg chg="del mod">
          <ac:chgData name="Jun Chen" userId="S::jchen526@uottawa.ca::ec614d6a-af67-4173-a4af-55d204aad198" providerId="AD" clId="Web-{F6DB435D-4C6A-A403-75BD-2A355241E00D}" dt="2021-07-09T22:59:04.353" v="31"/>
          <ac:picMkLst>
            <pc:docMk/>
            <pc:sldMk cId="2868617075" sldId="288"/>
            <ac:picMk id="4" creationId="{DE24387B-6DC5-46F5-A1BD-5571EAA841B2}"/>
          </ac:picMkLst>
        </pc:picChg>
        <pc:picChg chg="add mod modCrop">
          <ac:chgData name="Jun Chen" userId="S::jchen526@uottawa.ca::ec614d6a-af67-4173-a4af-55d204aad198" providerId="AD" clId="Web-{F6DB435D-4C6A-A403-75BD-2A355241E00D}" dt="2021-07-09T23:06:53.278" v="72" actId="1076"/>
          <ac:picMkLst>
            <pc:docMk/>
            <pc:sldMk cId="2868617075" sldId="288"/>
            <ac:picMk id="5" creationId="{D64FEAF5-4230-4743-BB19-64189A1C945A}"/>
          </ac:picMkLst>
        </pc:picChg>
        <pc:picChg chg="add del mod">
          <ac:chgData name="Jun Chen" userId="S::jchen526@uottawa.ca::ec614d6a-af67-4173-a4af-55d204aad198" providerId="AD" clId="Web-{F6DB435D-4C6A-A403-75BD-2A355241E00D}" dt="2021-07-09T23:06:30.949" v="66"/>
          <ac:picMkLst>
            <pc:docMk/>
            <pc:sldMk cId="2868617075" sldId="288"/>
            <ac:picMk id="7" creationId="{8CBBA33C-D2B1-43BA-BC3E-6C71AF5AE739}"/>
          </ac:picMkLst>
        </pc:picChg>
        <pc:picChg chg="add mod">
          <ac:chgData name="Jun Chen" userId="S::jchen526@uottawa.ca::ec614d6a-af67-4173-a4af-55d204aad198" providerId="AD" clId="Web-{F6DB435D-4C6A-A403-75BD-2A355241E00D}" dt="2021-07-09T23:08:08.981" v="75" actId="1076"/>
          <ac:picMkLst>
            <pc:docMk/>
            <pc:sldMk cId="2868617075" sldId="288"/>
            <ac:picMk id="8" creationId="{D45D42B7-EE72-43AD-ABFD-559D8C4D4072}"/>
          </ac:picMkLst>
        </pc:picChg>
        <pc:picChg chg="add mod modCrop">
          <ac:chgData name="Jun Chen" userId="S::jchen526@uottawa.ca::ec614d6a-af67-4173-a4af-55d204aad198" providerId="AD" clId="Web-{F6DB435D-4C6A-A403-75BD-2A355241E00D}" dt="2021-07-09T23:06:53.325" v="74" actId="1076"/>
          <ac:picMkLst>
            <pc:docMk/>
            <pc:sldMk cId="2868617075" sldId="288"/>
            <ac:picMk id="9" creationId="{4D32EC3C-5EA1-4080-9510-0C7362316399}"/>
          </ac:picMkLst>
        </pc:picChg>
      </pc:sldChg>
    </pc:docChg>
  </pc:docChgLst>
  <pc:docChgLst>
    <pc:chgData name="Nada Noureddine" userId="S::nnour042@uottawa.ca::d2d90369-318a-4aeb-a0f9-c94d7fc6ca98" providerId="AD" clId="Web-{BFCB14C1-93FB-4F90-96D2-57AAF5AA55EA}"/>
    <pc:docChg chg="modSld">
      <pc:chgData name="Nada Noureddine" userId="S::nnour042@uottawa.ca::d2d90369-318a-4aeb-a0f9-c94d7fc6ca98" providerId="AD" clId="Web-{BFCB14C1-93FB-4F90-96D2-57AAF5AA55EA}" dt="2021-07-03T03:32:56.654" v="571" actId="1076"/>
      <pc:docMkLst>
        <pc:docMk/>
      </pc:docMkLst>
      <pc:sldChg chg="addSp delSp modSp">
        <pc:chgData name="Nada Noureddine" userId="S::nnour042@uottawa.ca::d2d90369-318a-4aeb-a0f9-c94d7fc6ca98" providerId="AD" clId="Web-{BFCB14C1-93FB-4F90-96D2-57AAF5AA55EA}" dt="2021-07-03T03:09:05.478" v="381" actId="14100"/>
        <pc:sldMkLst>
          <pc:docMk/>
          <pc:sldMk cId="3383089562" sldId="275"/>
        </pc:sldMkLst>
        <pc:spChg chg="mod">
          <ac:chgData name="Nada Noureddine" userId="S::nnour042@uottawa.ca::d2d90369-318a-4aeb-a0f9-c94d7fc6ca98" providerId="AD" clId="Web-{BFCB14C1-93FB-4F90-96D2-57AAF5AA55EA}" dt="2021-07-03T03:01:21.660" v="348" actId="20577"/>
          <ac:spMkLst>
            <pc:docMk/>
            <pc:sldMk cId="3383089562" sldId="275"/>
            <ac:spMk id="2" creationId="{F75D029E-D9FD-4828-ACAE-799846FDF83E}"/>
          </ac:spMkLst>
        </pc:spChg>
        <pc:spChg chg="mod">
          <ac:chgData name="Nada Noureddine" userId="S::nnour042@uottawa.ca::d2d90369-318a-4aeb-a0f9-c94d7fc6ca98" providerId="AD" clId="Web-{BFCB14C1-93FB-4F90-96D2-57AAF5AA55EA}" dt="2021-07-03T03:09:05.478" v="381" actId="14100"/>
          <ac:spMkLst>
            <pc:docMk/>
            <pc:sldMk cId="3383089562" sldId="275"/>
            <ac:spMk id="3" creationId="{8109A936-9496-40F2-8874-ECC794D5FB32}"/>
          </ac:spMkLst>
        </pc:spChg>
        <pc:spChg chg="add del">
          <ac:chgData name="Nada Noureddine" userId="S::nnour042@uottawa.ca::d2d90369-318a-4aeb-a0f9-c94d7fc6ca98" providerId="AD" clId="Web-{BFCB14C1-93FB-4F90-96D2-57AAF5AA55EA}" dt="2021-07-03T02:55:11.218" v="162"/>
          <ac:spMkLst>
            <pc:docMk/>
            <pc:sldMk cId="3383089562" sldId="275"/>
            <ac:spMk id="5" creationId="{9D0E4656-9BA3-4EBB-B670-ACDBC05C2463}"/>
          </ac:spMkLst>
        </pc:spChg>
        <pc:spChg chg="add del mod">
          <ac:chgData name="Nada Noureddine" userId="S::nnour042@uottawa.ca::d2d90369-318a-4aeb-a0f9-c94d7fc6ca98" providerId="AD" clId="Web-{BFCB14C1-93FB-4F90-96D2-57AAF5AA55EA}" dt="2021-07-03T02:55:06.296" v="161"/>
          <ac:spMkLst>
            <pc:docMk/>
            <pc:sldMk cId="3383089562" sldId="275"/>
            <ac:spMk id="6" creationId="{81676618-D988-4435-8914-274B32EBC978}"/>
          </ac:spMkLst>
        </pc:spChg>
        <pc:cxnChg chg="add del mod">
          <ac:chgData name="Nada Noureddine" userId="S::nnour042@uottawa.ca::d2d90369-318a-4aeb-a0f9-c94d7fc6ca98" providerId="AD" clId="Web-{BFCB14C1-93FB-4F90-96D2-57AAF5AA55EA}" dt="2021-07-03T02:50:24.293" v="33"/>
          <ac:cxnSpMkLst>
            <pc:docMk/>
            <pc:sldMk cId="3383089562" sldId="275"/>
            <ac:cxnSpMk id="4" creationId="{8E60062D-54A0-47AF-82B7-827408848053}"/>
          </ac:cxnSpMkLst>
        </pc:cxnChg>
      </pc:sldChg>
      <pc:sldChg chg="addSp delSp modSp">
        <pc:chgData name="Nada Noureddine" userId="S::nnour042@uottawa.ca::d2d90369-318a-4aeb-a0f9-c94d7fc6ca98" providerId="AD" clId="Web-{BFCB14C1-93FB-4F90-96D2-57AAF5AA55EA}" dt="2021-07-03T03:32:56.654" v="571" actId="1076"/>
        <pc:sldMkLst>
          <pc:docMk/>
          <pc:sldMk cId="3796892918" sldId="280"/>
        </pc:sldMkLst>
        <pc:spChg chg="mod">
          <ac:chgData name="Nada Noureddine" userId="S::nnour042@uottawa.ca::d2d90369-318a-4aeb-a0f9-c94d7fc6ca98" providerId="AD" clId="Web-{BFCB14C1-93FB-4F90-96D2-57AAF5AA55EA}" dt="2021-07-03T03:28:45.571" v="506" actId="20577"/>
          <ac:spMkLst>
            <pc:docMk/>
            <pc:sldMk cId="3796892918" sldId="280"/>
            <ac:spMk id="2" creationId="{F75D029E-D9FD-4828-ACAE-799846FDF83E}"/>
          </ac:spMkLst>
        </pc:spChg>
        <pc:spChg chg="mod">
          <ac:chgData name="Nada Noureddine" userId="S::nnour042@uottawa.ca::d2d90369-318a-4aeb-a0f9-c94d7fc6ca98" providerId="AD" clId="Web-{BFCB14C1-93FB-4F90-96D2-57AAF5AA55EA}" dt="2021-07-03T03:32:56.654" v="571" actId="1076"/>
          <ac:spMkLst>
            <pc:docMk/>
            <pc:sldMk cId="3796892918" sldId="280"/>
            <ac:spMk id="3" creationId="{8109A936-9496-40F2-8874-ECC794D5FB32}"/>
          </ac:spMkLst>
        </pc:spChg>
        <pc:spChg chg="add del mod">
          <ac:chgData name="Nada Noureddine" userId="S::nnour042@uottawa.ca::d2d90369-318a-4aeb-a0f9-c94d7fc6ca98" providerId="AD" clId="Web-{BFCB14C1-93FB-4F90-96D2-57AAF5AA55EA}" dt="2021-07-03T03:30:48.666" v="530"/>
          <ac:spMkLst>
            <pc:docMk/>
            <pc:sldMk cId="3796892918" sldId="280"/>
            <ac:spMk id="4" creationId="{002373B4-AD01-4568-A937-E65D0239AE0B}"/>
          </ac:spMkLst>
        </pc:spChg>
        <pc:spChg chg="add del">
          <ac:chgData name="Nada Noureddine" userId="S::nnour042@uottawa.ca::d2d90369-318a-4aeb-a0f9-c94d7fc6ca98" providerId="AD" clId="Web-{BFCB14C1-93FB-4F90-96D2-57AAF5AA55EA}" dt="2021-07-03T03:30:42.854" v="528"/>
          <ac:spMkLst>
            <pc:docMk/>
            <pc:sldMk cId="3796892918" sldId="280"/>
            <ac:spMk id="5" creationId="{D6FDEE36-C044-4D8B-8017-B145BD97F7AA}"/>
          </ac:spMkLst>
        </pc:spChg>
        <pc:spChg chg="add del mod">
          <ac:chgData name="Nada Noureddine" userId="S::nnour042@uottawa.ca::d2d90369-318a-4aeb-a0f9-c94d7fc6ca98" providerId="AD" clId="Web-{BFCB14C1-93FB-4F90-96D2-57AAF5AA55EA}" dt="2021-07-03T03:31:02.996" v="533"/>
          <ac:spMkLst>
            <pc:docMk/>
            <pc:sldMk cId="3796892918" sldId="280"/>
            <ac:spMk id="6" creationId="{54E56CD1-462F-4D08-BFD3-D4DD7375655D}"/>
          </ac:spMkLst>
        </pc:spChg>
        <pc:spChg chg="add del mod">
          <ac:chgData name="Nada Noureddine" userId="S::nnour042@uottawa.ca::d2d90369-318a-4aeb-a0f9-c94d7fc6ca98" providerId="AD" clId="Web-{BFCB14C1-93FB-4F90-96D2-57AAF5AA55EA}" dt="2021-07-03T03:32:26.591" v="558"/>
          <ac:spMkLst>
            <pc:docMk/>
            <pc:sldMk cId="3796892918" sldId="280"/>
            <ac:spMk id="7" creationId="{9F474330-D865-470D-B2C2-F788CCFFC29C}"/>
          </ac:spMkLst>
        </pc:spChg>
      </pc:sldChg>
    </pc:docChg>
  </pc:docChgLst>
  <pc:docChgLst>
    <pc:chgData name="Mathieu Falardeau" userId="S::mfala097@uottawa.ca::e7b2f4f4-72e1-449e-a329-cedef9b9aa77" providerId="AD" clId="Web-{687BA465-6272-4B7E-AED7-E3E6D6E95BEA}"/>
    <pc:docChg chg="modSld">
      <pc:chgData name="Mathieu Falardeau" userId="S::mfala097@uottawa.ca::e7b2f4f4-72e1-449e-a329-cedef9b9aa77" providerId="AD" clId="Web-{687BA465-6272-4B7E-AED7-E3E6D6E95BEA}" dt="2021-05-22T01:35:55.842" v="149" actId="1076"/>
      <pc:docMkLst>
        <pc:docMk/>
      </pc:docMkLst>
      <pc:sldChg chg="modSp">
        <pc:chgData name="Mathieu Falardeau" userId="S::mfala097@uottawa.ca::e7b2f4f4-72e1-449e-a329-cedef9b9aa77" providerId="AD" clId="Web-{687BA465-6272-4B7E-AED7-E3E6D6E95BEA}" dt="2021-05-22T01:03:21.677" v="39" actId="20577"/>
        <pc:sldMkLst>
          <pc:docMk/>
          <pc:sldMk cId="2660312519" sldId="270"/>
        </pc:sldMkLst>
        <pc:spChg chg="mod">
          <ac:chgData name="Mathieu Falardeau" userId="S::mfala097@uottawa.ca::e7b2f4f4-72e1-449e-a329-cedef9b9aa77" providerId="AD" clId="Web-{687BA465-6272-4B7E-AED7-E3E6D6E95BEA}" dt="2021-05-22T01:03:21.677" v="39" actId="20577"/>
          <ac:spMkLst>
            <pc:docMk/>
            <pc:sldMk cId="2660312519" sldId="270"/>
            <ac:spMk id="3" creationId="{60DAB666-0BD3-494A-AF5C-112B083FA57E}"/>
          </ac:spMkLst>
        </pc:spChg>
      </pc:sldChg>
      <pc:sldChg chg="addSp delSp modSp mod modClrScheme chgLayout">
        <pc:chgData name="Mathieu Falardeau" userId="S::mfala097@uottawa.ca::e7b2f4f4-72e1-449e-a329-cedef9b9aa77" providerId="AD" clId="Web-{687BA465-6272-4B7E-AED7-E3E6D6E95BEA}" dt="2021-05-22T01:31:45.997" v="118" actId="20577"/>
        <pc:sldMkLst>
          <pc:docMk/>
          <pc:sldMk cId="756491556" sldId="271"/>
        </pc:sldMkLst>
        <pc:spChg chg="mod">
          <ac:chgData name="Mathieu Falardeau" userId="S::mfala097@uottawa.ca::e7b2f4f4-72e1-449e-a329-cedef9b9aa77" providerId="AD" clId="Web-{687BA465-6272-4B7E-AED7-E3E6D6E95BEA}" dt="2021-05-22T01:10:21.366" v="48"/>
          <ac:spMkLst>
            <pc:docMk/>
            <pc:sldMk cId="756491556" sldId="271"/>
            <ac:spMk id="2" creationId="{F747D582-73EC-44A2-A9D5-7147B4ACAFDD}"/>
          </ac:spMkLst>
        </pc:spChg>
        <pc:spChg chg="mod">
          <ac:chgData name="Mathieu Falardeau" userId="S::mfala097@uottawa.ca::e7b2f4f4-72e1-449e-a329-cedef9b9aa77" providerId="AD" clId="Web-{687BA465-6272-4B7E-AED7-E3E6D6E95BEA}" dt="2021-05-22T01:31:45.997" v="118" actId="20577"/>
          <ac:spMkLst>
            <pc:docMk/>
            <pc:sldMk cId="756491556" sldId="271"/>
            <ac:spMk id="150" creationId="{F2174228-31A6-4D9E-8187-8F6B6D547CD0}"/>
          </ac:spMkLst>
        </pc:spChg>
        <pc:picChg chg="add mod modCrop">
          <ac:chgData name="Mathieu Falardeau" userId="S::mfala097@uottawa.ca::e7b2f4f4-72e1-449e-a329-cedef9b9aa77" providerId="AD" clId="Web-{687BA465-6272-4B7E-AED7-E3E6D6E95BEA}" dt="2021-05-22T01:16:42.461" v="76" actId="1076"/>
          <ac:picMkLst>
            <pc:docMk/>
            <pc:sldMk cId="756491556" sldId="271"/>
            <ac:picMk id="3" creationId="{9D88A9EA-446C-41E9-A179-586E092E6BF3}"/>
          </ac:picMkLst>
        </pc:picChg>
        <pc:picChg chg="add del mod">
          <ac:chgData name="Mathieu Falardeau" userId="S::mfala097@uottawa.ca::e7b2f4f4-72e1-449e-a329-cedef9b9aa77" providerId="AD" clId="Web-{687BA465-6272-4B7E-AED7-E3E6D6E95BEA}" dt="2021-05-22T01:13:20.179" v="58"/>
          <ac:picMkLst>
            <pc:docMk/>
            <pc:sldMk cId="756491556" sldId="271"/>
            <ac:picMk id="4" creationId="{24D3CA19-D8DB-48A9-A473-A444AF2CED78}"/>
          </ac:picMkLst>
        </pc:picChg>
        <pc:picChg chg="add mod">
          <ac:chgData name="Mathieu Falardeau" userId="S::mfala097@uottawa.ca::e7b2f4f4-72e1-449e-a329-cedef9b9aa77" providerId="AD" clId="Web-{687BA465-6272-4B7E-AED7-E3E6D6E95BEA}" dt="2021-05-22T01:16:38.336" v="75" actId="1076"/>
          <ac:picMkLst>
            <pc:docMk/>
            <pc:sldMk cId="756491556" sldId="271"/>
            <ac:picMk id="5" creationId="{0FFD19B2-D75A-438E-A26A-B62DFD96EB32}"/>
          </ac:picMkLst>
        </pc:picChg>
      </pc:sldChg>
      <pc:sldChg chg="modSp">
        <pc:chgData name="Mathieu Falardeau" userId="S::mfala097@uottawa.ca::e7b2f4f4-72e1-449e-a329-cedef9b9aa77" providerId="AD" clId="Web-{687BA465-6272-4B7E-AED7-E3E6D6E95BEA}" dt="2021-05-22T00:55:49.707" v="16" actId="20577"/>
        <pc:sldMkLst>
          <pc:docMk/>
          <pc:sldMk cId="1031822224" sldId="272"/>
        </pc:sldMkLst>
        <pc:spChg chg="mod">
          <ac:chgData name="Mathieu Falardeau" userId="S::mfala097@uottawa.ca::e7b2f4f4-72e1-449e-a329-cedef9b9aa77" providerId="AD" clId="Web-{687BA465-6272-4B7E-AED7-E3E6D6E95BEA}" dt="2021-05-22T00:55:49.707" v="16" actId="20577"/>
          <ac:spMkLst>
            <pc:docMk/>
            <pc:sldMk cId="1031822224" sldId="272"/>
            <ac:spMk id="3" creationId="{F48FC86A-5215-489F-84A1-324E9B683721}"/>
          </ac:spMkLst>
        </pc:spChg>
      </pc:sldChg>
      <pc:sldChg chg="addSp delSp modSp mod modClrScheme chgLayout">
        <pc:chgData name="Mathieu Falardeau" userId="S::mfala097@uottawa.ca::e7b2f4f4-72e1-449e-a329-cedef9b9aa77" providerId="AD" clId="Web-{687BA465-6272-4B7E-AED7-E3E6D6E95BEA}" dt="2021-05-22T01:33:13.654" v="121" actId="1076"/>
        <pc:sldMkLst>
          <pc:docMk/>
          <pc:sldMk cId="920165776" sldId="273"/>
        </pc:sldMkLst>
        <pc:spChg chg="mod">
          <ac:chgData name="Mathieu Falardeau" userId="S::mfala097@uottawa.ca::e7b2f4f4-72e1-449e-a329-cedef9b9aa77" providerId="AD" clId="Web-{687BA465-6272-4B7E-AED7-E3E6D6E95BEA}" dt="2021-05-22T01:24:20.432" v="88"/>
          <ac:spMkLst>
            <pc:docMk/>
            <pc:sldMk cId="920165776" sldId="273"/>
            <ac:spMk id="2" creationId="{F747D582-73EC-44A2-A9D5-7147B4ACAFDD}"/>
          </ac:spMkLst>
        </pc:spChg>
        <pc:spChg chg="mod">
          <ac:chgData name="Mathieu Falardeau" userId="S::mfala097@uottawa.ca::e7b2f4f4-72e1-449e-a329-cedef9b9aa77" providerId="AD" clId="Web-{687BA465-6272-4B7E-AED7-E3E6D6E95BEA}" dt="2021-05-22T01:31:53.872" v="120" actId="20577"/>
          <ac:spMkLst>
            <pc:docMk/>
            <pc:sldMk cId="920165776" sldId="273"/>
            <ac:spMk id="150" creationId="{F2174228-31A6-4D9E-8187-8F6B6D547CD0}"/>
          </ac:spMkLst>
        </pc:spChg>
        <pc:picChg chg="add mod modCrop">
          <ac:chgData name="Mathieu Falardeau" userId="S::mfala097@uottawa.ca::e7b2f4f4-72e1-449e-a329-cedef9b9aa77" providerId="AD" clId="Web-{687BA465-6272-4B7E-AED7-E3E6D6E95BEA}" dt="2021-05-22T01:30:54.294" v="114" actId="1076"/>
          <ac:picMkLst>
            <pc:docMk/>
            <pc:sldMk cId="920165776" sldId="273"/>
            <ac:picMk id="3" creationId="{58B2047D-EE6E-4C4B-AF1B-14FA25D6750D}"/>
          </ac:picMkLst>
        </pc:picChg>
        <pc:picChg chg="add del mod">
          <ac:chgData name="Mathieu Falardeau" userId="S::mfala097@uottawa.ca::e7b2f4f4-72e1-449e-a329-cedef9b9aa77" providerId="AD" clId="Web-{687BA465-6272-4B7E-AED7-E3E6D6E95BEA}" dt="2021-05-22T01:26:54.777" v="102"/>
          <ac:picMkLst>
            <pc:docMk/>
            <pc:sldMk cId="920165776" sldId="273"/>
            <ac:picMk id="4" creationId="{F5770269-1F55-4745-BEE2-3145F33DFA40}"/>
          </ac:picMkLst>
        </pc:picChg>
        <pc:picChg chg="add mod">
          <ac:chgData name="Mathieu Falardeau" userId="S::mfala097@uottawa.ca::e7b2f4f4-72e1-449e-a329-cedef9b9aa77" providerId="AD" clId="Web-{687BA465-6272-4B7E-AED7-E3E6D6E95BEA}" dt="2021-05-22T01:33:13.654" v="121" actId="1076"/>
          <ac:picMkLst>
            <pc:docMk/>
            <pc:sldMk cId="920165776" sldId="273"/>
            <ac:picMk id="5" creationId="{289B6FF7-22C3-4551-BF90-5FF7ED2F8BBF}"/>
          </ac:picMkLst>
        </pc:picChg>
      </pc:sldChg>
      <pc:sldChg chg="modSp">
        <pc:chgData name="Mathieu Falardeau" userId="S::mfala097@uottawa.ca::e7b2f4f4-72e1-449e-a329-cedef9b9aa77" providerId="AD" clId="Web-{687BA465-6272-4B7E-AED7-E3E6D6E95BEA}" dt="2021-05-22T01:34:01.076" v="128" actId="14100"/>
        <pc:sldMkLst>
          <pc:docMk/>
          <pc:sldMk cId="2134798131" sldId="274"/>
        </pc:sldMkLst>
        <pc:spChg chg="mod">
          <ac:chgData name="Mathieu Falardeau" userId="S::mfala097@uottawa.ca::e7b2f4f4-72e1-449e-a329-cedef9b9aa77" providerId="AD" clId="Web-{687BA465-6272-4B7E-AED7-E3E6D6E95BEA}" dt="2021-05-22T01:34:01.076" v="128" actId="14100"/>
          <ac:spMkLst>
            <pc:docMk/>
            <pc:sldMk cId="2134798131" sldId="274"/>
            <ac:spMk id="3" creationId="{F48FC86A-5215-489F-84A1-324E9B683721}"/>
          </ac:spMkLst>
        </pc:spChg>
        <pc:picChg chg="mod">
          <ac:chgData name="Mathieu Falardeau" userId="S::mfala097@uottawa.ca::e7b2f4f4-72e1-449e-a329-cedef9b9aa77" providerId="AD" clId="Web-{687BA465-6272-4B7E-AED7-E3E6D6E95BEA}" dt="2021-05-22T01:33:45.701" v="126" actId="14100"/>
          <ac:picMkLst>
            <pc:docMk/>
            <pc:sldMk cId="2134798131" sldId="274"/>
            <ac:picMk id="6" creationId="{45801092-A572-4ACB-8D2D-D49926193BFD}"/>
          </ac:picMkLst>
        </pc:picChg>
        <pc:picChg chg="mod">
          <ac:chgData name="Mathieu Falardeau" userId="S::mfala097@uottawa.ca::e7b2f4f4-72e1-449e-a329-cedef9b9aa77" providerId="AD" clId="Web-{687BA465-6272-4B7E-AED7-E3E6D6E95BEA}" dt="2021-05-22T01:33:45.685" v="125" actId="14100"/>
          <ac:picMkLst>
            <pc:docMk/>
            <pc:sldMk cId="2134798131" sldId="274"/>
            <ac:picMk id="7" creationId="{2E3DBBAB-46F8-41F6-80EB-D0378F61FBE1}"/>
          </ac:picMkLst>
        </pc:picChg>
      </pc:sldChg>
      <pc:sldChg chg="addSp modSp">
        <pc:chgData name="Mathieu Falardeau" userId="S::mfala097@uottawa.ca::e7b2f4f4-72e1-449e-a329-cedef9b9aa77" providerId="AD" clId="Web-{687BA465-6272-4B7E-AED7-E3E6D6E95BEA}" dt="2021-05-22T01:35:55.842" v="149" actId="1076"/>
        <pc:sldMkLst>
          <pc:docMk/>
          <pc:sldMk cId="2785339736" sldId="275"/>
        </pc:sldMkLst>
        <pc:spChg chg="mod">
          <ac:chgData name="Mathieu Falardeau" userId="S::mfala097@uottawa.ca::e7b2f4f4-72e1-449e-a329-cedef9b9aa77" providerId="AD" clId="Web-{687BA465-6272-4B7E-AED7-E3E6D6E95BEA}" dt="2021-05-22T01:34:55.185" v="139" actId="20577"/>
          <ac:spMkLst>
            <pc:docMk/>
            <pc:sldMk cId="2785339736" sldId="275"/>
            <ac:spMk id="3" creationId="{F48FC86A-5215-489F-84A1-324E9B683721}"/>
          </ac:spMkLst>
        </pc:spChg>
        <pc:picChg chg="add mod">
          <ac:chgData name="Mathieu Falardeau" userId="S::mfala097@uottawa.ca::e7b2f4f4-72e1-449e-a329-cedef9b9aa77" providerId="AD" clId="Web-{687BA465-6272-4B7E-AED7-E3E6D6E95BEA}" dt="2021-05-22T01:35:55.826" v="148" actId="1076"/>
          <ac:picMkLst>
            <pc:docMk/>
            <pc:sldMk cId="2785339736" sldId="275"/>
            <ac:picMk id="4" creationId="{5ECB3347-7A18-4A95-8834-DBE469677046}"/>
          </ac:picMkLst>
        </pc:picChg>
        <pc:picChg chg="add mod">
          <ac:chgData name="Mathieu Falardeau" userId="S::mfala097@uottawa.ca::e7b2f4f4-72e1-449e-a329-cedef9b9aa77" providerId="AD" clId="Web-{687BA465-6272-4B7E-AED7-E3E6D6E95BEA}" dt="2021-05-22T01:35:55.842" v="149" actId="1076"/>
          <ac:picMkLst>
            <pc:docMk/>
            <pc:sldMk cId="2785339736" sldId="275"/>
            <ac:picMk id="5" creationId="{7F7564CB-59F6-46DE-A161-DB503F3F8A5D}"/>
          </ac:picMkLst>
        </pc:picChg>
      </pc:sldChg>
    </pc:docChg>
  </pc:docChgLst>
  <pc:docChgLst>
    <pc:chgData name="Mathieu Falardeau" userId="S::mfala097@uottawa.ca::e7b2f4f4-72e1-449e-a329-cedef9b9aa77" providerId="AD" clId="Web-{18DD366F-1BA1-4476-8642-EAA640F34D2B}"/>
    <pc:docChg chg="modSld">
      <pc:chgData name="Mathieu Falardeau" userId="S::mfala097@uottawa.ca::e7b2f4f4-72e1-449e-a329-cedef9b9aa77" providerId="AD" clId="Web-{18DD366F-1BA1-4476-8642-EAA640F34D2B}" dt="2021-06-02T00:29:35.699" v="7"/>
      <pc:docMkLst>
        <pc:docMk/>
      </pc:docMkLst>
      <pc:sldChg chg="modSp modNotes">
        <pc:chgData name="Mathieu Falardeau" userId="S::mfala097@uottawa.ca::e7b2f4f4-72e1-449e-a329-cedef9b9aa77" providerId="AD" clId="Web-{18DD366F-1BA1-4476-8642-EAA640F34D2B}" dt="2021-06-02T00:29:35.699" v="7"/>
        <pc:sldMkLst>
          <pc:docMk/>
          <pc:sldMk cId="4150672164" sldId="268"/>
        </pc:sldMkLst>
        <pc:spChg chg="mod">
          <ac:chgData name="Mathieu Falardeau" userId="S::mfala097@uottawa.ca::e7b2f4f4-72e1-449e-a329-cedef9b9aa77" providerId="AD" clId="Web-{18DD366F-1BA1-4476-8642-EAA640F34D2B}" dt="2021-06-01T23:03:23.467" v="4" actId="20577"/>
          <ac:spMkLst>
            <pc:docMk/>
            <pc:sldMk cId="4150672164" sldId="268"/>
            <ac:spMk id="44" creationId="{624837D7-A5D7-400B-AA66-23873B20DC58}"/>
          </ac:spMkLst>
        </pc:spChg>
      </pc:sldChg>
      <pc:sldChg chg="modSp">
        <pc:chgData name="Mathieu Falardeau" userId="S::mfala097@uottawa.ca::e7b2f4f4-72e1-449e-a329-cedef9b9aa77" providerId="AD" clId="Web-{18DD366F-1BA1-4476-8642-EAA640F34D2B}" dt="2021-06-01T23:22:08.239" v="5" actId="20577"/>
        <pc:sldMkLst>
          <pc:docMk/>
          <pc:sldMk cId="2249229636" sldId="277"/>
        </pc:sldMkLst>
        <pc:spChg chg="mod">
          <ac:chgData name="Mathieu Falardeau" userId="S::mfala097@uottawa.ca::e7b2f4f4-72e1-449e-a329-cedef9b9aa77" providerId="AD" clId="Web-{18DD366F-1BA1-4476-8642-EAA640F34D2B}" dt="2021-06-01T23:22:08.239" v="5" actId="20577"/>
          <ac:spMkLst>
            <pc:docMk/>
            <pc:sldMk cId="2249229636" sldId="277"/>
            <ac:spMk id="8" creationId="{B5A0B436-0555-4602-B55E-025646DFFC40}"/>
          </ac:spMkLst>
        </pc:spChg>
      </pc:sldChg>
    </pc:docChg>
  </pc:docChgLst>
  <pc:docChgLst>
    <pc:chgData name="Mathieu Falardeau" userId="S::mfala097@uottawa.ca::e7b2f4f4-72e1-449e-a329-cedef9b9aa77" providerId="AD" clId="Web-{4C15EAC9-CA39-41A6-87AE-29BABD6228EC}"/>
    <pc:docChg chg="modSld">
      <pc:chgData name="Mathieu Falardeau" userId="S::mfala097@uottawa.ca::e7b2f4f4-72e1-449e-a329-cedef9b9aa77" providerId="AD" clId="Web-{4C15EAC9-CA39-41A6-87AE-29BABD6228EC}" dt="2021-07-04T19:01:13.309" v="1" actId="20577"/>
      <pc:docMkLst>
        <pc:docMk/>
      </pc:docMkLst>
      <pc:sldChg chg="modSp">
        <pc:chgData name="Mathieu Falardeau" userId="S::mfala097@uottawa.ca::e7b2f4f4-72e1-449e-a329-cedef9b9aa77" providerId="AD" clId="Web-{4C15EAC9-CA39-41A6-87AE-29BABD6228EC}" dt="2021-07-04T19:01:13.309" v="1" actId="20577"/>
        <pc:sldMkLst>
          <pc:docMk/>
          <pc:sldMk cId="1544768590" sldId="269"/>
        </pc:sldMkLst>
        <pc:spChg chg="mod">
          <ac:chgData name="Mathieu Falardeau" userId="S::mfala097@uottawa.ca::e7b2f4f4-72e1-449e-a329-cedef9b9aa77" providerId="AD" clId="Web-{4C15EAC9-CA39-41A6-87AE-29BABD6228EC}" dt="2021-07-04T19:01:03.981" v="0" actId="20577"/>
          <ac:spMkLst>
            <pc:docMk/>
            <pc:sldMk cId="1544768590" sldId="269"/>
            <ac:spMk id="9" creationId="{AFB81D13-711A-45A2-A545-15B2D653A8F3}"/>
          </ac:spMkLst>
        </pc:spChg>
        <pc:spChg chg="mod">
          <ac:chgData name="Mathieu Falardeau" userId="S::mfala097@uottawa.ca::e7b2f4f4-72e1-449e-a329-cedef9b9aa77" providerId="AD" clId="Web-{4C15EAC9-CA39-41A6-87AE-29BABD6228EC}" dt="2021-07-04T19:01:13.309" v="1" actId="20577"/>
          <ac:spMkLst>
            <pc:docMk/>
            <pc:sldMk cId="1544768590" sldId="269"/>
            <ac:spMk id="14" creationId="{1CBA12F7-3070-43C5-9A4E-9ABFE65A4034}"/>
          </ac:spMkLst>
        </pc:spChg>
      </pc:sldChg>
    </pc:docChg>
  </pc:docChgLst>
  <pc:docChgLst>
    <pc:chgData name="Mathieu Falardeau" userId="S::mfala097@uottawa.ca::e7b2f4f4-72e1-449e-a329-cedef9b9aa77" providerId="AD" clId="Web-{2BD7C130-A9C1-436E-9351-961B1B283D27}"/>
    <pc:docChg chg="modSld">
      <pc:chgData name="Mathieu Falardeau" userId="S::mfala097@uottawa.ca::e7b2f4f4-72e1-449e-a329-cedef9b9aa77" providerId="AD" clId="Web-{2BD7C130-A9C1-436E-9351-961B1B283D27}" dt="2021-07-14T00:56:50.818" v="2" actId="1076"/>
      <pc:docMkLst>
        <pc:docMk/>
      </pc:docMkLst>
      <pc:sldChg chg="modSp">
        <pc:chgData name="Mathieu Falardeau" userId="S::mfala097@uottawa.ca::e7b2f4f4-72e1-449e-a329-cedef9b9aa77" providerId="AD" clId="Web-{2BD7C130-A9C1-436E-9351-961B1B283D27}" dt="2021-07-14T00:56:50.818" v="2" actId="1076"/>
        <pc:sldMkLst>
          <pc:docMk/>
          <pc:sldMk cId="1544768590" sldId="269"/>
        </pc:sldMkLst>
        <pc:spChg chg="mod">
          <ac:chgData name="Mathieu Falardeau" userId="S::mfala097@uottawa.ca::e7b2f4f4-72e1-449e-a329-cedef9b9aa77" providerId="AD" clId="Web-{2BD7C130-A9C1-436E-9351-961B1B283D27}" dt="2021-07-14T00:56:50.818" v="2" actId="1076"/>
          <ac:spMkLst>
            <pc:docMk/>
            <pc:sldMk cId="1544768590" sldId="269"/>
            <ac:spMk id="12" creationId="{E2EAE4E2-FFB6-4441-B7EE-C9CAFDDBA9D8}"/>
          </ac:spMkLst>
        </pc:spChg>
        <pc:grpChg chg="mod">
          <ac:chgData name="Mathieu Falardeau" userId="S::mfala097@uottawa.ca::e7b2f4f4-72e1-449e-a329-cedef9b9aa77" providerId="AD" clId="Web-{2BD7C130-A9C1-436E-9351-961B1B283D27}" dt="2021-07-14T00:56:50.818" v="1" actId="1076"/>
          <ac:grpSpMkLst>
            <pc:docMk/>
            <pc:sldMk cId="1544768590" sldId="269"/>
            <ac:grpSpMk id="16" creationId="{DE410884-C58D-4F44-AFA7-B174EDC32997}"/>
          </ac:grpSpMkLst>
        </pc:grpChg>
        <pc:grpChg chg="mod">
          <ac:chgData name="Mathieu Falardeau" userId="S::mfala097@uottawa.ca::e7b2f4f4-72e1-449e-a329-cedef9b9aa77" providerId="AD" clId="Web-{2BD7C130-A9C1-436E-9351-961B1B283D27}" dt="2021-07-14T00:56:50.771" v="0" actId="1076"/>
          <ac:grpSpMkLst>
            <pc:docMk/>
            <pc:sldMk cId="1544768590" sldId="269"/>
            <ac:grpSpMk id="17" creationId="{3A73B951-62E7-4D64-842A-D32702A4CB6B}"/>
          </ac:grpSpMkLst>
        </pc:grpChg>
      </pc:sldChg>
    </pc:docChg>
  </pc:docChgLst>
  <pc:docChgLst>
    <pc:chgData name="Mathieu Falardeau" userId="S::mfala097@uottawa.ca::e7b2f4f4-72e1-449e-a329-cedef9b9aa77" providerId="AD" clId="Web-{9AA08845-7A8B-4A50-A576-6B0377FE8C25}"/>
    <pc:docChg chg="modSld">
      <pc:chgData name="Mathieu Falardeau" userId="S::mfala097@uottawa.ca::e7b2f4f4-72e1-449e-a329-cedef9b9aa77" providerId="AD" clId="Web-{9AA08845-7A8B-4A50-A576-6B0377FE8C25}" dt="2021-07-07T01:33:15.393" v="208" actId="1076"/>
      <pc:docMkLst>
        <pc:docMk/>
      </pc:docMkLst>
      <pc:sldChg chg="modSp">
        <pc:chgData name="Mathieu Falardeau" userId="S::mfala097@uottawa.ca::e7b2f4f4-72e1-449e-a329-cedef9b9aa77" providerId="AD" clId="Web-{9AA08845-7A8B-4A50-A576-6B0377FE8C25}" dt="2021-07-07T01:33:04.252" v="207" actId="1076"/>
        <pc:sldMkLst>
          <pc:docMk/>
          <pc:sldMk cId="2444917196" sldId="273"/>
        </pc:sldMkLst>
        <pc:spChg chg="mod">
          <ac:chgData name="Mathieu Falardeau" userId="S::mfala097@uottawa.ca::e7b2f4f4-72e1-449e-a329-cedef9b9aa77" providerId="AD" clId="Web-{9AA08845-7A8B-4A50-A576-6B0377FE8C25}" dt="2021-07-07T01:33:04.252" v="207" actId="1076"/>
          <ac:spMkLst>
            <pc:docMk/>
            <pc:sldMk cId="2444917196" sldId="273"/>
            <ac:spMk id="5" creationId="{7094EF08-C68C-4E34-872A-C8197D5F45E8}"/>
          </ac:spMkLst>
        </pc:spChg>
      </pc:sldChg>
      <pc:sldChg chg="modSp">
        <pc:chgData name="Mathieu Falardeau" userId="S::mfala097@uottawa.ca::e7b2f4f4-72e1-449e-a329-cedef9b9aa77" providerId="AD" clId="Web-{9AA08845-7A8B-4A50-A576-6B0377FE8C25}" dt="2021-07-07T00:26:47.216" v="181" actId="20577"/>
        <pc:sldMkLst>
          <pc:docMk/>
          <pc:sldMk cId="3253919659" sldId="282"/>
        </pc:sldMkLst>
        <pc:spChg chg="mod">
          <ac:chgData name="Mathieu Falardeau" userId="S::mfala097@uottawa.ca::e7b2f4f4-72e1-449e-a329-cedef9b9aa77" providerId="AD" clId="Web-{9AA08845-7A8B-4A50-A576-6B0377FE8C25}" dt="2021-07-07T00:26:47.216" v="181" actId="20577"/>
          <ac:spMkLst>
            <pc:docMk/>
            <pc:sldMk cId="3253919659" sldId="282"/>
            <ac:spMk id="3" creationId="{8D979DE5-A791-4957-B9AB-35F956686D28}"/>
          </ac:spMkLst>
        </pc:spChg>
      </pc:sldChg>
      <pc:sldChg chg="modSp">
        <pc:chgData name="Mathieu Falardeau" userId="S::mfala097@uottawa.ca::e7b2f4f4-72e1-449e-a329-cedef9b9aa77" providerId="AD" clId="Web-{9AA08845-7A8B-4A50-A576-6B0377FE8C25}" dt="2021-07-07T00:24:59.856" v="177" actId="20577"/>
        <pc:sldMkLst>
          <pc:docMk/>
          <pc:sldMk cId="3481028043" sldId="284"/>
        </pc:sldMkLst>
        <pc:spChg chg="mod">
          <ac:chgData name="Mathieu Falardeau" userId="S::mfala097@uottawa.ca::e7b2f4f4-72e1-449e-a329-cedef9b9aa77" providerId="AD" clId="Web-{9AA08845-7A8B-4A50-A576-6B0377FE8C25}" dt="2021-07-07T00:24:59.856" v="177" actId="20577"/>
          <ac:spMkLst>
            <pc:docMk/>
            <pc:sldMk cId="3481028043" sldId="284"/>
            <ac:spMk id="3" creationId="{8109A936-9496-40F2-8874-ECC794D5FB32}"/>
          </ac:spMkLst>
        </pc:spChg>
      </pc:sldChg>
      <pc:sldChg chg="addSp modSp">
        <pc:chgData name="Mathieu Falardeau" userId="S::mfala097@uottawa.ca::e7b2f4f4-72e1-449e-a329-cedef9b9aa77" providerId="AD" clId="Web-{9AA08845-7A8B-4A50-A576-6B0377FE8C25}" dt="2021-07-07T01:07:18.569" v="202" actId="1076"/>
        <pc:sldMkLst>
          <pc:docMk/>
          <pc:sldMk cId="2781704746" sldId="286"/>
        </pc:sldMkLst>
        <pc:spChg chg="mod">
          <ac:chgData name="Mathieu Falardeau" userId="S::mfala097@uottawa.ca::e7b2f4f4-72e1-449e-a329-cedef9b9aa77" providerId="AD" clId="Web-{9AA08845-7A8B-4A50-A576-6B0377FE8C25}" dt="2021-07-07T01:01:35.255" v="192" actId="20577"/>
          <ac:spMkLst>
            <pc:docMk/>
            <pc:sldMk cId="2781704746" sldId="286"/>
            <ac:spMk id="9" creationId="{DCFC3002-A435-4F15-A849-C9EA4B5BE0A3}"/>
          </ac:spMkLst>
        </pc:spChg>
        <pc:grpChg chg="add mod">
          <ac:chgData name="Mathieu Falardeau" userId="S::mfala097@uottawa.ca::e7b2f4f4-72e1-449e-a329-cedef9b9aa77" providerId="AD" clId="Web-{9AA08845-7A8B-4A50-A576-6B0377FE8C25}" dt="2021-07-07T01:07:18.569" v="202" actId="1076"/>
          <ac:grpSpMkLst>
            <pc:docMk/>
            <pc:sldMk cId="2781704746" sldId="286"/>
            <ac:grpSpMk id="6" creationId="{862BBB39-6D97-42D8-9FB0-68A302C11659}"/>
          </ac:grpSpMkLst>
        </pc:grpChg>
        <pc:picChg chg="add mod">
          <ac:chgData name="Mathieu Falardeau" userId="S::mfala097@uottawa.ca::e7b2f4f4-72e1-449e-a329-cedef9b9aa77" providerId="AD" clId="Web-{9AA08845-7A8B-4A50-A576-6B0377FE8C25}" dt="2021-07-07T01:06:30.850" v="198" actId="14100"/>
          <ac:picMkLst>
            <pc:docMk/>
            <pc:sldMk cId="2781704746" sldId="286"/>
            <ac:picMk id="3" creationId="{2E2FA425-8F82-4F11-AB29-DC17DA44AFC5}"/>
          </ac:picMkLst>
        </pc:picChg>
        <pc:picChg chg="mod">
          <ac:chgData name="Mathieu Falardeau" userId="S::mfala097@uottawa.ca::e7b2f4f4-72e1-449e-a329-cedef9b9aa77" providerId="AD" clId="Web-{9AA08845-7A8B-4A50-A576-6B0377FE8C25}" dt="2021-07-07T01:01:39.020" v="193" actId="1076"/>
          <ac:picMkLst>
            <pc:docMk/>
            <pc:sldMk cId="2781704746" sldId="286"/>
            <ac:picMk id="4" creationId="{5E558856-BD0B-4265-A964-9DE5EE98AD5B}"/>
          </ac:picMkLst>
        </pc:picChg>
        <pc:picChg chg="add mod">
          <ac:chgData name="Mathieu Falardeau" userId="S::mfala097@uottawa.ca::e7b2f4f4-72e1-449e-a329-cedef9b9aa77" providerId="AD" clId="Web-{9AA08845-7A8B-4A50-A576-6B0377FE8C25}" dt="2021-07-07T01:06:56.569" v="200" actId="1076"/>
          <ac:picMkLst>
            <pc:docMk/>
            <pc:sldMk cId="2781704746" sldId="286"/>
            <ac:picMk id="5" creationId="{E4D02D96-34F9-4A90-8C66-8182F2D61A62}"/>
          </ac:picMkLst>
        </pc:picChg>
      </pc:sldChg>
      <pc:sldChg chg="modSp">
        <pc:chgData name="Mathieu Falardeau" userId="S::mfala097@uottawa.ca::e7b2f4f4-72e1-449e-a329-cedef9b9aa77" providerId="AD" clId="Web-{9AA08845-7A8B-4A50-A576-6B0377FE8C25}" dt="2021-07-07T01:33:15.393" v="208" actId="1076"/>
        <pc:sldMkLst>
          <pc:docMk/>
          <pc:sldMk cId="2134855341" sldId="287"/>
        </pc:sldMkLst>
        <pc:spChg chg="mod">
          <ac:chgData name="Mathieu Falardeau" userId="S::mfala097@uottawa.ca::e7b2f4f4-72e1-449e-a329-cedef9b9aa77" providerId="AD" clId="Web-{9AA08845-7A8B-4A50-A576-6B0377FE8C25}" dt="2021-07-07T01:33:15.393" v="208" actId="1076"/>
          <ac:spMkLst>
            <pc:docMk/>
            <pc:sldMk cId="2134855341" sldId="287"/>
            <ac:spMk id="2" creationId="{A335D152-8FCC-438A-8E39-4EC201058256}"/>
          </ac:spMkLst>
        </pc:spChg>
      </pc:sldChg>
      <pc:sldChg chg="modSp">
        <pc:chgData name="Mathieu Falardeau" userId="S::mfala097@uottawa.ca::e7b2f4f4-72e1-449e-a329-cedef9b9aa77" providerId="AD" clId="Web-{9AA08845-7A8B-4A50-A576-6B0377FE8C25}" dt="2021-07-07T01:32:54.971" v="206" actId="1076"/>
        <pc:sldMkLst>
          <pc:docMk/>
          <pc:sldMk cId="2868617075" sldId="288"/>
        </pc:sldMkLst>
        <pc:spChg chg="mod">
          <ac:chgData name="Mathieu Falardeau" userId="S::mfala097@uottawa.ca::e7b2f4f4-72e1-449e-a329-cedef9b9aa77" providerId="AD" clId="Web-{9AA08845-7A8B-4A50-A576-6B0377FE8C25}" dt="2021-07-07T01:32:54.971" v="206" actId="1076"/>
          <ac:spMkLst>
            <pc:docMk/>
            <pc:sldMk cId="2868617075" sldId="288"/>
            <ac:spMk id="2" creationId="{59D6E9D3-8511-4715-B677-3E7A184E5A2A}"/>
          </ac:spMkLst>
        </pc:spChg>
      </pc:sldChg>
      <pc:sldChg chg="modSp">
        <pc:chgData name="Mathieu Falardeau" userId="S::mfala097@uottawa.ca::e7b2f4f4-72e1-449e-a329-cedef9b9aa77" providerId="AD" clId="Web-{9AA08845-7A8B-4A50-A576-6B0377FE8C25}" dt="2021-07-07T01:32:38.689" v="205" actId="1076"/>
        <pc:sldMkLst>
          <pc:docMk/>
          <pc:sldMk cId="398253479" sldId="289"/>
        </pc:sldMkLst>
        <pc:spChg chg="mod">
          <ac:chgData name="Mathieu Falardeau" userId="S::mfala097@uottawa.ca::e7b2f4f4-72e1-449e-a329-cedef9b9aa77" providerId="AD" clId="Web-{9AA08845-7A8B-4A50-A576-6B0377FE8C25}" dt="2021-07-07T01:32:38.689" v="205" actId="1076"/>
          <ac:spMkLst>
            <pc:docMk/>
            <pc:sldMk cId="398253479" sldId="289"/>
            <ac:spMk id="2" creationId="{94F22A21-F4C9-40A9-8D2D-6565278291AB}"/>
          </ac:spMkLst>
        </pc:spChg>
        <pc:spChg chg="mod">
          <ac:chgData name="Mathieu Falardeau" userId="S::mfala097@uottawa.ca::e7b2f4f4-72e1-449e-a329-cedef9b9aa77" providerId="AD" clId="Web-{9AA08845-7A8B-4A50-A576-6B0377FE8C25}" dt="2021-07-07T00:14:25.352" v="49" actId="20577"/>
          <ac:spMkLst>
            <pc:docMk/>
            <pc:sldMk cId="398253479" sldId="289"/>
            <ac:spMk id="3" creationId="{16FAFBE9-2B34-4E68-A73F-D473A01FEC61}"/>
          </ac:spMkLst>
        </pc:spChg>
        <pc:picChg chg="mod">
          <ac:chgData name="Mathieu Falardeau" userId="S::mfala097@uottawa.ca::e7b2f4f4-72e1-449e-a329-cedef9b9aa77" providerId="AD" clId="Web-{9AA08845-7A8B-4A50-A576-6B0377FE8C25}" dt="2021-07-07T00:14:03.008" v="42" actId="1076"/>
          <ac:picMkLst>
            <pc:docMk/>
            <pc:sldMk cId="398253479" sldId="289"/>
            <ac:picMk id="4" creationId="{9948E6B8-BB25-4E07-B524-681F11D5074B}"/>
          </ac:picMkLst>
        </pc:picChg>
        <pc:picChg chg="mod">
          <ac:chgData name="Mathieu Falardeau" userId="S::mfala097@uottawa.ca::e7b2f4f4-72e1-449e-a329-cedef9b9aa77" providerId="AD" clId="Web-{9AA08845-7A8B-4A50-A576-6B0377FE8C25}" dt="2021-07-07T00:14:00.914" v="41" actId="1076"/>
          <ac:picMkLst>
            <pc:docMk/>
            <pc:sldMk cId="398253479" sldId="289"/>
            <ac:picMk id="5" creationId="{7A33A5D0-95D4-4673-BFC2-9724D8FE295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1)</a:t>
            </a:r>
            <a:b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violet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foncé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1)</a:t>
            </a: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err="1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grey/dark purple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recommend to select an EV car model for pilot integration. Our engineering team will work together with GM team to develop a Integration and testing plan which will cover simulation plus the actual car model. We will do all the testing for 4 months to cover all the cases.</a:t>
            </a:r>
          </a:p>
          <a:p>
            <a:endParaRPr lang="en-US"/>
          </a:p>
          <a:p>
            <a:r>
              <a:rPr lang="en-US"/>
              <a:t>And Finally the product will go for Customer Acceptance testing which takes around 2 weeks to execute. Any issues found during the testing usually has MTTR (mean time to resolve) of 5 days.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9" name="Picture 18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</a:t>
            </a:r>
            <a:r>
              <a:rPr lang="fr-CA" err="1"/>
              <a:t>edit</a:t>
            </a:r>
            <a:r>
              <a:rPr lang="fr-CA"/>
              <a:t> Master </a:t>
            </a:r>
            <a:r>
              <a:rPr lang="fr-CA" err="1"/>
              <a:t>title</a:t>
            </a:r>
            <a:r>
              <a:rPr lang="fr-CA"/>
              <a:t>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</a:t>
            </a:r>
            <a:r>
              <a:rPr lang="fr-CA" err="1"/>
              <a:t>edit</a:t>
            </a:r>
            <a:r>
              <a:rPr lang="fr-CA"/>
              <a:t> Master </a:t>
            </a:r>
            <a:r>
              <a:rPr lang="fr-CA" err="1"/>
              <a:t>text</a:t>
            </a:r>
            <a:r>
              <a:rPr lang="fr-CA"/>
              <a:t> styles</a:t>
            </a:r>
          </a:p>
          <a:p>
            <a:pPr lvl="1"/>
            <a:r>
              <a:rPr lang="fr-CA"/>
              <a:t>Second </a:t>
            </a:r>
            <a:r>
              <a:rPr lang="fr-CA" err="1"/>
              <a:t>level</a:t>
            </a:r>
            <a:endParaRPr lang="fr-CA"/>
          </a:p>
          <a:p>
            <a:pPr lvl="2"/>
            <a:r>
              <a:rPr lang="fr-CA" err="1"/>
              <a:t>Third</a:t>
            </a:r>
            <a:r>
              <a:rPr lang="fr-CA"/>
              <a:t> </a:t>
            </a:r>
            <a:r>
              <a:rPr lang="fr-CA" err="1"/>
              <a:t>level</a:t>
            </a:r>
            <a:endParaRPr lang="fr-CA"/>
          </a:p>
          <a:p>
            <a:pPr lvl="3"/>
            <a:r>
              <a:rPr lang="fr-CA" err="1"/>
              <a:t>Fourth</a:t>
            </a:r>
            <a:r>
              <a:rPr lang="fr-CA"/>
              <a:t> </a:t>
            </a:r>
            <a:r>
              <a:rPr lang="fr-CA" err="1"/>
              <a:t>level</a:t>
            </a:r>
            <a:endParaRPr lang="fr-CA"/>
          </a:p>
          <a:p>
            <a:pPr lvl="4"/>
            <a:r>
              <a:rPr lang="fr-CA" err="1"/>
              <a:t>Fifth</a:t>
            </a:r>
            <a:r>
              <a:rPr lang="fr-CA"/>
              <a:t> </a:t>
            </a:r>
            <a:r>
              <a:rPr lang="fr-CA" err="1"/>
              <a:t>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9" name="Picture 18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7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30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04664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A"/>
              <a:t>Click to </a:t>
            </a:r>
            <a:r>
              <a:rPr lang="fr-CA" err="1"/>
              <a:t>edit</a:t>
            </a:r>
            <a:r>
              <a:rPr lang="fr-CA"/>
              <a:t> Master </a:t>
            </a:r>
            <a:r>
              <a:rPr lang="fr-CA" err="1"/>
              <a:t>title</a:t>
            </a:r>
            <a:r>
              <a:rPr lang="fr-CA"/>
              <a:t>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Click to </a:t>
            </a:r>
            <a:r>
              <a:rPr lang="fr-CA" err="1"/>
              <a:t>edit</a:t>
            </a:r>
            <a:r>
              <a:rPr lang="fr-CA"/>
              <a:t> Master </a:t>
            </a:r>
            <a:r>
              <a:rPr lang="fr-CA" err="1"/>
              <a:t>text</a:t>
            </a:r>
            <a:r>
              <a:rPr lang="fr-CA"/>
              <a:t> styles</a:t>
            </a:r>
          </a:p>
          <a:p>
            <a:pPr lvl="1"/>
            <a:r>
              <a:rPr lang="fr-CA"/>
              <a:t>Second </a:t>
            </a:r>
            <a:r>
              <a:rPr lang="fr-CA" err="1"/>
              <a:t>level</a:t>
            </a:r>
            <a:endParaRPr lang="fr-CA"/>
          </a:p>
          <a:p>
            <a:pPr lvl="2"/>
            <a:r>
              <a:rPr lang="fr-CA" err="1"/>
              <a:t>Third</a:t>
            </a:r>
            <a:r>
              <a:rPr lang="fr-CA"/>
              <a:t> </a:t>
            </a:r>
            <a:r>
              <a:rPr lang="fr-CA" err="1"/>
              <a:t>level</a:t>
            </a:r>
            <a:endParaRPr lang="fr-CA"/>
          </a:p>
          <a:p>
            <a:pPr lvl="3"/>
            <a:r>
              <a:rPr lang="fr-CA" err="1"/>
              <a:t>Fourth</a:t>
            </a:r>
            <a:r>
              <a:rPr lang="fr-CA"/>
              <a:t> </a:t>
            </a:r>
            <a:r>
              <a:rPr lang="fr-CA" err="1"/>
              <a:t>level</a:t>
            </a:r>
            <a:endParaRPr lang="fr-CA"/>
          </a:p>
          <a:p>
            <a:pPr lvl="4"/>
            <a:r>
              <a:rPr lang="fr-CA" err="1"/>
              <a:t>Fifth</a:t>
            </a:r>
            <a:r>
              <a:rPr lang="fr-CA"/>
              <a:t> </a:t>
            </a:r>
            <a:r>
              <a:rPr lang="fr-CA" err="1"/>
              <a:t>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2818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35363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fr-CA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6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err="1">
                <a:solidFill>
                  <a:srgbClr val="A69C95"/>
                </a:solidFill>
              </a:rPr>
              <a:t>uOttawa.ca</a:t>
            </a:r>
            <a:endParaRPr lang="en-US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8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Click to </a:t>
            </a:r>
            <a:r>
              <a:rPr lang="fr-CA" err="1"/>
              <a:t>add</a:t>
            </a:r>
            <a:r>
              <a:rPr lang="fr-CA"/>
              <a:t> </a:t>
            </a:r>
            <a:r>
              <a:rPr lang="fr-CA" err="1"/>
              <a:t>title</a:t>
            </a:r>
            <a:r>
              <a:rPr lang="fr-CA"/>
              <a:t> </a:t>
            </a:r>
            <a:r>
              <a:rPr lang="fr-CA" err="1"/>
              <a:t>here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Click to </a:t>
            </a:r>
            <a:r>
              <a:rPr lang="fr-CA" err="1"/>
              <a:t>add</a:t>
            </a:r>
            <a:r>
              <a:rPr lang="fr-CA"/>
              <a:t> content </a:t>
            </a:r>
            <a:r>
              <a:rPr lang="fr-CA" err="1"/>
              <a:t>here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abudi097@uottawa.ca" TargetMode="External"/><Relationship Id="rId4" Type="http://schemas.openxmlformats.org/officeDocument/2006/relationships/hyperlink" Target="mailto:mfala097@uottawa.c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40120RLIMG_0019_RETOUCH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t="4093"/>
          <a:stretch/>
        </p:blipFill>
        <p:spPr>
          <a:xfrm>
            <a:off x="0" y="-74135"/>
            <a:ext cx="9144000" cy="66484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63688" y="4158080"/>
            <a:ext cx="7398312" cy="7983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842197" y="2852936"/>
            <a:ext cx="719429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ELG 5163 – Machine Vision </a:t>
            </a:r>
          </a:p>
          <a:p>
            <a:r>
              <a:rPr lang="en-US" sz="2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Project Presentation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 Placeholder 2"/>
          <p:cNvSpPr txBox="1">
            <a:spLocks/>
          </p:cNvSpPr>
          <p:nvPr/>
        </p:nvSpPr>
        <p:spPr bwMode="auto">
          <a:xfrm>
            <a:off x="1842198" y="3573016"/>
            <a:ext cx="719429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ea typeface="Verdana"/>
              </a:rPr>
              <a:t>Inter-vehicle distance estimation using displaced stereoscopic vision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1872208" y="4158080"/>
            <a:ext cx="7164288" cy="79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Presented by: Alfa Budiman, Mathieu Falardeau</a:t>
            </a:r>
            <a:br>
              <a:rPr lang="en-US" sz="1600" dirty="0">
                <a:latin typeface="Arial"/>
                <a:ea typeface="ＭＳ Ｐゴシック"/>
                <a:cs typeface="Arial"/>
              </a:rPr>
            </a:br>
            <a:r>
              <a:rPr lang="en-US" sz="16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Date: 31/03/2022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009D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88353" y="4158080"/>
            <a:ext cx="78510" cy="780320"/>
          </a:xfrm>
          <a:prstGeom prst="rect">
            <a:avLst/>
          </a:prstGeom>
          <a:solidFill>
            <a:srgbClr val="009D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3729" y="-1866"/>
            <a:ext cx="9172670" cy="6866730"/>
            <a:chOff x="-13729" y="-1866"/>
            <a:chExt cx="9172670" cy="6866730"/>
          </a:xfrm>
        </p:grpSpPr>
        <p:sp>
          <p:nvSpPr>
            <p:cNvPr id="8" name="Rectangle 7"/>
            <p:cNvSpPr/>
            <p:nvPr/>
          </p:nvSpPr>
          <p:spPr bwMode="auto">
            <a:xfrm>
              <a:off x="-6643" y="5704704"/>
              <a:ext cx="9165584" cy="95022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17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err="1">
                  <a:solidFill>
                    <a:schemeClr val="bg1"/>
                  </a:solidFill>
                </a:rPr>
                <a:t>uOttawa.ca</a:t>
              </a:r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0"/>
            </a:xfrm>
            <a:prstGeom prst="rect">
              <a:avLst/>
            </a:prstGeom>
          </p:spPr>
        </p:pic>
        <p:sp>
          <p:nvSpPr>
            <p:cNvPr id="20" name="Footer Placeholder 6"/>
            <p:cNvSpPr txBox="1">
              <a:spLocks noChangeArrowheads="1"/>
            </p:cNvSpPr>
            <p:nvPr/>
          </p:nvSpPr>
          <p:spPr bwMode="auto">
            <a:xfrm>
              <a:off x="179512" y="5753851"/>
              <a:ext cx="64087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sz="1450" dirty="0" err="1">
                  <a:solidFill>
                    <a:schemeClr val="bg1"/>
                  </a:solidFill>
                </a:rPr>
                <a:t>Faculté</a:t>
              </a:r>
              <a:r>
                <a:rPr lang="en-US" sz="1450" dirty="0">
                  <a:solidFill>
                    <a:schemeClr val="bg1"/>
                  </a:solidFill>
                </a:rPr>
                <a:t> de g</a:t>
              </a:r>
              <a:r>
                <a:rPr lang="en-CA" sz="1450" dirty="0">
                  <a:solidFill>
                    <a:schemeClr val="bg1"/>
                  </a:solidFill>
                </a:rPr>
                <a:t>é</a:t>
              </a:r>
              <a:r>
                <a:rPr lang="en-US" sz="1450" dirty="0" err="1">
                  <a:solidFill>
                    <a:schemeClr val="bg1"/>
                  </a:solidFill>
                </a:rPr>
                <a:t>nie</a:t>
              </a:r>
              <a:r>
                <a:rPr lang="en-US" sz="1450" dirty="0">
                  <a:solidFill>
                    <a:schemeClr val="bg1"/>
                  </a:solidFill>
                </a:rPr>
                <a:t> |  Faculty of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3">
            <a:extLst>
              <a:ext uri="{FF2B5EF4-FFF2-40B4-BE49-F238E27FC236}">
                <a16:creationId xmlns:a16="http://schemas.microsoft.com/office/drawing/2014/main" id="{C71AD329-8C57-43FB-8599-BA9CB738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793" r="13793"/>
          <a:stretch/>
        </p:blipFill>
        <p:spPr>
          <a:xfrm>
            <a:off x="5264698" y="1567590"/>
            <a:ext cx="2513757" cy="1941310"/>
          </a:xfr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24837D7-A5D7-400B-AA66-23873B20DC58}"/>
              </a:ext>
            </a:extLst>
          </p:cNvPr>
          <p:cNvSpPr txBox="1"/>
          <p:nvPr/>
        </p:nvSpPr>
        <p:spPr>
          <a:xfrm>
            <a:off x="4980776" y="3619071"/>
            <a:ext cx="3081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ea typeface="ＭＳ Ｐゴシック"/>
              </a:rPr>
              <a:t>Mathieu Falardeau</a:t>
            </a:r>
            <a:br>
              <a:rPr lang="en-US" sz="1200" b="1" dirty="0">
                <a:latin typeface="Times"/>
                <a:ea typeface="ＭＳ Ｐゴシック"/>
              </a:rPr>
            </a:br>
            <a:r>
              <a:rPr lang="en-US" sz="1200" b="1" dirty="0">
                <a:solidFill>
                  <a:srgbClr val="0C7BF2"/>
                </a:solidFill>
                <a:latin typeface="Times"/>
                <a:ea typeface="ＭＳ Ｐゴシック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mfala097@uottawa.ca</a:t>
            </a:r>
            <a:r>
              <a:rPr lang="en-US" sz="1200" b="1" dirty="0">
                <a:solidFill>
                  <a:srgbClr val="0C7BF2"/>
                </a:solidFill>
                <a:latin typeface="Times"/>
                <a:ea typeface="ＭＳ Ｐゴシック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E4C67-05E4-4699-A3D4-18741EBB6E44}"/>
              </a:ext>
            </a:extLst>
          </p:cNvPr>
          <p:cNvSpPr txBox="1"/>
          <p:nvPr/>
        </p:nvSpPr>
        <p:spPr>
          <a:xfrm>
            <a:off x="1445608" y="3619071"/>
            <a:ext cx="19018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ea typeface="ＭＳ Ｐゴシック"/>
              </a:rPr>
              <a:t>Alfa Budiman</a:t>
            </a:r>
            <a:br>
              <a:rPr lang="en-US" sz="1200" b="1" dirty="0">
                <a:latin typeface="Times"/>
                <a:ea typeface="ＭＳ Ｐゴシック"/>
              </a:rPr>
            </a:br>
            <a:r>
              <a:rPr lang="en-US" sz="1200" b="1" dirty="0">
                <a:latin typeface="Times"/>
                <a:ea typeface="ＭＳ Ｐゴシック"/>
                <a:hlinkClick r:id="rId5"/>
              </a:rPr>
              <a:t>abudi097@uottawa.ca</a:t>
            </a:r>
            <a:r>
              <a:rPr lang="en-US" sz="1200" b="1" dirty="0">
                <a:latin typeface="Times"/>
                <a:ea typeface="ＭＳ Ｐゴシック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E8CBC-3EAD-4335-BA4B-273D20C10C82}"/>
              </a:ext>
            </a:extLst>
          </p:cNvPr>
          <p:cNvSpPr txBox="1"/>
          <p:nvPr/>
        </p:nvSpPr>
        <p:spPr>
          <a:xfrm>
            <a:off x="8655404" y="168752"/>
            <a:ext cx="319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ea typeface="ＭＳ Ｐゴシック"/>
                <a:cs typeface="Time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7E031-F2A4-4385-A6A4-6C04893B7377}"/>
              </a:ext>
            </a:extLst>
          </p:cNvPr>
          <p:cNvSpPr txBox="1"/>
          <p:nvPr/>
        </p:nvSpPr>
        <p:spPr>
          <a:xfrm>
            <a:off x="8645593" y="168752"/>
            <a:ext cx="3100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ＭＳ Ｐゴシック"/>
                <a:cs typeface="Times"/>
              </a:rPr>
              <a:t>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783EE2-BB16-453A-BCF5-16D0068A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379428"/>
            <a:ext cx="7774632" cy="864096"/>
          </a:xfrm>
        </p:spPr>
        <p:txBody>
          <a:bodyPr/>
          <a:lstStyle/>
          <a:p>
            <a:r>
              <a:rPr lang="en-US" dirty="0"/>
              <a:t>Aim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476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7E44-F004-44C3-B494-B145344E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379428"/>
            <a:ext cx="7774632" cy="864096"/>
          </a:xfrm>
        </p:spPr>
        <p:txBody>
          <a:bodyPr/>
          <a:lstStyle/>
          <a:p>
            <a:r>
              <a:rPr lang="en-US" dirty="0"/>
              <a:t>Outline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23E9-4C46-42E6-AD62-7C393A54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01" y="1466891"/>
            <a:ext cx="7772400" cy="4434375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Background</a:t>
            </a:r>
          </a:p>
          <a:p>
            <a:pPr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Methodology:</a:t>
            </a:r>
          </a:p>
          <a:p>
            <a:pPr lvl="1"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Object Detection</a:t>
            </a:r>
          </a:p>
          <a:p>
            <a:pPr lvl="1"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Direction Calculation</a:t>
            </a:r>
          </a:p>
          <a:p>
            <a:pPr lvl="1"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Distance Calculation </a:t>
            </a:r>
          </a:p>
          <a:p>
            <a:pPr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Test &amp; Results</a:t>
            </a:r>
          </a:p>
          <a:p>
            <a:pPr>
              <a:spcAft>
                <a:spcPts val="400"/>
              </a:spcAft>
            </a:pPr>
            <a:r>
              <a:rPr lang="en-US" sz="2400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Discussion and 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D0067-0D53-4FD8-8885-0256AF84732F}"/>
              </a:ext>
            </a:extLst>
          </p:cNvPr>
          <p:cNvSpPr txBox="1"/>
          <p:nvPr/>
        </p:nvSpPr>
        <p:spPr>
          <a:xfrm>
            <a:off x="8655404" y="168752"/>
            <a:ext cx="319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ＭＳ Ｐゴシック"/>
                <a:cs typeface="Time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598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D7B6-4D0C-4CFB-B778-FFD657C2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0F58-729D-45C5-8BF4-C23E3DBA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2D1DC-C752-4AC2-B8B2-0D64F7C4B38E}"/>
              </a:ext>
            </a:extLst>
          </p:cNvPr>
          <p:cNvSpPr txBox="1"/>
          <p:nvPr/>
        </p:nvSpPr>
        <p:spPr>
          <a:xfrm>
            <a:off x="8655404" y="168752"/>
            <a:ext cx="319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ＭＳ Ｐゴシック"/>
                <a:cs typeface="Time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63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AD86-D208-466D-8BEA-51BA4535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9DE5-A791-4957-B9AB-35F95668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524000"/>
            <a:ext cx="6487357" cy="3886200"/>
          </a:xfrm>
        </p:spPr>
        <p:txBody>
          <a:bodyPr wrap="square" anchor="t"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C44D9-260E-4171-8EFF-5A6D28BBDBD8}"/>
              </a:ext>
            </a:extLst>
          </p:cNvPr>
          <p:cNvSpPr txBox="1"/>
          <p:nvPr/>
        </p:nvSpPr>
        <p:spPr>
          <a:xfrm>
            <a:off x="8655404" y="168752"/>
            <a:ext cx="319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ＭＳ Ｐゴシック"/>
                <a:cs typeface="Time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1528236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424b3c-cb4c-4bba-90b3-5f5b436a6b3b">
      <UserInfo>
        <DisplayName>Nada Noureddine</DisplayName>
        <AccountId>14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E40791264FAE46814856347053C8B1" ma:contentTypeVersion="6" ma:contentTypeDescription="Create a new document." ma:contentTypeScope="" ma:versionID="6e4d554c12f568477dd5fc65a9e614c1">
  <xsd:schema xmlns:xsd="http://www.w3.org/2001/XMLSchema" xmlns:xs="http://www.w3.org/2001/XMLSchema" xmlns:p="http://schemas.microsoft.com/office/2006/metadata/properties" xmlns:ns2="1edfec15-bc87-424d-8511-36ddd0ef1b07" xmlns:ns3="d5424b3c-cb4c-4bba-90b3-5f5b436a6b3b" targetNamespace="http://schemas.microsoft.com/office/2006/metadata/properties" ma:root="true" ma:fieldsID="46529e66c90d92e33f48a204cb75bacc" ns2:_="" ns3:_="">
    <xsd:import namespace="1edfec15-bc87-424d-8511-36ddd0ef1b07"/>
    <xsd:import namespace="d5424b3c-cb4c-4bba-90b3-5f5b436a6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fec15-bc87-424d-8511-36ddd0ef1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424b3c-cb4c-4bba-90b3-5f5b436a6b3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AC62C7-7E55-4569-9464-06A37349897C}">
  <ds:schemaRefs>
    <ds:schemaRef ds:uri="1edfec15-bc87-424d-8511-36ddd0ef1b07"/>
    <ds:schemaRef ds:uri="d5424b3c-cb4c-4bba-90b3-5f5b436a6b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209E848-86C0-4B8C-83D5-01CA13DB0C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995C88-510D-441A-A3AA-A0BD3697214B}">
  <ds:schemaRefs>
    <ds:schemaRef ds:uri="1edfec15-bc87-424d-8511-36ddd0ef1b07"/>
    <ds:schemaRef ds:uri="d5424b3c-cb4c-4bba-90b3-5f5b436a6b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18</TotalTime>
  <Words>401</Words>
  <Application>Microsoft Office PowerPoint</Application>
  <PresentationFormat>On-screen Show (4:3)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Times</vt:lpstr>
      <vt:lpstr>Times New Roman</vt:lpstr>
      <vt:lpstr>Verdana</vt:lpstr>
      <vt:lpstr>uOttawa-powerpoint-template</vt:lpstr>
      <vt:lpstr>PowerPoint Presentation</vt:lpstr>
      <vt:lpstr>PowerPoint Presentation</vt:lpstr>
      <vt:lpstr>Aim</vt:lpstr>
      <vt:lpstr>Outline</vt:lpstr>
      <vt:lpstr>PowerPoint Presentation</vt:lpstr>
      <vt:lpstr>Conclusion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Mathieu Falardeau</cp:lastModifiedBy>
  <cp:revision>4</cp:revision>
  <cp:lastPrinted>2013-05-07T16:03:29Z</cp:lastPrinted>
  <dcterms:created xsi:type="dcterms:W3CDTF">2010-02-26T18:49:55Z</dcterms:created>
  <dcterms:modified xsi:type="dcterms:W3CDTF">2022-03-19T02:00:53Z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0x0101009DE40791264FAE46814856347053C8B1</vt:lpwstr>
  </property>
</Properties>
</file>