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ADDA-7EBF-4FC2-B043-310AB434F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6FB5B-387C-46AF-87F1-BA3EA2246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36DC5-583A-4F44-B870-CB885704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6F19-B3B9-4A2C-81E9-4B0840ABFB77}" type="datetimeFigureOut">
              <a:rPr lang="en-CA" smtClean="0"/>
              <a:t>2021-12-07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AA378-6ACD-4617-AF87-B8A8F0B78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2F0D7-2606-41F3-AF0A-493C0D1D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C1E1-7CA5-467A-82F4-6D59EB59B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1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F5D7B-01B5-4A5A-B564-F9E94D56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54867-ED39-4F5F-B941-7C57839F5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AF272-6E7B-4683-8DFD-9C5EB986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6F19-B3B9-4A2C-81E9-4B0840ABFB77}" type="datetimeFigureOut">
              <a:rPr lang="en-CA" smtClean="0"/>
              <a:t>2021-12-07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345BB-3FDA-4951-9CEC-56B9D499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7929D-37ED-4B04-8709-E08A86F9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C1E1-7CA5-467A-82F4-6D59EB59B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82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88E14A-5CBE-4B9D-80AE-344CA6E9F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5C3C7-5FA9-444B-9FC2-9FB59A415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08AF2-91EF-4245-95F2-42A5F64C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6F19-B3B9-4A2C-81E9-4B0840ABFB77}" type="datetimeFigureOut">
              <a:rPr lang="en-CA" smtClean="0"/>
              <a:t>2021-12-07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36C9C-3FFB-45DF-8873-A7B6BE9C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62762-3BCC-40D4-B007-584AB5D2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C1E1-7CA5-467A-82F4-6D59EB59B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002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0D86-41B4-41DB-9D55-B2A8FA4B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85BA5-C34F-4981-A6C8-CD8AAB50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7CD65-141B-47DD-BEC2-96A4490E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6F19-B3B9-4A2C-81E9-4B0840ABFB77}" type="datetimeFigureOut">
              <a:rPr lang="en-CA" smtClean="0"/>
              <a:t>2021-12-07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E365E-8A41-4DB1-9E3D-D25C1485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CD3EB-AB96-4690-9F57-1331DCE5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C1E1-7CA5-467A-82F4-6D59EB59B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37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117BC-5B2A-4E0B-B690-689F9B981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43E15-31CC-47A6-99B0-C01A935CF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D7E7F-CBCC-4242-8707-1FCB62EB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6F19-B3B9-4A2C-81E9-4B0840ABFB77}" type="datetimeFigureOut">
              <a:rPr lang="en-CA" smtClean="0"/>
              <a:t>2021-12-07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7CBE4-2BEF-4104-A8DE-A6556897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39CDB-AED8-4B6B-A993-BA1D5E3B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C1E1-7CA5-467A-82F4-6D59EB59B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197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C7527-6503-4B4E-BA8E-1AE1B5FD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7F329-15E1-4C17-B779-E8CCC0BE0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EAC0A-19BD-43E0-AE72-1F045AD72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E1DAC-6F65-4075-BE57-EE86D4A7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6F19-B3B9-4A2C-81E9-4B0840ABFB77}" type="datetimeFigureOut">
              <a:rPr lang="en-CA" smtClean="0"/>
              <a:t>2021-12-07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D9DCF-7EA8-4E45-8B71-6264789B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14275-2C13-4D2F-8630-7D3FA8B8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C1E1-7CA5-467A-82F4-6D59EB59B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80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278B-B753-4D9A-823A-5757E02D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03165-AE4D-401F-BB86-4A3BE87EB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D77A8-7506-4FDC-8D07-7FE9933FA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51054-65DD-474B-80F6-E4C6BBC80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F8E06-6DF2-47FB-8DF8-E4EE789B1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A69766-D5DD-4D37-9D22-D54E8AA8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6F19-B3B9-4A2C-81E9-4B0840ABFB77}" type="datetimeFigureOut">
              <a:rPr lang="en-CA" smtClean="0"/>
              <a:t>2021-12-07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FC46BE-D6E8-4439-9C28-F61A2027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88685-39C0-4A20-8354-13D36406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C1E1-7CA5-467A-82F4-6D59EB59B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904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389B3-6544-4FDC-B2D3-BE554D56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EA765-1D04-41D8-A8F1-B8DE16056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6F19-B3B9-4A2C-81E9-4B0840ABFB77}" type="datetimeFigureOut">
              <a:rPr lang="en-CA" smtClean="0"/>
              <a:t>2021-12-07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CBA96-7588-483C-8ACA-A49F8110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52719-E5A5-41FB-BA19-5E4F0584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C1E1-7CA5-467A-82F4-6D59EB59B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0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D5F62-A8D4-4FB0-B778-F40AE649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6F19-B3B9-4A2C-81E9-4B0840ABFB77}" type="datetimeFigureOut">
              <a:rPr lang="en-CA" smtClean="0"/>
              <a:t>2021-12-07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B7A704-42C3-468B-8643-3BE8E8F6B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B5F54-B081-4413-8D31-48C6B546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C1E1-7CA5-467A-82F4-6D59EB59B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032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C0C9-56E7-4D59-8E61-9D1F290FB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2FA7E-BE52-4A50-9F76-67F6BA617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D6F0D-509C-414D-AD2E-1B50BCFE3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E5B05-D1FF-4618-87F3-9E0B3E296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6F19-B3B9-4A2C-81E9-4B0840ABFB77}" type="datetimeFigureOut">
              <a:rPr lang="en-CA" smtClean="0"/>
              <a:t>2021-12-07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84F16-A141-4E78-A1B9-22CE91B0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390C9-2D51-46C0-AC4B-C84CEB81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C1E1-7CA5-467A-82F4-6D59EB59B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796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98944-9193-484A-892D-46D0CF636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B52D5-16E2-4A11-B42F-C374880ED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9A7F7-3D96-4DC6-A702-7BE728E4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10D10-AA5D-4D7A-A46D-AAFC4807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6F19-B3B9-4A2C-81E9-4B0840ABFB77}" type="datetimeFigureOut">
              <a:rPr lang="en-CA" smtClean="0"/>
              <a:t>2021-12-07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F4693-DDA0-4FF2-B23F-015936C7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93BEB-D066-4927-B91E-8EE8B3DD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C1E1-7CA5-467A-82F4-6D59EB59B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97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83F35E-7057-47DA-8420-8B15A020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C12B0-F381-4A1D-9533-839234DC1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419EF-0E59-4509-9FD1-724EA5CAC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C6F19-B3B9-4A2C-81E9-4B0840ABFB77}" type="datetimeFigureOut">
              <a:rPr lang="en-CA" smtClean="0"/>
              <a:t>2021-12-07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57DEB-6C91-4143-8FE1-EB702F61B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19A78-7BC9-46BA-BF1D-1F9DD385D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CC1E1-7CA5-467A-82F4-6D59EB59B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063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8FF378-1225-43F3-B195-A0E5AF175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1947862"/>
            <a:ext cx="7000875" cy="2962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C57C31-3B7F-49C1-8DE8-AC3C539C5070}"/>
              </a:ext>
            </a:extLst>
          </p:cNvPr>
          <p:cNvSpPr txBox="1"/>
          <p:nvPr/>
        </p:nvSpPr>
        <p:spPr>
          <a:xfrm>
            <a:off x="2928026" y="768485"/>
            <a:ext cx="2354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Data = autism_data.csv</a:t>
            </a:r>
          </a:p>
        </p:txBody>
      </p:sp>
    </p:spTree>
    <p:extLst>
      <p:ext uri="{BB962C8B-B14F-4D97-AF65-F5344CB8AC3E}">
        <p14:creationId xmlns:p14="http://schemas.microsoft.com/office/powerpoint/2010/main" val="389118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C57C31-3B7F-49C1-8DE8-AC3C539C5070}"/>
              </a:ext>
            </a:extLst>
          </p:cNvPr>
          <p:cNvSpPr txBox="1"/>
          <p:nvPr/>
        </p:nvSpPr>
        <p:spPr>
          <a:xfrm>
            <a:off x="2928026" y="768485"/>
            <a:ext cx="218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Data </a:t>
            </a:r>
            <a:r>
              <a:rPr lang="en-CA"/>
              <a:t>= test_data2.</a:t>
            </a:r>
            <a:r>
              <a:rPr lang="en-CA" dirty="0"/>
              <a:t>csv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5D00D0-A1E8-4ACD-A08C-1FE81E01F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2033587"/>
            <a:ext cx="65627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6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Alfa Budiman</dc:creator>
  <cp:lastModifiedBy>Alfa Budiman</cp:lastModifiedBy>
  <cp:revision>1</cp:revision>
  <dcterms:created xsi:type="dcterms:W3CDTF">2021-12-07T15:26:12Z</dcterms:created>
  <dcterms:modified xsi:type="dcterms:W3CDTF">2021-12-07T15:27:24Z</dcterms:modified>
</cp:coreProperties>
</file>