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1" r:id="rId4"/>
    <p:sldId id="260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874B-EFB3-5AF9-BAA1-4EC368AC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A1BFC-216E-1A54-7317-A3054D070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8A502-2675-7175-4BF2-3D242755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2D2-E6C7-4DB3-A12E-832D765809B2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082E4-9F76-EFD5-724E-AD6D0D02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DFCBC-21C7-6B24-5085-297F1042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6CD-294D-43BB-AC13-F3FC43FA4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659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489C-1BEF-E593-547D-3CB57E9B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81FB5-D828-3F66-E7C7-FC0E2CDCE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7958-7E64-9EB5-4F7E-15BD9B46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2D2-E6C7-4DB3-A12E-832D765809B2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CC47-947D-B1A7-C811-0609B0B7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66B8A-B30D-642F-708C-BC340BEE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6CD-294D-43BB-AC13-F3FC43FA4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64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1D067-1D6A-F643-1D8D-C62235A58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72460-ED19-56CF-EC0E-90360ADB4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7BE3F-26D7-520E-1558-337F3D52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2D2-E6C7-4DB3-A12E-832D765809B2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ECD3-E18F-6C07-CCBA-F55D821B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BBA2-858A-EB8F-493C-3DB6FEEB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6CD-294D-43BB-AC13-F3FC43FA4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02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9B26-560D-6DF2-83B8-4C3DF98A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3995-F432-2B2F-15D5-D16F7F48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AF717-2361-4A6F-BF82-F9AB5945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2D2-E6C7-4DB3-A12E-832D765809B2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04F28-1FEF-C3E9-9F67-E51CD401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E408B-038C-543A-856A-09B08637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6CD-294D-43BB-AC13-F3FC43FA4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30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F3C7-6411-E424-64A1-432E9B99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FE52D-6D23-B889-ADFF-C9786C2BA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D4CE8-0060-8A5B-DF15-AA401BE7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2D2-E6C7-4DB3-A12E-832D765809B2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6808-84BD-3AF9-3BF6-7D9D735A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F8133-F276-5117-3C0E-E6B08F4D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6CD-294D-43BB-AC13-F3FC43FA4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23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55E4-6E8D-D383-4832-F4CC38F4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4BD84-8C4C-7B6A-08D2-407571E04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0CD5E-B387-0834-26ED-13B06A96E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B71BA-74B0-4C2B-BB60-4CD6CD9A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2D2-E6C7-4DB3-A12E-832D765809B2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FD659-55CB-5C63-4623-0258E088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C22E9-E297-756A-EF74-D67B88B5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6CD-294D-43BB-AC13-F3FC43FA4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63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487F-B125-C35A-AC2E-18FE0B24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48A1F-213D-9D3F-7488-5E54C2747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DBB59-3E1E-2EED-9663-D0D34E1EF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49DE5-01FF-609D-1F36-BB04616C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05C89-650B-69C0-0C77-11E8D1C4A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A7BC9-E2A6-2CD8-5BB8-5F7A7614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2D2-E6C7-4DB3-A12E-832D765809B2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D9C4D-92BD-A327-571B-5DBE6787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5253F-2091-3757-1203-56A7EF18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6CD-294D-43BB-AC13-F3FC43FA4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9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D3E3-EE16-E388-8682-9EFB2558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97E69-31E6-1A75-DD05-1CC65029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2D2-E6C7-4DB3-A12E-832D765809B2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6B3DD-0611-9228-1B13-6C2A89CB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70AE9-29CB-145B-B00D-64E5F298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6CD-294D-43BB-AC13-F3FC43FA4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83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FD72F-523A-F8AA-B1A5-9F962C93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2D2-E6C7-4DB3-A12E-832D765809B2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8ACCE-DA3B-EE8E-5338-E71E7B4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E3B84-7BE0-5E6D-D2E0-A26F141E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6CD-294D-43BB-AC13-F3FC43FA4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71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8608-5FA8-5E92-73B2-5B27A8BB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4639A-1D00-21A7-A2FE-323DA512B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5BDAE-B5EE-1FC1-95B2-C32F74F3D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10503-A8EF-9868-3CE9-175B5973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2D2-E6C7-4DB3-A12E-832D765809B2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86FF6-8469-8B13-FF1A-DEDFE2CE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5B789-D427-3912-FC1C-EB0D8A64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6CD-294D-43BB-AC13-F3FC43FA4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4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1F04-27EE-F06B-08A9-7B5843A2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B0206-9EFB-C29C-F39D-531F93E18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0F046-29DC-DB9B-0D53-C1B36E489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78984-1DC2-262E-1E5B-468406DD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2D2-E6C7-4DB3-A12E-832D765809B2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A5962-6E63-6533-ABC5-AB181AE0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C7B4D-F7AD-656D-530C-31F39DFE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6CD-294D-43BB-AC13-F3FC43FA4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94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C3028-8E59-3777-B289-F165645E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79B12-FC61-725E-B857-19442C71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99219-E1B3-7A5F-0A01-A2FC4EE18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32D2-E6C7-4DB3-A12E-832D765809B2}" type="datetimeFigureOut">
              <a:rPr lang="en-CA" smtClean="0"/>
              <a:t>2023-02-12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4E48F-631F-37E1-5987-3A9D52CDF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F47CB-0980-5FD0-D715-632194F3F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A6CD-294D-43BB-AC13-F3FC43FA41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05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E7DBC5-544A-655F-D18A-A79BE52E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943" y="862428"/>
            <a:ext cx="6812132" cy="5125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A75A6A-DD86-A450-2D2E-DBEE69E95A44}"/>
              </a:ext>
            </a:extLst>
          </p:cNvPr>
          <p:cNvSpPr txBox="1"/>
          <p:nvPr/>
        </p:nvSpPr>
        <p:spPr>
          <a:xfrm>
            <a:off x="3601005" y="2656457"/>
            <a:ext cx="125226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600" dirty="0"/>
              <a:t>Canada Post </a:t>
            </a:r>
          </a:p>
          <a:p>
            <a:r>
              <a:rPr lang="en-CA" sz="1600" dirty="0"/>
              <a:t>Head Office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006169-4DF0-11AE-2326-180DBDA4528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27138" y="3241232"/>
            <a:ext cx="1269249" cy="870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08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481A33-BFB2-0F8D-EB7E-E75E3580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997831"/>
            <a:ext cx="7553325" cy="5642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595BF7-6856-2245-8A55-8F05B343B427}"/>
              </a:ext>
            </a:extLst>
          </p:cNvPr>
          <p:cNvSpPr txBox="1"/>
          <p:nvPr/>
        </p:nvSpPr>
        <p:spPr>
          <a:xfrm>
            <a:off x="4142543" y="3038197"/>
            <a:ext cx="125226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600" dirty="0"/>
              <a:t>Canada Post </a:t>
            </a:r>
          </a:p>
          <a:p>
            <a:r>
              <a:rPr lang="en-CA" sz="1600" dirty="0"/>
              <a:t>Head Office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FF81F0-A11E-931A-21D2-3A8CC4E4F2F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68676" y="3622972"/>
            <a:ext cx="1269249" cy="870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86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481A33-BFB2-0F8D-EB7E-E75E3580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997831"/>
            <a:ext cx="7553325" cy="5642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595BF7-6856-2245-8A55-8F05B343B427}"/>
              </a:ext>
            </a:extLst>
          </p:cNvPr>
          <p:cNvSpPr txBox="1"/>
          <p:nvPr/>
        </p:nvSpPr>
        <p:spPr>
          <a:xfrm>
            <a:off x="4142543" y="3038197"/>
            <a:ext cx="125226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600" dirty="0"/>
              <a:t>Canada Post </a:t>
            </a:r>
          </a:p>
          <a:p>
            <a:r>
              <a:rPr lang="en-CA" sz="1600" dirty="0"/>
              <a:t>Head Office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FF81F0-A11E-931A-21D2-3A8CC4E4F2F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68676" y="3622972"/>
            <a:ext cx="1269249" cy="870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1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B9B9144-B4F3-81CB-68B9-C218E15D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67" y="541537"/>
            <a:ext cx="7794278" cy="55794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1F8555-D149-FDE8-2BCB-101C76E7DDEB}"/>
              </a:ext>
            </a:extLst>
          </p:cNvPr>
          <p:cNvSpPr txBox="1"/>
          <p:nvPr/>
        </p:nvSpPr>
        <p:spPr>
          <a:xfrm>
            <a:off x="3342443" y="2495272"/>
            <a:ext cx="125226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sz="1600" dirty="0"/>
              <a:t>Canada Post </a:t>
            </a:r>
          </a:p>
          <a:p>
            <a:r>
              <a:rPr lang="en-CA" sz="1600" dirty="0"/>
              <a:t>Head Office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0A4299-3079-CEA7-5064-1F938C7D5F3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968576" y="3080047"/>
            <a:ext cx="1269249" cy="870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3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F36CC27-77C7-45B3-8A80-8585378BA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369" y="0"/>
            <a:ext cx="2988214" cy="593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9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5191FB-BC6C-9A00-339D-2FCF20420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813" y="1313664"/>
            <a:ext cx="6664495" cy="394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5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AC54B-6732-FAFD-42FF-BDCB5308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937" y="965030"/>
            <a:ext cx="6350493" cy="501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alfa budiman</dc:creator>
  <cp:lastModifiedBy>alfa budiman</cp:lastModifiedBy>
  <cp:revision>1</cp:revision>
  <dcterms:created xsi:type="dcterms:W3CDTF">2023-02-12T12:37:26Z</dcterms:created>
  <dcterms:modified xsi:type="dcterms:W3CDTF">2023-02-12T12:53:41Z</dcterms:modified>
</cp:coreProperties>
</file>