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1"/>
    <p:restoredTop sz="96197"/>
  </p:normalViewPr>
  <p:slideViewPr>
    <p:cSldViewPr snapToGrid="0" snapToObjects="1">
      <p:cViewPr varScale="1">
        <p:scale>
          <a:sx n="97" d="100"/>
          <a:sy n="97" d="100"/>
        </p:scale>
        <p:origin x="3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25D1-6A82-004D-AEEA-DED266569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73146-D950-3B4B-B405-3A0477CA7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02545-4288-F643-A398-01137534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09D-9AE5-C841-94DF-D3E748480F0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8344E-D3CC-1844-B6A0-21B37792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F1AA9-423D-E245-8C1E-DAF11CF5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BE69-5CE9-724E-80B6-18D8E802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8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8F8F-E10B-8E4B-A691-832253C3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F1D76-7CCD-0C4C-9D48-4AB69AE19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2F0EB-56AF-4C40-A8E2-DB1A3FAF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09D-9AE5-C841-94DF-D3E748480F0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1F9B5-FCBD-F648-A90E-35002F98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8F38A-3EF8-E943-9C3F-436F1696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BE69-5CE9-724E-80B6-18D8E802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5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40EFD-9B5F-6B4A-9433-5446A67DD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F88A5-B283-914B-A6C5-1C353FB13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39A33-184C-1840-BD8E-76E8EFB8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09D-9AE5-C841-94DF-D3E748480F0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DBAFC-2F36-4A4E-9A35-6304F375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5F20B-C2F3-4348-9717-2C5F515C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BE69-5CE9-724E-80B6-18D8E802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6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8A1C-5607-3142-B618-97E9AF7E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59120-2710-564A-97BB-DAF6F40E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8BFD9-659E-F549-B642-E96B54E0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09D-9AE5-C841-94DF-D3E748480F0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92261-FB4C-7B45-931C-BEDBA91E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53C18-813C-D04D-A9FB-A6D42593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BE69-5CE9-724E-80B6-18D8E802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2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FA83-8308-BD47-8697-FAAEBEF8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25BEF-B703-F344-8610-512512EDD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316AE-C19F-754C-BCE7-28979AC70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09D-9AE5-C841-94DF-D3E748480F0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21DF2-94AF-1249-AAB5-F37E1BE9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BDB65-BFD2-8545-9320-882E4A44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BE69-5CE9-724E-80B6-18D8E802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1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A564-C996-4B47-8C18-2C41EE95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6796-71B9-0D42-9B72-3316A984C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FA827-27E5-A648-93F7-B2195CB34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BFD0F-D308-AD4E-BA00-C3B725DA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09D-9AE5-C841-94DF-D3E748480F0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50507-43E1-D34D-9910-7D8EA192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6FB60-354B-9E45-A7EB-FDF1BCB8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BE69-5CE9-724E-80B6-18D8E802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8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2B1B-AA61-7C4A-9575-E043C672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E95EB-F9CC-864D-99A3-2F64D9D40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301C8-83D9-B14C-AB74-67E9D9482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B4CD6-4665-0B47-B706-30DEEAA01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7C95B4-C5B2-B043-9A96-1868B015A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632DA9-AA99-8D45-A350-02ED7F20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09D-9AE5-C841-94DF-D3E748480F0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87B89-E775-6E4E-9ED4-C79188D1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9CE04-E699-2244-82AB-232A9C9E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BE69-5CE9-724E-80B6-18D8E802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0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09B9-07B3-694D-9194-0627B8E8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8FF86-F904-3049-A281-1F5D9011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09D-9AE5-C841-94DF-D3E748480F0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4C74B-3D54-B24E-B9A8-EEC6200C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1BEE4-03E2-1C4A-BE59-B3E28288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BE69-5CE9-724E-80B6-18D8E802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DD4BD-5938-8A47-B034-D9C14240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09D-9AE5-C841-94DF-D3E748480F0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27D81-2805-F444-A66B-2EFA90E4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73A2D-EB39-2746-B3D6-305ACC62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BE69-5CE9-724E-80B6-18D8E802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9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9969-AB4F-B04C-B231-966952D4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1D9B-A72A-EE4B-A0F1-C3EE1D95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1DFCF-F429-B540-878D-2ABCB5DF8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EBE29-1B30-3D40-82F4-F86B44BB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09D-9AE5-C841-94DF-D3E748480F0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2363A-C200-684C-882D-97BC4EA2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62DCB-753C-3049-AD7E-D9118E8A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BE69-5CE9-724E-80B6-18D8E802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2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1DD7-A07A-704E-AF48-B71F3158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8DB640-D020-1F41-AD12-A19398EB9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ED38C-6B38-3840-B851-92BA2DBEB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4669D-23A2-BB43-AB5B-0093A363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09D-9AE5-C841-94DF-D3E748480F0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4DD88-95D2-D54C-9B02-71911784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EE53F-48F3-154A-97D8-553BBFC7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BE69-5CE9-724E-80B6-18D8E802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0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080F7-6A0D-5648-985E-6FDCF68F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E5BBF-BF28-1545-A7E4-AECAAA9C2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87D9-BC92-8B4C-9F56-FA66CB96D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09D-9AE5-C841-94DF-D3E748480F0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02E5C-C171-EB46-972C-709738CB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7956B-020E-8F4E-BFC2-4D8395F4B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6BE69-5CE9-724E-80B6-18D8E8023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3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B3003CE-F615-3744-888D-EBB25AC3E5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381806"/>
              </p:ext>
            </p:extLst>
          </p:nvPr>
        </p:nvGraphicFramePr>
        <p:xfrm>
          <a:off x="2109848" y="495128"/>
          <a:ext cx="646892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525">
                  <a:extLst>
                    <a:ext uri="{9D8B030D-6E8A-4147-A177-3AD203B41FA5}">
                      <a16:colId xmlns:a16="http://schemas.microsoft.com/office/drawing/2014/main" val="1729025007"/>
                    </a:ext>
                  </a:extLst>
                </a:gridCol>
                <a:gridCol w="380525">
                  <a:extLst>
                    <a:ext uri="{9D8B030D-6E8A-4147-A177-3AD203B41FA5}">
                      <a16:colId xmlns:a16="http://schemas.microsoft.com/office/drawing/2014/main" val="2673250726"/>
                    </a:ext>
                  </a:extLst>
                </a:gridCol>
                <a:gridCol w="380525">
                  <a:extLst>
                    <a:ext uri="{9D8B030D-6E8A-4147-A177-3AD203B41FA5}">
                      <a16:colId xmlns:a16="http://schemas.microsoft.com/office/drawing/2014/main" val="1810991647"/>
                    </a:ext>
                  </a:extLst>
                </a:gridCol>
                <a:gridCol w="380525">
                  <a:extLst>
                    <a:ext uri="{9D8B030D-6E8A-4147-A177-3AD203B41FA5}">
                      <a16:colId xmlns:a16="http://schemas.microsoft.com/office/drawing/2014/main" val="923733366"/>
                    </a:ext>
                  </a:extLst>
                </a:gridCol>
                <a:gridCol w="380525">
                  <a:extLst>
                    <a:ext uri="{9D8B030D-6E8A-4147-A177-3AD203B41FA5}">
                      <a16:colId xmlns:a16="http://schemas.microsoft.com/office/drawing/2014/main" val="2893711296"/>
                    </a:ext>
                  </a:extLst>
                </a:gridCol>
                <a:gridCol w="380525">
                  <a:extLst>
                    <a:ext uri="{9D8B030D-6E8A-4147-A177-3AD203B41FA5}">
                      <a16:colId xmlns:a16="http://schemas.microsoft.com/office/drawing/2014/main" val="3356411089"/>
                    </a:ext>
                  </a:extLst>
                </a:gridCol>
                <a:gridCol w="380525">
                  <a:extLst>
                    <a:ext uri="{9D8B030D-6E8A-4147-A177-3AD203B41FA5}">
                      <a16:colId xmlns:a16="http://schemas.microsoft.com/office/drawing/2014/main" val="4026380441"/>
                    </a:ext>
                  </a:extLst>
                </a:gridCol>
                <a:gridCol w="380525">
                  <a:extLst>
                    <a:ext uri="{9D8B030D-6E8A-4147-A177-3AD203B41FA5}">
                      <a16:colId xmlns:a16="http://schemas.microsoft.com/office/drawing/2014/main" val="3969637981"/>
                    </a:ext>
                  </a:extLst>
                </a:gridCol>
                <a:gridCol w="380525">
                  <a:extLst>
                    <a:ext uri="{9D8B030D-6E8A-4147-A177-3AD203B41FA5}">
                      <a16:colId xmlns:a16="http://schemas.microsoft.com/office/drawing/2014/main" val="1117879288"/>
                    </a:ext>
                  </a:extLst>
                </a:gridCol>
                <a:gridCol w="380525">
                  <a:extLst>
                    <a:ext uri="{9D8B030D-6E8A-4147-A177-3AD203B41FA5}">
                      <a16:colId xmlns:a16="http://schemas.microsoft.com/office/drawing/2014/main" val="424625179"/>
                    </a:ext>
                  </a:extLst>
                </a:gridCol>
                <a:gridCol w="380525">
                  <a:extLst>
                    <a:ext uri="{9D8B030D-6E8A-4147-A177-3AD203B41FA5}">
                      <a16:colId xmlns:a16="http://schemas.microsoft.com/office/drawing/2014/main" val="1805866499"/>
                    </a:ext>
                  </a:extLst>
                </a:gridCol>
                <a:gridCol w="380525">
                  <a:extLst>
                    <a:ext uri="{9D8B030D-6E8A-4147-A177-3AD203B41FA5}">
                      <a16:colId xmlns:a16="http://schemas.microsoft.com/office/drawing/2014/main" val="309735974"/>
                    </a:ext>
                  </a:extLst>
                </a:gridCol>
                <a:gridCol w="380525">
                  <a:extLst>
                    <a:ext uri="{9D8B030D-6E8A-4147-A177-3AD203B41FA5}">
                      <a16:colId xmlns:a16="http://schemas.microsoft.com/office/drawing/2014/main" val="8481263"/>
                    </a:ext>
                  </a:extLst>
                </a:gridCol>
                <a:gridCol w="380525">
                  <a:extLst>
                    <a:ext uri="{9D8B030D-6E8A-4147-A177-3AD203B41FA5}">
                      <a16:colId xmlns:a16="http://schemas.microsoft.com/office/drawing/2014/main" val="433533952"/>
                    </a:ext>
                  </a:extLst>
                </a:gridCol>
                <a:gridCol w="380525">
                  <a:extLst>
                    <a:ext uri="{9D8B030D-6E8A-4147-A177-3AD203B41FA5}">
                      <a16:colId xmlns:a16="http://schemas.microsoft.com/office/drawing/2014/main" val="1234367728"/>
                    </a:ext>
                  </a:extLst>
                </a:gridCol>
                <a:gridCol w="380525">
                  <a:extLst>
                    <a:ext uri="{9D8B030D-6E8A-4147-A177-3AD203B41FA5}">
                      <a16:colId xmlns:a16="http://schemas.microsoft.com/office/drawing/2014/main" val="2363976874"/>
                    </a:ext>
                  </a:extLst>
                </a:gridCol>
                <a:gridCol w="380525">
                  <a:extLst>
                    <a:ext uri="{9D8B030D-6E8A-4147-A177-3AD203B41FA5}">
                      <a16:colId xmlns:a16="http://schemas.microsoft.com/office/drawing/2014/main" val="1196765952"/>
                    </a:ext>
                  </a:extLst>
                </a:gridCol>
              </a:tblGrid>
              <a:tr h="27405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565768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087638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672242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568270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691775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314001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576964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284858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724668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106162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978100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957681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249948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00206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312258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00206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279913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rgbClr val="002060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835808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53137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61D51E7-3AC9-DD8B-3426-D5AE121E7462}"/>
              </a:ext>
            </a:extLst>
          </p:cNvPr>
          <p:cNvCxnSpPr>
            <a:cxnSpLocks/>
          </p:cNvCxnSpPr>
          <p:nvPr/>
        </p:nvCxnSpPr>
        <p:spPr>
          <a:xfrm>
            <a:off x="2450067" y="791157"/>
            <a:ext cx="131254" cy="1706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265AE4-00A9-A5D7-8D94-4F7127ED70D6}"/>
              </a:ext>
            </a:extLst>
          </p:cNvPr>
          <p:cNvSpPr txBox="1"/>
          <p:nvPr/>
        </p:nvSpPr>
        <p:spPr>
          <a:xfrm>
            <a:off x="3445312" y="135053"/>
            <a:ext cx="104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8AC85-318A-D021-A0B4-337396D4928E}"/>
              </a:ext>
            </a:extLst>
          </p:cNvPr>
          <p:cNvSpPr txBox="1"/>
          <p:nvPr/>
        </p:nvSpPr>
        <p:spPr>
          <a:xfrm>
            <a:off x="112394" y="3288585"/>
            <a:ext cx="104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D7BFFB-22F2-DEAE-95A2-F53BC3898550}"/>
              </a:ext>
            </a:extLst>
          </p:cNvPr>
          <p:cNvSpPr txBox="1"/>
          <p:nvPr/>
        </p:nvSpPr>
        <p:spPr>
          <a:xfrm>
            <a:off x="0" y="526473"/>
            <a:ext cx="2030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 = +1</a:t>
            </a:r>
          </a:p>
          <a:p>
            <a:r>
              <a:rPr lang="en-US" dirty="0"/>
              <a:t>Non-match = 0</a:t>
            </a:r>
          </a:p>
          <a:p>
            <a:r>
              <a:rPr lang="en-US" dirty="0"/>
              <a:t>Gap = -1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5741EE-541A-D890-3B22-9BA26DD58191}"/>
              </a:ext>
            </a:extLst>
          </p:cNvPr>
          <p:cNvCxnSpPr>
            <a:cxnSpLocks/>
          </p:cNvCxnSpPr>
          <p:nvPr/>
        </p:nvCxnSpPr>
        <p:spPr>
          <a:xfrm>
            <a:off x="2816847" y="1162313"/>
            <a:ext cx="131254" cy="1706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EA4F47-8099-18E2-4EF3-AE1BC54B7524}"/>
              </a:ext>
            </a:extLst>
          </p:cNvPr>
          <p:cNvCxnSpPr>
            <a:cxnSpLocks/>
          </p:cNvCxnSpPr>
          <p:nvPr/>
        </p:nvCxnSpPr>
        <p:spPr>
          <a:xfrm>
            <a:off x="2754868" y="1523639"/>
            <a:ext cx="193233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68AD62-CA22-1E55-49C8-6B7C446C870A}"/>
              </a:ext>
            </a:extLst>
          </p:cNvPr>
          <p:cNvCxnSpPr>
            <a:cxnSpLocks/>
          </p:cNvCxnSpPr>
          <p:nvPr/>
        </p:nvCxnSpPr>
        <p:spPr>
          <a:xfrm>
            <a:off x="3218629" y="1163222"/>
            <a:ext cx="131254" cy="1706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CF928F-F015-EC95-C8D4-DF3EE57E725B}"/>
              </a:ext>
            </a:extLst>
          </p:cNvPr>
          <p:cNvCxnSpPr>
            <a:cxnSpLocks/>
          </p:cNvCxnSpPr>
          <p:nvPr/>
        </p:nvCxnSpPr>
        <p:spPr>
          <a:xfrm>
            <a:off x="3155918" y="1485343"/>
            <a:ext cx="131254" cy="1706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D23A1B-C582-2D95-2EAF-A4F5B989380B}"/>
              </a:ext>
            </a:extLst>
          </p:cNvPr>
          <p:cNvCxnSpPr>
            <a:cxnSpLocks/>
          </p:cNvCxnSpPr>
          <p:nvPr/>
        </p:nvCxnSpPr>
        <p:spPr>
          <a:xfrm>
            <a:off x="3511762" y="1521622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B6369F8-5D50-31F7-49A7-6869D9CA16FF}"/>
              </a:ext>
            </a:extLst>
          </p:cNvPr>
          <p:cNvCxnSpPr>
            <a:cxnSpLocks/>
          </p:cNvCxnSpPr>
          <p:nvPr/>
        </p:nvCxnSpPr>
        <p:spPr>
          <a:xfrm>
            <a:off x="3932711" y="1521621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6601B1-3236-3E25-E5AD-CBC8435901EA}"/>
              </a:ext>
            </a:extLst>
          </p:cNvPr>
          <p:cNvCxnSpPr>
            <a:cxnSpLocks/>
          </p:cNvCxnSpPr>
          <p:nvPr/>
        </p:nvCxnSpPr>
        <p:spPr>
          <a:xfrm>
            <a:off x="4313346" y="1548046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216EB90-6BBD-80ED-A247-EBB68E45576C}"/>
              </a:ext>
            </a:extLst>
          </p:cNvPr>
          <p:cNvCxnSpPr>
            <a:cxnSpLocks/>
          </p:cNvCxnSpPr>
          <p:nvPr/>
        </p:nvCxnSpPr>
        <p:spPr>
          <a:xfrm>
            <a:off x="6968470" y="1542236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2BF000C-9A19-8332-3713-FF49BDABA16B}"/>
              </a:ext>
            </a:extLst>
          </p:cNvPr>
          <p:cNvCxnSpPr>
            <a:cxnSpLocks/>
          </p:cNvCxnSpPr>
          <p:nvPr/>
        </p:nvCxnSpPr>
        <p:spPr>
          <a:xfrm>
            <a:off x="7343480" y="1523639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2249D64-F4C8-B7A8-7392-9CA0B4C7D582}"/>
              </a:ext>
            </a:extLst>
          </p:cNvPr>
          <p:cNvCxnSpPr>
            <a:cxnSpLocks/>
          </p:cNvCxnSpPr>
          <p:nvPr/>
        </p:nvCxnSpPr>
        <p:spPr>
          <a:xfrm>
            <a:off x="7700886" y="1537923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30D4E1E-1E5B-6494-303F-3D90DC7D981C}"/>
              </a:ext>
            </a:extLst>
          </p:cNvPr>
          <p:cNvCxnSpPr>
            <a:cxnSpLocks/>
          </p:cNvCxnSpPr>
          <p:nvPr/>
        </p:nvCxnSpPr>
        <p:spPr>
          <a:xfrm>
            <a:off x="3548120" y="1130768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395760-61EB-BAC7-023B-B20DCE9C32EF}"/>
              </a:ext>
            </a:extLst>
          </p:cNvPr>
          <p:cNvCxnSpPr>
            <a:cxnSpLocks/>
          </p:cNvCxnSpPr>
          <p:nvPr/>
        </p:nvCxnSpPr>
        <p:spPr>
          <a:xfrm>
            <a:off x="3932711" y="1112806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1107297-B091-65D5-C5FF-54286E6F26CB}"/>
              </a:ext>
            </a:extLst>
          </p:cNvPr>
          <p:cNvCxnSpPr>
            <a:cxnSpLocks/>
          </p:cNvCxnSpPr>
          <p:nvPr/>
        </p:nvCxnSpPr>
        <p:spPr>
          <a:xfrm>
            <a:off x="4264809" y="1131677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6DE5035-7937-0BC4-EE1C-A9F733ED6123}"/>
              </a:ext>
            </a:extLst>
          </p:cNvPr>
          <p:cNvCxnSpPr>
            <a:cxnSpLocks/>
          </p:cNvCxnSpPr>
          <p:nvPr/>
        </p:nvCxnSpPr>
        <p:spPr>
          <a:xfrm>
            <a:off x="5061075" y="1130767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4EFFAF2-BCBF-D36B-4B8D-4AF606EAEFC1}"/>
              </a:ext>
            </a:extLst>
          </p:cNvPr>
          <p:cNvCxnSpPr>
            <a:cxnSpLocks/>
          </p:cNvCxnSpPr>
          <p:nvPr/>
        </p:nvCxnSpPr>
        <p:spPr>
          <a:xfrm>
            <a:off x="4667210" y="1112805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7E836DF-9D9A-D752-D86D-DE641172D62A}"/>
              </a:ext>
            </a:extLst>
          </p:cNvPr>
          <p:cNvCxnSpPr>
            <a:cxnSpLocks/>
          </p:cNvCxnSpPr>
          <p:nvPr/>
        </p:nvCxnSpPr>
        <p:spPr>
          <a:xfrm>
            <a:off x="5413075" y="1103145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45E38A9-D746-4E68-C7B3-8D1223703D9D}"/>
              </a:ext>
            </a:extLst>
          </p:cNvPr>
          <p:cNvCxnSpPr>
            <a:cxnSpLocks/>
          </p:cNvCxnSpPr>
          <p:nvPr/>
        </p:nvCxnSpPr>
        <p:spPr>
          <a:xfrm>
            <a:off x="4658981" y="1503270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8CACD0-42F6-F29B-1B8A-DDF8CD0E4BF0}"/>
              </a:ext>
            </a:extLst>
          </p:cNvPr>
          <p:cNvCxnSpPr>
            <a:cxnSpLocks/>
          </p:cNvCxnSpPr>
          <p:nvPr/>
        </p:nvCxnSpPr>
        <p:spPr>
          <a:xfrm>
            <a:off x="5848126" y="1517145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AEE2AA0-DD17-FD82-8092-18B1DE8AFBA7}"/>
              </a:ext>
            </a:extLst>
          </p:cNvPr>
          <p:cNvCxnSpPr>
            <a:cxnSpLocks/>
          </p:cNvCxnSpPr>
          <p:nvPr/>
        </p:nvCxnSpPr>
        <p:spPr>
          <a:xfrm>
            <a:off x="5042532" y="1537924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E794AA6-1CE9-039D-6C9F-47100AA8FA64}"/>
              </a:ext>
            </a:extLst>
          </p:cNvPr>
          <p:cNvCxnSpPr>
            <a:cxnSpLocks/>
          </p:cNvCxnSpPr>
          <p:nvPr/>
        </p:nvCxnSpPr>
        <p:spPr>
          <a:xfrm>
            <a:off x="5473116" y="1548046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753DB64-1E86-5ABF-C322-E5D00E79650F}"/>
              </a:ext>
            </a:extLst>
          </p:cNvPr>
          <p:cNvCxnSpPr>
            <a:cxnSpLocks/>
          </p:cNvCxnSpPr>
          <p:nvPr/>
        </p:nvCxnSpPr>
        <p:spPr>
          <a:xfrm>
            <a:off x="6203607" y="1498751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5E6837C-CDA9-F4E9-BE0F-3A2166129686}"/>
              </a:ext>
            </a:extLst>
          </p:cNvPr>
          <p:cNvCxnSpPr>
            <a:cxnSpLocks/>
          </p:cNvCxnSpPr>
          <p:nvPr/>
        </p:nvCxnSpPr>
        <p:spPr>
          <a:xfrm>
            <a:off x="6582367" y="1539009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6BEB351-D24F-7D45-EE0F-3509C961D066}"/>
              </a:ext>
            </a:extLst>
          </p:cNvPr>
          <p:cNvCxnSpPr>
            <a:cxnSpLocks/>
          </p:cNvCxnSpPr>
          <p:nvPr/>
        </p:nvCxnSpPr>
        <p:spPr>
          <a:xfrm>
            <a:off x="5836340" y="1137683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855F0D9-C76E-E82A-EC04-7D52FB8F2F76}"/>
              </a:ext>
            </a:extLst>
          </p:cNvPr>
          <p:cNvCxnSpPr>
            <a:cxnSpLocks/>
          </p:cNvCxnSpPr>
          <p:nvPr/>
        </p:nvCxnSpPr>
        <p:spPr>
          <a:xfrm>
            <a:off x="6591385" y="1128852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73BC33E-F70D-DA63-8C27-3BE25971B949}"/>
              </a:ext>
            </a:extLst>
          </p:cNvPr>
          <p:cNvCxnSpPr>
            <a:cxnSpLocks/>
          </p:cNvCxnSpPr>
          <p:nvPr/>
        </p:nvCxnSpPr>
        <p:spPr>
          <a:xfrm>
            <a:off x="6222152" y="1137683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F23A9C-F112-7627-286F-77FB848E0242}"/>
              </a:ext>
            </a:extLst>
          </p:cNvPr>
          <p:cNvCxnSpPr>
            <a:cxnSpLocks/>
          </p:cNvCxnSpPr>
          <p:nvPr/>
        </p:nvCxnSpPr>
        <p:spPr>
          <a:xfrm>
            <a:off x="7318343" y="1128851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16DA4E-D347-A8E0-4167-466177F571E5}"/>
              </a:ext>
            </a:extLst>
          </p:cNvPr>
          <p:cNvCxnSpPr>
            <a:cxnSpLocks/>
          </p:cNvCxnSpPr>
          <p:nvPr/>
        </p:nvCxnSpPr>
        <p:spPr>
          <a:xfrm>
            <a:off x="6937075" y="1163222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FFAA04A-0CFD-1CE8-4D24-EA62F3AAABC4}"/>
              </a:ext>
            </a:extLst>
          </p:cNvPr>
          <p:cNvCxnSpPr>
            <a:cxnSpLocks/>
          </p:cNvCxnSpPr>
          <p:nvPr/>
        </p:nvCxnSpPr>
        <p:spPr>
          <a:xfrm>
            <a:off x="7769695" y="1162313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0EF2A6D-9C5D-A3D9-0FD6-1C7426F460CA}"/>
              </a:ext>
            </a:extLst>
          </p:cNvPr>
          <p:cNvCxnSpPr>
            <a:cxnSpLocks/>
          </p:cNvCxnSpPr>
          <p:nvPr/>
        </p:nvCxnSpPr>
        <p:spPr>
          <a:xfrm>
            <a:off x="2816847" y="1899040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1B06B2E-56C1-6B83-38A0-E8EBFF053AE1}"/>
              </a:ext>
            </a:extLst>
          </p:cNvPr>
          <p:cNvCxnSpPr>
            <a:cxnSpLocks/>
          </p:cNvCxnSpPr>
          <p:nvPr/>
        </p:nvCxnSpPr>
        <p:spPr>
          <a:xfrm>
            <a:off x="2816847" y="2221257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4F8B276-D024-63DB-10BD-556373FA9D42}"/>
              </a:ext>
            </a:extLst>
          </p:cNvPr>
          <p:cNvCxnSpPr>
            <a:cxnSpLocks/>
          </p:cNvCxnSpPr>
          <p:nvPr/>
        </p:nvCxnSpPr>
        <p:spPr>
          <a:xfrm>
            <a:off x="2765804" y="2577370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D0C008A-2C86-0566-3B23-FD954BF6A776}"/>
              </a:ext>
            </a:extLst>
          </p:cNvPr>
          <p:cNvCxnSpPr>
            <a:cxnSpLocks/>
          </p:cNvCxnSpPr>
          <p:nvPr/>
        </p:nvCxnSpPr>
        <p:spPr>
          <a:xfrm>
            <a:off x="2816847" y="2931945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5E62B95-EA3A-C900-F2E7-81098104FA06}"/>
              </a:ext>
            </a:extLst>
          </p:cNvPr>
          <p:cNvCxnSpPr>
            <a:cxnSpLocks/>
          </p:cNvCxnSpPr>
          <p:nvPr/>
        </p:nvCxnSpPr>
        <p:spPr>
          <a:xfrm>
            <a:off x="2803316" y="3319271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D983081-73B1-D43F-6BCF-43B32C8E5264}"/>
              </a:ext>
            </a:extLst>
          </p:cNvPr>
          <p:cNvCxnSpPr>
            <a:cxnSpLocks/>
          </p:cNvCxnSpPr>
          <p:nvPr/>
        </p:nvCxnSpPr>
        <p:spPr>
          <a:xfrm>
            <a:off x="2729571" y="3685796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30B71C9-6768-B621-B49F-61DD87ABD1BA}"/>
              </a:ext>
            </a:extLst>
          </p:cNvPr>
          <p:cNvCxnSpPr>
            <a:cxnSpLocks/>
          </p:cNvCxnSpPr>
          <p:nvPr/>
        </p:nvCxnSpPr>
        <p:spPr>
          <a:xfrm>
            <a:off x="2796865" y="4072083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290732D-2468-EBCB-76CC-C1AD77C6242B}"/>
              </a:ext>
            </a:extLst>
          </p:cNvPr>
          <p:cNvCxnSpPr>
            <a:cxnSpLocks/>
          </p:cNvCxnSpPr>
          <p:nvPr/>
        </p:nvCxnSpPr>
        <p:spPr>
          <a:xfrm>
            <a:off x="2816847" y="5178626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E587843-4DE3-BB9D-A68E-D0D89C8D5BE7}"/>
              </a:ext>
            </a:extLst>
          </p:cNvPr>
          <p:cNvCxnSpPr>
            <a:cxnSpLocks/>
          </p:cNvCxnSpPr>
          <p:nvPr/>
        </p:nvCxnSpPr>
        <p:spPr>
          <a:xfrm>
            <a:off x="2759832" y="4434842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4A853D-2920-DAF7-7303-2BB317A8F46D}"/>
              </a:ext>
            </a:extLst>
          </p:cNvPr>
          <p:cNvCxnSpPr>
            <a:cxnSpLocks/>
          </p:cNvCxnSpPr>
          <p:nvPr/>
        </p:nvCxnSpPr>
        <p:spPr>
          <a:xfrm>
            <a:off x="2768720" y="4821129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30871B5-963F-1812-FA50-926BD46EFF71}"/>
              </a:ext>
            </a:extLst>
          </p:cNvPr>
          <p:cNvCxnSpPr>
            <a:cxnSpLocks/>
          </p:cNvCxnSpPr>
          <p:nvPr/>
        </p:nvCxnSpPr>
        <p:spPr>
          <a:xfrm>
            <a:off x="2774553" y="5564913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1736DFF-F0AC-B1F4-0CCD-347BB5A149F0}"/>
              </a:ext>
            </a:extLst>
          </p:cNvPr>
          <p:cNvCxnSpPr>
            <a:cxnSpLocks/>
          </p:cNvCxnSpPr>
          <p:nvPr/>
        </p:nvCxnSpPr>
        <p:spPr>
          <a:xfrm>
            <a:off x="3511762" y="1892694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104046A-DEEA-4905-1439-0F2F96370EBF}"/>
              </a:ext>
            </a:extLst>
          </p:cNvPr>
          <p:cNvCxnSpPr>
            <a:cxnSpLocks/>
          </p:cNvCxnSpPr>
          <p:nvPr/>
        </p:nvCxnSpPr>
        <p:spPr>
          <a:xfrm>
            <a:off x="2729571" y="5897728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CE3FB63-B834-0564-C75C-E16F3DACA27A}"/>
              </a:ext>
            </a:extLst>
          </p:cNvPr>
          <p:cNvCxnSpPr>
            <a:cxnSpLocks/>
          </p:cNvCxnSpPr>
          <p:nvPr/>
        </p:nvCxnSpPr>
        <p:spPr>
          <a:xfrm>
            <a:off x="3956982" y="2139468"/>
            <a:ext cx="20906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D9BA0CB-27CF-5D49-9089-6D56E3FB7C2F}"/>
              </a:ext>
            </a:extLst>
          </p:cNvPr>
          <p:cNvCxnSpPr>
            <a:cxnSpLocks/>
          </p:cNvCxnSpPr>
          <p:nvPr/>
        </p:nvCxnSpPr>
        <p:spPr>
          <a:xfrm>
            <a:off x="3129979" y="1892693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521A19B-8E81-C796-92CB-FBE835407E8B}"/>
              </a:ext>
            </a:extLst>
          </p:cNvPr>
          <p:cNvCxnSpPr>
            <a:cxnSpLocks/>
          </p:cNvCxnSpPr>
          <p:nvPr/>
        </p:nvCxnSpPr>
        <p:spPr>
          <a:xfrm>
            <a:off x="4272093" y="1852845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DE7600E-D06F-76BA-121A-C286A51E7F77}"/>
              </a:ext>
            </a:extLst>
          </p:cNvPr>
          <p:cNvCxnSpPr>
            <a:cxnSpLocks/>
          </p:cNvCxnSpPr>
          <p:nvPr/>
        </p:nvCxnSpPr>
        <p:spPr>
          <a:xfrm>
            <a:off x="4642417" y="1852846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0B97A57-A090-11D6-03F9-1E0FE1F7A13E}"/>
              </a:ext>
            </a:extLst>
          </p:cNvPr>
          <p:cNvCxnSpPr>
            <a:cxnSpLocks/>
          </p:cNvCxnSpPr>
          <p:nvPr/>
        </p:nvCxnSpPr>
        <p:spPr>
          <a:xfrm>
            <a:off x="5413075" y="1852846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E7F918B-036F-AEC5-9902-87D82BB63E0E}"/>
              </a:ext>
            </a:extLst>
          </p:cNvPr>
          <p:cNvCxnSpPr>
            <a:cxnSpLocks/>
          </p:cNvCxnSpPr>
          <p:nvPr/>
        </p:nvCxnSpPr>
        <p:spPr>
          <a:xfrm>
            <a:off x="5056384" y="1867493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5A14715-8159-E68A-E9A9-C3BDAB356725}"/>
              </a:ext>
            </a:extLst>
          </p:cNvPr>
          <p:cNvCxnSpPr>
            <a:cxnSpLocks/>
          </p:cNvCxnSpPr>
          <p:nvPr/>
        </p:nvCxnSpPr>
        <p:spPr>
          <a:xfrm>
            <a:off x="5854166" y="1881325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9581574-2EDE-5C9E-0A63-799CBDEB94CB}"/>
              </a:ext>
            </a:extLst>
          </p:cNvPr>
          <p:cNvCxnSpPr>
            <a:cxnSpLocks/>
          </p:cNvCxnSpPr>
          <p:nvPr/>
        </p:nvCxnSpPr>
        <p:spPr>
          <a:xfrm>
            <a:off x="6183495" y="1874555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BBB2293-0FC1-B0F2-7515-86F46713082E}"/>
              </a:ext>
            </a:extLst>
          </p:cNvPr>
          <p:cNvCxnSpPr>
            <a:cxnSpLocks/>
          </p:cNvCxnSpPr>
          <p:nvPr/>
        </p:nvCxnSpPr>
        <p:spPr>
          <a:xfrm>
            <a:off x="6599029" y="1892694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4A28116-8A84-9F0C-2ECD-982FBA1AF99C}"/>
              </a:ext>
            </a:extLst>
          </p:cNvPr>
          <p:cNvCxnSpPr>
            <a:cxnSpLocks/>
          </p:cNvCxnSpPr>
          <p:nvPr/>
        </p:nvCxnSpPr>
        <p:spPr>
          <a:xfrm>
            <a:off x="6939876" y="1874555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0E38EC6-F484-AF71-4CC5-9C9C617AE01A}"/>
              </a:ext>
            </a:extLst>
          </p:cNvPr>
          <p:cNvCxnSpPr>
            <a:cxnSpLocks/>
          </p:cNvCxnSpPr>
          <p:nvPr/>
        </p:nvCxnSpPr>
        <p:spPr>
          <a:xfrm>
            <a:off x="7355561" y="1866682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6F3A47E-7231-350C-A39D-857697F51295}"/>
              </a:ext>
            </a:extLst>
          </p:cNvPr>
          <p:cNvCxnSpPr>
            <a:cxnSpLocks/>
          </p:cNvCxnSpPr>
          <p:nvPr/>
        </p:nvCxnSpPr>
        <p:spPr>
          <a:xfrm>
            <a:off x="7700886" y="1891461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39FF05B-98A4-9EF0-DB31-0499662178D4}"/>
              </a:ext>
            </a:extLst>
          </p:cNvPr>
          <p:cNvCxnSpPr>
            <a:cxnSpLocks/>
          </p:cNvCxnSpPr>
          <p:nvPr/>
        </p:nvCxnSpPr>
        <p:spPr>
          <a:xfrm>
            <a:off x="3155918" y="2214814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441FF41-EFC8-CFFF-6DEC-B10481967C41}"/>
              </a:ext>
            </a:extLst>
          </p:cNvPr>
          <p:cNvCxnSpPr>
            <a:cxnSpLocks/>
          </p:cNvCxnSpPr>
          <p:nvPr/>
        </p:nvCxnSpPr>
        <p:spPr>
          <a:xfrm>
            <a:off x="3137478" y="2577369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1A832D8-ECCB-8F30-F5A0-A1880D1D2D2A}"/>
              </a:ext>
            </a:extLst>
          </p:cNvPr>
          <p:cNvCxnSpPr>
            <a:cxnSpLocks/>
          </p:cNvCxnSpPr>
          <p:nvPr/>
        </p:nvCxnSpPr>
        <p:spPr>
          <a:xfrm>
            <a:off x="3155918" y="2959595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F0BCC9D-0E0C-C5EF-3053-D609B8B65BDF}"/>
              </a:ext>
            </a:extLst>
          </p:cNvPr>
          <p:cNvCxnSpPr>
            <a:cxnSpLocks/>
          </p:cNvCxnSpPr>
          <p:nvPr/>
        </p:nvCxnSpPr>
        <p:spPr>
          <a:xfrm>
            <a:off x="3137478" y="3687271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042A461-885D-D41A-0BF4-DB6B7B4B142C}"/>
              </a:ext>
            </a:extLst>
          </p:cNvPr>
          <p:cNvCxnSpPr>
            <a:cxnSpLocks/>
          </p:cNvCxnSpPr>
          <p:nvPr/>
        </p:nvCxnSpPr>
        <p:spPr>
          <a:xfrm>
            <a:off x="3137478" y="3318721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347CE9A-4812-A9A4-69A6-086F649739F6}"/>
              </a:ext>
            </a:extLst>
          </p:cNvPr>
          <p:cNvCxnSpPr>
            <a:cxnSpLocks/>
          </p:cNvCxnSpPr>
          <p:nvPr/>
        </p:nvCxnSpPr>
        <p:spPr>
          <a:xfrm>
            <a:off x="3157489" y="4443005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8970302-4E34-ACE2-65A1-DA9890B37194}"/>
              </a:ext>
            </a:extLst>
          </p:cNvPr>
          <p:cNvCxnSpPr>
            <a:cxnSpLocks/>
          </p:cNvCxnSpPr>
          <p:nvPr/>
        </p:nvCxnSpPr>
        <p:spPr>
          <a:xfrm>
            <a:off x="3170502" y="4060129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FB5BB76-8DC1-AB48-270E-C5DED65BA709}"/>
              </a:ext>
            </a:extLst>
          </p:cNvPr>
          <p:cNvCxnSpPr>
            <a:cxnSpLocks/>
          </p:cNvCxnSpPr>
          <p:nvPr/>
        </p:nvCxnSpPr>
        <p:spPr>
          <a:xfrm>
            <a:off x="3174583" y="4796268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7F096B8-1654-F78A-4366-A82C24A76C8C}"/>
              </a:ext>
            </a:extLst>
          </p:cNvPr>
          <p:cNvCxnSpPr>
            <a:cxnSpLocks/>
          </p:cNvCxnSpPr>
          <p:nvPr/>
        </p:nvCxnSpPr>
        <p:spPr>
          <a:xfrm>
            <a:off x="3174583" y="5149531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2F9D5D9-51DE-0B30-DE68-B5248E4D1B64}"/>
              </a:ext>
            </a:extLst>
          </p:cNvPr>
          <p:cNvCxnSpPr>
            <a:cxnSpLocks/>
          </p:cNvCxnSpPr>
          <p:nvPr/>
        </p:nvCxnSpPr>
        <p:spPr>
          <a:xfrm>
            <a:off x="3155623" y="5532407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23AB679-3439-C989-2C60-240FD8663AB9}"/>
              </a:ext>
            </a:extLst>
          </p:cNvPr>
          <p:cNvCxnSpPr>
            <a:cxnSpLocks/>
          </p:cNvCxnSpPr>
          <p:nvPr/>
        </p:nvCxnSpPr>
        <p:spPr>
          <a:xfrm>
            <a:off x="3150434" y="5885670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8531A62-A1C5-E0E6-CC81-D7189768C752}"/>
              </a:ext>
            </a:extLst>
          </p:cNvPr>
          <p:cNvCxnSpPr>
            <a:cxnSpLocks/>
          </p:cNvCxnSpPr>
          <p:nvPr/>
        </p:nvCxnSpPr>
        <p:spPr>
          <a:xfrm>
            <a:off x="3509152" y="2577370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53F8910-EC3B-F719-3AFF-12CC55A216BF}"/>
              </a:ext>
            </a:extLst>
          </p:cNvPr>
          <p:cNvCxnSpPr>
            <a:cxnSpLocks/>
          </p:cNvCxnSpPr>
          <p:nvPr/>
        </p:nvCxnSpPr>
        <p:spPr>
          <a:xfrm>
            <a:off x="3816041" y="2221257"/>
            <a:ext cx="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8A7CF7A-9BBD-8A13-5821-FD86B083799E}"/>
              </a:ext>
            </a:extLst>
          </p:cNvPr>
          <p:cNvCxnSpPr>
            <a:cxnSpLocks/>
          </p:cNvCxnSpPr>
          <p:nvPr/>
        </p:nvCxnSpPr>
        <p:spPr>
          <a:xfrm>
            <a:off x="3532705" y="2959594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139E349-E29F-CF2D-2A6A-EE4FB00F2C0E}"/>
              </a:ext>
            </a:extLst>
          </p:cNvPr>
          <p:cNvCxnSpPr>
            <a:cxnSpLocks/>
          </p:cNvCxnSpPr>
          <p:nvPr/>
        </p:nvCxnSpPr>
        <p:spPr>
          <a:xfrm>
            <a:off x="3514993" y="3341818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D839792-8937-04E6-B655-743F71AB25C3}"/>
              </a:ext>
            </a:extLst>
          </p:cNvPr>
          <p:cNvCxnSpPr>
            <a:cxnSpLocks/>
          </p:cNvCxnSpPr>
          <p:nvPr/>
        </p:nvCxnSpPr>
        <p:spPr>
          <a:xfrm>
            <a:off x="3539734" y="3704951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E82362B-C007-4FBE-20BE-1F79727F2428}"/>
              </a:ext>
            </a:extLst>
          </p:cNvPr>
          <p:cNvCxnSpPr>
            <a:cxnSpLocks/>
          </p:cNvCxnSpPr>
          <p:nvPr/>
        </p:nvCxnSpPr>
        <p:spPr>
          <a:xfrm>
            <a:off x="3532705" y="4083544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15C71BD-B043-C1D1-BDE8-06999ED6C13E}"/>
              </a:ext>
            </a:extLst>
          </p:cNvPr>
          <p:cNvCxnSpPr>
            <a:cxnSpLocks/>
          </p:cNvCxnSpPr>
          <p:nvPr/>
        </p:nvCxnSpPr>
        <p:spPr>
          <a:xfrm>
            <a:off x="3539734" y="4406196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E65550E-8472-DC75-509C-074F6C4FC539}"/>
              </a:ext>
            </a:extLst>
          </p:cNvPr>
          <p:cNvCxnSpPr>
            <a:cxnSpLocks/>
          </p:cNvCxnSpPr>
          <p:nvPr/>
        </p:nvCxnSpPr>
        <p:spPr>
          <a:xfrm>
            <a:off x="3560323" y="4788848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BB01A7C-F561-2FBF-4929-FCC3B76D4905}"/>
              </a:ext>
            </a:extLst>
          </p:cNvPr>
          <p:cNvCxnSpPr>
            <a:cxnSpLocks/>
          </p:cNvCxnSpPr>
          <p:nvPr/>
        </p:nvCxnSpPr>
        <p:spPr>
          <a:xfrm>
            <a:off x="3540306" y="5166121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5AAFB5C0-DCA3-7089-4406-E1761C5C91D3}"/>
              </a:ext>
            </a:extLst>
          </p:cNvPr>
          <p:cNvCxnSpPr>
            <a:cxnSpLocks/>
          </p:cNvCxnSpPr>
          <p:nvPr/>
        </p:nvCxnSpPr>
        <p:spPr>
          <a:xfrm>
            <a:off x="3515837" y="5501174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49BC3E0-A6F5-9BAE-517B-B8F6BE49E256}"/>
              </a:ext>
            </a:extLst>
          </p:cNvPr>
          <p:cNvCxnSpPr>
            <a:cxnSpLocks/>
          </p:cNvCxnSpPr>
          <p:nvPr/>
        </p:nvCxnSpPr>
        <p:spPr>
          <a:xfrm>
            <a:off x="3582701" y="5879337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D12D553-CB83-CB49-9097-0EDBC86533E2}"/>
              </a:ext>
            </a:extLst>
          </p:cNvPr>
          <p:cNvCxnSpPr>
            <a:cxnSpLocks/>
          </p:cNvCxnSpPr>
          <p:nvPr/>
        </p:nvCxnSpPr>
        <p:spPr>
          <a:xfrm>
            <a:off x="3921772" y="2221257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69D95D1-6938-F520-4D49-D0639256C91C}"/>
              </a:ext>
            </a:extLst>
          </p:cNvPr>
          <p:cNvCxnSpPr>
            <a:cxnSpLocks/>
          </p:cNvCxnSpPr>
          <p:nvPr/>
        </p:nvCxnSpPr>
        <p:spPr>
          <a:xfrm>
            <a:off x="4264809" y="2472925"/>
            <a:ext cx="24062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F76F962-C6F5-B545-5E4C-7D9C5D3361F3}"/>
              </a:ext>
            </a:extLst>
          </p:cNvPr>
          <p:cNvCxnSpPr>
            <a:cxnSpLocks/>
          </p:cNvCxnSpPr>
          <p:nvPr/>
        </p:nvCxnSpPr>
        <p:spPr>
          <a:xfrm>
            <a:off x="4686581" y="2270750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E63608F-4FC0-4E59-BE00-4AA2FEBA1EAF}"/>
              </a:ext>
            </a:extLst>
          </p:cNvPr>
          <p:cNvCxnSpPr>
            <a:cxnSpLocks/>
          </p:cNvCxnSpPr>
          <p:nvPr/>
        </p:nvCxnSpPr>
        <p:spPr>
          <a:xfrm>
            <a:off x="5069667" y="2220473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B33A205-3B89-F059-0E87-45938D489685}"/>
              </a:ext>
            </a:extLst>
          </p:cNvPr>
          <p:cNvCxnSpPr>
            <a:cxnSpLocks/>
          </p:cNvCxnSpPr>
          <p:nvPr/>
        </p:nvCxnSpPr>
        <p:spPr>
          <a:xfrm>
            <a:off x="5429115" y="2256885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57FF313-996A-BA63-8F36-3B28932BD217}"/>
              </a:ext>
            </a:extLst>
          </p:cNvPr>
          <p:cNvCxnSpPr>
            <a:cxnSpLocks/>
          </p:cNvCxnSpPr>
          <p:nvPr/>
        </p:nvCxnSpPr>
        <p:spPr>
          <a:xfrm>
            <a:off x="5836340" y="2249149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31D5EAC-11E9-E55C-F963-7A58DF371296}"/>
              </a:ext>
            </a:extLst>
          </p:cNvPr>
          <p:cNvCxnSpPr>
            <a:cxnSpLocks/>
          </p:cNvCxnSpPr>
          <p:nvPr/>
        </p:nvCxnSpPr>
        <p:spPr>
          <a:xfrm>
            <a:off x="6174496" y="2229130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2F0F8FD-8F50-D050-2AAE-E476BF16B557}"/>
              </a:ext>
            </a:extLst>
          </p:cNvPr>
          <p:cNvCxnSpPr>
            <a:cxnSpLocks/>
          </p:cNvCxnSpPr>
          <p:nvPr/>
        </p:nvCxnSpPr>
        <p:spPr>
          <a:xfrm>
            <a:off x="6566991" y="2201763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2A3A5D9-7EAB-B586-F87F-447A66681D72}"/>
              </a:ext>
            </a:extLst>
          </p:cNvPr>
          <p:cNvCxnSpPr>
            <a:cxnSpLocks/>
          </p:cNvCxnSpPr>
          <p:nvPr/>
        </p:nvCxnSpPr>
        <p:spPr>
          <a:xfrm>
            <a:off x="7320602" y="2249148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A6D5669-A695-1B06-A166-297EE458B69C}"/>
              </a:ext>
            </a:extLst>
          </p:cNvPr>
          <p:cNvCxnSpPr>
            <a:cxnSpLocks/>
          </p:cNvCxnSpPr>
          <p:nvPr/>
        </p:nvCxnSpPr>
        <p:spPr>
          <a:xfrm>
            <a:off x="6970813" y="2249149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ACD4821-48E6-325A-5BB3-8497569D99D1}"/>
              </a:ext>
            </a:extLst>
          </p:cNvPr>
          <p:cNvCxnSpPr>
            <a:cxnSpLocks/>
          </p:cNvCxnSpPr>
          <p:nvPr/>
        </p:nvCxnSpPr>
        <p:spPr>
          <a:xfrm>
            <a:off x="7724424" y="2229129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5C14540-BE57-4FAA-924F-CDEA2369DDF2}"/>
              </a:ext>
            </a:extLst>
          </p:cNvPr>
          <p:cNvCxnSpPr>
            <a:cxnSpLocks/>
          </p:cNvCxnSpPr>
          <p:nvPr/>
        </p:nvCxnSpPr>
        <p:spPr>
          <a:xfrm>
            <a:off x="4166051" y="2603018"/>
            <a:ext cx="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D4CDE6D-8ED5-CBA9-C2DE-53983005735A}"/>
              </a:ext>
            </a:extLst>
          </p:cNvPr>
          <p:cNvCxnSpPr>
            <a:cxnSpLocks/>
          </p:cNvCxnSpPr>
          <p:nvPr/>
        </p:nvCxnSpPr>
        <p:spPr>
          <a:xfrm>
            <a:off x="3909492" y="2959593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179C06B-74AD-855D-7E76-F7DFADB93507}"/>
              </a:ext>
            </a:extLst>
          </p:cNvPr>
          <p:cNvCxnSpPr>
            <a:cxnSpLocks/>
          </p:cNvCxnSpPr>
          <p:nvPr/>
        </p:nvCxnSpPr>
        <p:spPr>
          <a:xfrm>
            <a:off x="3909492" y="3341818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A1632E4-48CC-2823-B300-4FE8E1B4AB61}"/>
              </a:ext>
            </a:extLst>
          </p:cNvPr>
          <p:cNvCxnSpPr>
            <a:cxnSpLocks/>
          </p:cNvCxnSpPr>
          <p:nvPr/>
        </p:nvCxnSpPr>
        <p:spPr>
          <a:xfrm>
            <a:off x="7700886" y="2577370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B79C5BB-F837-2D0D-0BE4-99ADD0F012F7}"/>
              </a:ext>
            </a:extLst>
          </p:cNvPr>
          <p:cNvCxnSpPr>
            <a:cxnSpLocks/>
          </p:cNvCxnSpPr>
          <p:nvPr/>
        </p:nvCxnSpPr>
        <p:spPr>
          <a:xfrm>
            <a:off x="3932711" y="3721593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AA4677B-5462-E8B8-0D64-D23E4E267EFE}"/>
              </a:ext>
            </a:extLst>
          </p:cNvPr>
          <p:cNvCxnSpPr>
            <a:cxnSpLocks/>
          </p:cNvCxnSpPr>
          <p:nvPr/>
        </p:nvCxnSpPr>
        <p:spPr>
          <a:xfrm>
            <a:off x="3909492" y="4066753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70E3E8E-DEC3-CA82-2893-EA766F12D005}"/>
              </a:ext>
            </a:extLst>
          </p:cNvPr>
          <p:cNvCxnSpPr>
            <a:cxnSpLocks/>
          </p:cNvCxnSpPr>
          <p:nvPr/>
        </p:nvCxnSpPr>
        <p:spPr>
          <a:xfrm>
            <a:off x="3900552" y="4453312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5143075-D8AD-DD70-87C5-26B59DAC5B5F}"/>
              </a:ext>
            </a:extLst>
          </p:cNvPr>
          <p:cNvCxnSpPr>
            <a:cxnSpLocks/>
          </p:cNvCxnSpPr>
          <p:nvPr/>
        </p:nvCxnSpPr>
        <p:spPr>
          <a:xfrm>
            <a:off x="3883600" y="4784968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723ACE01-ED18-E92C-B4D8-B2E465BC6F42}"/>
              </a:ext>
            </a:extLst>
          </p:cNvPr>
          <p:cNvCxnSpPr>
            <a:cxnSpLocks/>
          </p:cNvCxnSpPr>
          <p:nvPr/>
        </p:nvCxnSpPr>
        <p:spPr>
          <a:xfrm>
            <a:off x="3900552" y="5514094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10FE18A-7013-9FAD-2188-187BFF2CCF33}"/>
              </a:ext>
            </a:extLst>
          </p:cNvPr>
          <p:cNvCxnSpPr>
            <a:cxnSpLocks/>
          </p:cNvCxnSpPr>
          <p:nvPr/>
        </p:nvCxnSpPr>
        <p:spPr>
          <a:xfrm>
            <a:off x="3927199" y="5149531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B011C46-F296-E39B-518C-862878DF4E30}"/>
              </a:ext>
            </a:extLst>
          </p:cNvPr>
          <p:cNvCxnSpPr>
            <a:cxnSpLocks/>
          </p:cNvCxnSpPr>
          <p:nvPr/>
        </p:nvCxnSpPr>
        <p:spPr>
          <a:xfrm>
            <a:off x="3927199" y="5889141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E721BCF0-120F-70C7-326C-3275323924D0}"/>
              </a:ext>
            </a:extLst>
          </p:cNvPr>
          <p:cNvCxnSpPr>
            <a:cxnSpLocks/>
          </p:cNvCxnSpPr>
          <p:nvPr/>
        </p:nvCxnSpPr>
        <p:spPr>
          <a:xfrm>
            <a:off x="7343232" y="2603018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8221250-A738-F25E-9CBE-BF9AD16844E7}"/>
              </a:ext>
            </a:extLst>
          </p:cNvPr>
          <p:cNvCxnSpPr>
            <a:cxnSpLocks/>
          </p:cNvCxnSpPr>
          <p:nvPr/>
        </p:nvCxnSpPr>
        <p:spPr>
          <a:xfrm>
            <a:off x="6970813" y="2577370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66F7DD05-2D5D-0453-FB00-9E2FA39E3B68}"/>
              </a:ext>
            </a:extLst>
          </p:cNvPr>
          <p:cNvCxnSpPr>
            <a:cxnSpLocks/>
          </p:cNvCxnSpPr>
          <p:nvPr/>
        </p:nvCxnSpPr>
        <p:spPr>
          <a:xfrm>
            <a:off x="4658981" y="2879090"/>
            <a:ext cx="2167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CAF6CDF-166C-145B-CEAD-DA2248606A06}"/>
              </a:ext>
            </a:extLst>
          </p:cNvPr>
          <p:cNvCxnSpPr>
            <a:cxnSpLocks/>
          </p:cNvCxnSpPr>
          <p:nvPr/>
        </p:nvCxnSpPr>
        <p:spPr>
          <a:xfrm>
            <a:off x="5048688" y="2877494"/>
            <a:ext cx="2271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D185C19-EFBA-4BA6-4452-FB9F4CC585AE}"/>
              </a:ext>
            </a:extLst>
          </p:cNvPr>
          <p:cNvCxnSpPr>
            <a:cxnSpLocks/>
          </p:cNvCxnSpPr>
          <p:nvPr/>
        </p:nvCxnSpPr>
        <p:spPr>
          <a:xfrm>
            <a:off x="4263294" y="2578383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AD0657B-89CD-13B5-EB43-6D7A7D1D857A}"/>
              </a:ext>
            </a:extLst>
          </p:cNvPr>
          <p:cNvCxnSpPr>
            <a:cxnSpLocks/>
          </p:cNvCxnSpPr>
          <p:nvPr/>
        </p:nvCxnSpPr>
        <p:spPr>
          <a:xfrm>
            <a:off x="4550540" y="2989514"/>
            <a:ext cx="0" cy="1722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BDB6E34-D191-220C-8C0E-3A807B6BBED5}"/>
              </a:ext>
            </a:extLst>
          </p:cNvPr>
          <p:cNvCxnSpPr>
            <a:cxnSpLocks/>
          </p:cNvCxnSpPr>
          <p:nvPr/>
        </p:nvCxnSpPr>
        <p:spPr>
          <a:xfrm>
            <a:off x="4281778" y="3334511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BE368DA-3866-19DF-B0B7-A912485CD7B0}"/>
              </a:ext>
            </a:extLst>
          </p:cNvPr>
          <p:cNvCxnSpPr>
            <a:cxnSpLocks/>
          </p:cNvCxnSpPr>
          <p:nvPr/>
        </p:nvCxnSpPr>
        <p:spPr>
          <a:xfrm>
            <a:off x="4260700" y="4064741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87C76B7-70A3-228F-082A-FDF820FF1A16}"/>
              </a:ext>
            </a:extLst>
          </p:cNvPr>
          <p:cNvCxnSpPr>
            <a:cxnSpLocks/>
          </p:cNvCxnSpPr>
          <p:nvPr/>
        </p:nvCxnSpPr>
        <p:spPr>
          <a:xfrm>
            <a:off x="4592842" y="3731196"/>
            <a:ext cx="0" cy="175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F24B8E4-7870-05FA-0C00-BD0873D3A499}"/>
              </a:ext>
            </a:extLst>
          </p:cNvPr>
          <p:cNvCxnSpPr>
            <a:cxnSpLocks/>
          </p:cNvCxnSpPr>
          <p:nvPr/>
        </p:nvCxnSpPr>
        <p:spPr>
          <a:xfrm>
            <a:off x="4359502" y="4429876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38AB24E-FFDB-C162-9AD5-C0F501CA3F46}"/>
              </a:ext>
            </a:extLst>
          </p:cNvPr>
          <p:cNvCxnSpPr>
            <a:cxnSpLocks/>
          </p:cNvCxnSpPr>
          <p:nvPr/>
        </p:nvCxnSpPr>
        <p:spPr>
          <a:xfrm>
            <a:off x="4354477" y="5872607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3433724-7FB3-3CE7-5FE2-604FD774A06C}"/>
              </a:ext>
            </a:extLst>
          </p:cNvPr>
          <p:cNvCxnSpPr>
            <a:cxnSpLocks/>
          </p:cNvCxnSpPr>
          <p:nvPr/>
        </p:nvCxnSpPr>
        <p:spPr>
          <a:xfrm>
            <a:off x="5411604" y="2848641"/>
            <a:ext cx="25085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3D326CFD-CEC9-21A9-54D1-1DFFFBA372CD}"/>
              </a:ext>
            </a:extLst>
          </p:cNvPr>
          <p:cNvCxnSpPr>
            <a:cxnSpLocks/>
          </p:cNvCxnSpPr>
          <p:nvPr/>
        </p:nvCxnSpPr>
        <p:spPr>
          <a:xfrm>
            <a:off x="5804755" y="2603230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A5879DB2-E49A-821B-231F-E02EF8989AEA}"/>
              </a:ext>
            </a:extLst>
          </p:cNvPr>
          <p:cNvCxnSpPr>
            <a:cxnSpLocks/>
          </p:cNvCxnSpPr>
          <p:nvPr/>
        </p:nvCxnSpPr>
        <p:spPr>
          <a:xfrm>
            <a:off x="6190529" y="2603018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0CF966B-4C6D-984F-8BEF-2E44E927C8CB}"/>
              </a:ext>
            </a:extLst>
          </p:cNvPr>
          <p:cNvCxnSpPr>
            <a:cxnSpLocks/>
          </p:cNvCxnSpPr>
          <p:nvPr/>
        </p:nvCxnSpPr>
        <p:spPr>
          <a:xfrm>
            <a:off x="6582367" y="2603018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8DF614B-B4BE-DE0F-99B0-283DB6C35B0B}"/>
              </a:ext>
            </a:extLst>
          </p:cNvPr>
          <p:cNvCxnSpPr>
            <a:cxnSpLocks/>
          </p:cNvCxnSpPr>
          <p:nvPr/>
        </p:nvCxnSpPr>
        <p:spPr>
          <a:xfrm>
            <a:off x="4274789" y="4743893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BD8967D-CE95-A5E5-D0EE-6491FBB95F89}"/>
              </a:ext>
            </a:extLst>
          </p:cNvPr>
          <p:cNvCxnSpPr>
            <a:cxnSpLocks/>
          </p:cNvCxnSpPr>
          <p:nvPr/>
        </p:nvCxnSpPr>
        <p:spPr>
          <a:xfrm>
            <a:off x="4697658" y="2982084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BACA434-0A67-623A-EAE5-8ECE41249703}"/>
              </a:ext>
            </a:extLst>
          </p:cNvPr>
          <p:cNvCxnSpPr>
            <a:cxnSpLocks/>
          </p:cNvCxnSpPr>
          <p:nvPr/>
        </p:nvCxnSpPr>
        <p:spPr>
          <a:xfrm>
            <a:off x="5465737" y="3197715"/>
            <a:ext cx="196718" cy="17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BD08FF05-16ED-3AD4-9D90-D8A92F93E3B4}"/>
              </a:ext>
            </a:extLst>
          </p:cNvPr>
          <p:cNvCxnSpPr>
            <a:cxnSpLocks/>
          </p:cNvCxnSpPr>
          <p:nvPr/>
        </p:nvCxnSpPr>
        <p:spPr>
          <a:xfrm>
            <a:off x="5069667" y="3215279"/>
            <a:ext cx="224748" cy="151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EB50EE3-0A1E-7D13-C76F-927D2F08AF13}"/>
              </a:ext>
            </a:extLst>
          </p:cNvPr>
          <p:cNvCxnSpPr>
            <a:cxnSpLocks/>
          </p:cNvCxnSpPr>
          <p:nvPr/>
        </p:nvCxnSpPr>
        <p:spPr>
          <a:xfrm>
            <a:off x="5824649" y="3204690"/>
            <a:ext cx="2450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FCCCD4F-2DB7-B4B1-9ED9-435230044B12}"/>
              </a:ext>
            </a:extLst>
          </p:cNvPr>
          <p:cNvCxnSpPr>
            <a:cxnSpLocks/>
          </p:cNvCxnSpPr>
          <p:nvPr/>
        </p:nvCxnSpPr>
        <p:spPr>
          <a:xfrm>
            <a:off x="6174496" y="2951302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B1338904-D330-F612-8E01-F66A8C229FF2}"/>
              </a:ext>
            </a:extLst>
          </p:cNvPr>
          <p:cNvCxnSpPr>
            <a:cxnSpLocks/>
          </p:cNvCxnSpPr>
          <p:nvPr/>
        </p:nvCxnSpPr>
        <p:spPr>
          <a:xfrm>
            <a:off x="6613972" y="2959592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5216CDF6-1B08-6700-07DC-E42127F72CD6}"/>
              </a:ext>
            </a:extLst>
          </p:cNvPr>
          <p:cNvCxnSpPr>
            <a:cxnSpLocks/>
          </p:cNvCxnSpPr>
          <p:nvPr/>
        </p:nvCxnSpPr>
        <p:spPr>
          <a:xfrm>
            <a:off x="7376634" y="2959595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116A6990-D7B9-5D18-4CF6-BE40E73AE440}"/>
              </a:ext>
            </a:extLst>
          </p:cNvPr>
          <p:cNvCxnSpPr>
            <a:cxnSpLocks/>
          </p:cNvCxnSpPr>
          <p:nvPr/>
        </p:nvCxnSpPr>
        <p:spPr>
          <a:xfrm>
            <a:off x="7015839" y="2989514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AD9742F-A01B-7537-8C78-AB117439650E}"/>
              </a:ext>
            </a:extLst>
          </p:cNvPr>
          <p:cNvCxnSpPr>
            <a:cxnSpLocks/>
          </p:cNvCxnSpPr>
          <p:nvPr/>
        </p:nvCxnSpPr>
        <p:spPr>
          <a:xfrm>
            <a:off x="4949711" y="3354081"/>
            <a:ext cx="2102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3BDA2C8-DB23-7471-EECE-7DEE69FCD898}"/>
              </a:ext>
            </a:extLst>
          </p:cNvPr>
          <p:cNvCxnSpPr>
            <a:cxnSpLocks/>
          </p:cNvCxnSpPr>
          <p:nvPr/>
        </p:nvCxnSpPr>
        <p:spPr>
          <a:xfrm>
            <a:off x="4952997" y="3731196"/>
            <a:ext cx="0" cy="175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8A886D1-7117-F493-DA60-561738F0AFE2}"/>
              </a:ext>
            </a:extLst>
          </p:cNvPr>
          <p:cNvCxnSpPr>
            <a:cxnSpLocks/>
          </p:cNvCxnSpPr>
          <p:nvPr/>
        </p:nvCxnSpPr>
        <p:spPr>
          <a:xfrm>
            <a:off x="7710090" y="2938708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DE6081A7-B837-D393-18E4-1E2817B22B10}"/>
              </a:ext>
            </a:extLst>
          </p:cNvPr>
          <p:cNvCxnSpPr>
            <a:cxnSpLocks/>
          </p:cNvCxnSpPr>
          <p:nvPr/>
        </p:nvCxnSpPr>
        <p:spPr>
          <a:xfrm>
            <a:off x="4272093" y="5508512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79A9744E-7BAE-BE63-69CB-1987C09469F9}"/>
              </a:ext>
            </a:extLst>
          </p:cNvPr>
          <p:cNvCxnSpPr>
            <a:cxnSpLocks/>
          </p:cNvCxnSpPr>
          <p:nvPr/>
        </p:nvCxnSpPr>
        <p:spPr>
          <a:xfrm>
            <a:off x="4253251" y="5128501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E3588AAE-350B-FFD3-14C7-83BA78CE5100}"/>
              </a:ext>
            </a:extLst>
          </p:cNvPr>
          <p:cNvCxnSpPr>
            <a:cxnSpLocks/>
          </p:cNvCxnSpPr>
          <p:nvPr/>
        </p:nvCxnSpPr>
        <p:spPr>
          <a:xfrm>
            <a:off x="4949711" y="4064741"/>
            <a:ext cx="0" cy="175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09CE5756-FD5B-3687-0FDA-D20F0B7326D6}"/>
              </a:ext>
            </a:extLst>
          </p:cNvPr>
          <p:cNvCxnSpPr>
            <a:cxnSpLocks/>
          </p:cNvCxnSpPr>
          <p:nvPr/>
        </p:nvCxnSpPr>
        <p:spPr>
          <a:xfrm>
            <a:off x="4663250" y="4401476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1664FE00-4892-2825-52AE-E41B97257D74}"/>
              </a:ext>
            </a:extLst>
          </p:cNvPr>
          <p:cNvCxnSpPr>
            <a:cxnSpLocks/>
          </p:cNvCxnSpPr>
          <p:nvPr/>
        </p:nvCxnSpPr>
        <p:spPr>
          <a:xfrm>
            <a:off x="4625058" y="4784968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F4B630AF-A5FD-EE2D-4B28-A8CD2AEAC152}"/>
              </a:ext>
            </a:extLst>
          </p:cNvPr>
          <p:cNvCxnSpPr>
            <a:cxnSpLocks/>
          </p:cNvCxnSpPr>
          <p:nvPr/>
        </p:nvCxnSpPr>
        <p:spPr>
          <a:xfrm>
            <a:off x="4663250" y="5893833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7D50FE34-378F-F8E8-B717-4A2D9B24DD1D}"/>
              </a:ext>
            </a:extLst>
          </p:cNvPr>
          <p:cNvCxnSpPr>
            <a:cxnSpLocks/>
          </p:cNvCxnSpPr>
          <p:nvPr/>
        </p:nvCxnSpPr>
        <p:spPr>
          <a:xfrm>
            <a:off x="4689397" y="5511167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16846CD-90C6-097F-7BCC-6B9352D2D2B0}"/>
              </a:ext>
            </a:extLst>
          </p:cNvPr>
          <p:cNvCxnSpPr>
            <a:cxnSpLocks/>
          </p:cNvCxnSpPr>
          <p:nvPr/>
        </p:nvCxnSpPr>
        <p:spPr>
          <a:xfrm>
            <a:off x="4686059" y="5157757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450748E-1205-13BD-49F0-1D1A6CF83C36}"/>
              </a:ext>
            </a:extLst>
          </p:cNvPr>
          <p:cNvCxnSpPr>
            <a:cxnSpLocks/>
          </p:cNvCxnSpPr>
          <p:nvPr/>
        </p:nvCxnSpPr>
        <p:spPr>
          <a:xfrm>
            <a:off x="5042532" y="3334511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5B0D2BE9-745C-98DA-FCC2-EEC6CF00540C}"/>
              </a:ext>
            </a:extLst>
          </p:cNvPr>
          <p:cNvCxnSpPr>
            <a:cxnSpLocks/>
          </p:cNvCxnSpPr>
          <p:nvPr/>
        </p:nvCxnSpPr>
        <p:spPr>
          <a:xfrm>
            <a:off x="5429115" y="3604088"/>
            <a:ext cx="2450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A94728EC-C7FF-A53D-1425-B2EE22AD5D82}"/>
              </a:ext>
            </a:extLst>
          </p:cNvPr>
          <p:cNvCxnSpPr>
            <a:cxnSpLocks/>
          </p:cNvCxnSpPr>
          <p:nvPr/>
        </p:nvCxnSpPr>
        <p:spPr>
          <a:xfrm>
            <a:off x="5829074" y="3604088"/>
            <a:ext cx="2450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9B3800F-114F-69DD-6B3F-E22F9E92BE84}"/>
              </a:ext>
            </a:extLst>
          </p:cNvPr>
          <p:cNvCxnSpPr>
            <a:cxnSpLocks/>
          </p:cNvCxnSpPr>
          <p:nvPr/>
        </p:nvCxnSpPr>
        <p:spPr>
          <a:xfrm>
            <a:off x="6171804" y="3607660"/>
            <a:ext cx="2450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8D1C2747-0C03-8795-72F5-0F50D3E9E3D8}"/>
              </a:ext>
            </a:extLst>
          </p:cNvPr>
          <p:cNvCxnSpPr>
            <a:cxnSpLocks/>
          </p:cNvCxnSpPr>
          <p:nvPr/>
        </p:nvCxnSpPr>
        <p:spPr>
          <a:xfrm>
            <a:off x="6591385" y="3607660"/>
            <a:ext cx="2450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3EF1AE59-4198-5837-1798-CBABEC427BD0}"/>
              </a:ext>
            </a:extLst>
          </p:cNvPr>
          <p:cNvCxnSpPr>
            <a:cxnSpLocks/>
          </p:cNvCxnSpPr>
          <p:nvPr/>
        </p:nvCxnSpPr>
        <p:spPr>
          <a:xfrm>
            <a:off x="6968470" y="3604088"/>
            <a:ext cx="2450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59A9C7A4-686B-E6EC-F80F-C33957551557}"/>
              </a:ext>
            </a:extLst>
          </p:cNvPr>
          <p:cNvCxnSpPr>
            <a:cxnSpLocks/>
          </p:cNvCxnSpPr>
          <p:nvPr/>
        </p:nvCxnSpPr>
        <p:spPr>
          <a:xfrm>
            <a:off x="7284909" y="3319271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25BA7696-CEA5-5DF0-2C52-523FC6A02711}"/>
              </a:ext>
            </a:extLst>
          </p:cNvPr>
          <p:cNvCxnSpPr>
            <a:cxnSpLocks/>
          </p:cNvCxnSpPr>
          <p:nvPr/>
        </p:nvCxnSpPr>
        <p:spPr>
          <a:xfrm>
            <a:off x="5069667" y="5893833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CE7527AA-3198-56AD-9CC9-69880E462E5D}"/>
              </a:ext>
            </a:extLst>
          </p:cNvPr>
          <p:cNvCxnSpPr>
            <a:cxnSpLocks/>
          </p:cNvCxnSpPr>
          <p:nvPr/>
        </p:nvCxnSpPr>
        <p:spPr>
          <a:xfrm>
            <a:off x="7710090" y="3286949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2148F59F-196B-FE54-32C7-B4C3C820C2CE}"/>
              </a:ext>
            </a:extLst>
          </p:cNvPr>
          <p:cNvCxnSpPr>
            <a:cxnSpLocks/>
          </p:cNvCxnSpPr>
          <p:nvPr/>
        </p:nvCxnSpPr>
        <p:spPr>
          <a:xfrm>
            <a:off x="5327531" y="3704951"/>
            <a:ext cx="0" cy="175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86E0C730-2308-D49C-9BEA-29CAF105A4C8}"/>
              </a:ext>
            </a:extLst>
          </p:cNvPr>
          <p:cNvCxnSpPr>
            <a:cxnSpLocks/>
          </p:cNvCxnSpPr>
          <p:nvPr/>
        </p:nvCxnSpPr>
        <p:spPr>
          <a:xfrm>
            <a:off x="5348677" y="4066753"/>
            <a:ext cx="0" cy="175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389CA0C-9B65-5A1D-04E8-D738AAA2AB99}"/>
              </a:ext>
            </a:extLst>
          </p:cNvPr>
          <p:cNvCxnSpPr>
            <a:cxnSpLocks/>
          </p:cNvCxnSpPr>
          <p:nvPr/>
        </p:nvCxnSpPr>
        <p:spPr>
          <a:xfrm>
            <a:off x="5365449" y="4414598"/>
            <a:ext cx="0" cy="175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0759899A-6E32-8C0F-D275-5EE227C853E5}"/>
              </a:ext>
            </a:extLst>
          </p:cNvPr>
          <p:cNvCxnSpPr>
            <a:cxnSpLocks/>
          </p:cNvCxnSpPr>
          <p:nvPr/>
        </p:nvCxnSpPr>
        <p:spPr>
          <a:xfrm>
            <a:off x="5344310" y="4796268"/>
            <a:ext cx="0" cy="175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A96DF77B-2E23-AECF-424A-6EE9A690D3D6}"/>
              </a:ext>
            </a:extLst>
          </p:cNvPr>
          <p:cNvCxnSpPr>
            <a:cxnSpLocks/>
          </p:cNvCxnSpPr>
          <p:nvPr/>
        </p:nvCxnSpPr>
        <p:spPr>
          <a:xfrm>
            <a:off x="5348677" y="5166121"/>
            <a:ext cx="0" cy="175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2D39994-4A7A-40F5-4E69-29D40FAD42DE}"/>
              </a:ext>
            </a:extLst>
          </p:cNvPr>
          <p:cNvCxnSpPr>
            <a:cxnSpLocks/>
          </p:cNvCxnSpPr>
          <p:nvPr/>
        </p:nvCxnSpPr>
        <p:spPr>
          <a:xfrm>
            <a:off x="5028349" y="5501173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486847A0-FD44-703A-FE9A-A4C3A5E2E135}"/>
              </a:ext>
            </a:extLst>
          </p:cNvPr>
          <p:cNvCxnSpPr>
            <a:cxnSpLocks/>
          </p:cNvCxnSpPr>
          <p:nvPr/>
        </p:nvCxnSpPr>
        <p:spPr>
          <a:xfrm>
            <a:off x="5699257" y="4079875"/>
            <a:ext cx="0" cy="175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53DBC2BC-C60D-A3BB-3129-164FC4D591E1}"/>
              </a:ext>
            </a:extLst>
          </p:cNvPr>
          <p:cNvCxnSpPr>
            <a:cxnSpLocks/>
          </p:cNvCxnSpPr>
          <p:nvPr/>
        </p:nvCxnSpPr>
        <p:spPr>
          <a:xfrm>
            <a:off x="5706456" y="4432441"/>
            <a:ext cx="0" cy="175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E6898228-AF5D-A70D-9673-06B3A27C5D20}"/>
              </a:ext>
            </a:extLst>
          </p:cNvPr>
          <p:cNvCxnSpPr>
            <a:cxnSpLocks/>
          </p:cNvCxnSpPr>
          <p:nvPr/>
        </p:nvCxnSpPr>
        <p:spPr>
          <a:xfrm>
            <a:off x="5706456" y="4805223"/>
            <a:ext cx="0" cy="175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50D85ED1-C612-DA7D-A1F3-AA7CEC8E5CB2}"/>
              </a:ext>
            </a:extLst>
          </p:cNvPr>
          <p:cNvCxnSpPr>
            <a:cxnSpLocks/>
          </p:cNvCxnSpPr>
          <p:nvPr/>
        </p:nvCxnSpPr>
        <p:spPr>
          <a:xfrm>
            <a:off x="5733622" y="5162653"/>
            <a:ext cx="0" cy="175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B658721E-84B0-FB2C-7DE7-0B3212A0BF05}"/>
              </a:ext>
            </a:extLst>
          </p:cNvPr>
          <p:cNvCxnSpPr>
            <a:cxnSpLocks/>
          </p:cNvCxnSpPr>
          <p:nvPr/>
        </p:nvCxnSpPr>
        <p:spPr>
          <a:xfrm>
            <a:off x="5733622" y="5564913"/>
            <a:ext cx="0" cy="175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6D091ECF-7B5A-6C35-C818-5B5E686985DA}"/>
              </a:ext>
            </a:extLst>
          </p:cNvPr>
          <p:cNvCxnSpPr>
            <a:cxnSpLocks/>
          </p:cNvCxnSpPr>
          <p:nvPr/>
        </p:nvCxnSpPr>
        <p:spPr>
          <a:xfrm>
            <a:off x="5733622" y="5898852"/>
            <a:ext cx="0" cy="175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5C98E5AD-5FA0-65E9-C2FB-905F8FA5FEE6}"/>
              </a:ext>
            </a:extLst>
          </p:cNvPr>
          <p:cNvCxnSpPr>
            <a:cxnSpLocks/>
          </p:cNvCxnSpPr>
          <p:nvPr/>
        </p:nvCxnSpPr>
        <p:spPr>
          <a:xfrm>
            <a:off x="5438282" y="3704951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95AD9FE-7EDF-4B84-ED76-EB8DBF946F0A}"/>
              </a:ext>
            </a:extLst>
          </p:cNvPr>
          <p:cNvCxnSpPr>
            <a:cxnSpLocks/>
          </p:cNvCxnSpPr>
          <p:nvPr/>
        </p:nvCxnSpPr>
        <p:spPr>
          <a:xfrm>
            <a:off x="5824648" y="3975244"/>
            <a:ext cx="2450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094BC277-98AA-4C87-72B2-B49DB2322055}"/>
              </a:ext>
            </a:extLst>
          </p:cNvPr>
          <p:cNvCxnSpPr>
            <a:cxnSpLocks/>
          </p:cNvCxnSpPr>
          <p:nvPr/>
        </p:nvCxnSpPr>
        <p:spPr>
          <a:xfrm>
            <a:off x="6193643" y="3975244"/>
            <a:ext cx="2450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029DC55E-47AB-045C-5AE6-E8DA4702A11B}"/>
              </a:ext>
            </a:extLst>
          </p:cNvPr>
          <p:cNvCxnSpPr>
            <a:cxnSpLocks/>
          </p:cNvCxnSpPr>
          <p:nvPr/>
        </p:nvCxnSpPr>
        <p:spPr>
          <a:xfrm>
            <a:off x="6579694" y="3950170"/>
            <a:ext cx="2450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F76F5958-F5F4-B071-DA6C-DAC690C1E6C1}"/>
              </a:ext>
            </a:extLst>
          </p:cNvPr>
          <p:cNvCxnSpPr>
            <a:cxnSpLocks/>
          </p:cNvCxnSpPr>
          <p:nvPr/>
        </p:nvCxnSpPr>
        <p:spPr>
          <a:xfrm>
            <a:off x="6990991" y="3975244"/>
            <a:ext cx="2450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1E5064A1-9FA3-B2F9-DE9D-D8E88AE6CC82}"/>
              </a:ext>
            </a:extLst>
          </p:cNvPr>
          <p:cNvCxnSpPr>
            <a:cxnSpLocks/>
          </p:cNvCxnSpPr>
          <p:nvPr/>
        </p:nvCxnSpPr>
        <p:spPr>
          <a:xfrm>
            <a:off x="7349715" y="3961837"/>
            <a:ext cx="2450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EFF790EF-BF7E-D898-2C80-C5A103196018}"/>
              </a:ext>
            </a:extLst>
          </p:cNvPr>
          <p:cNvCxnSpPr>
            <a:cxnSpLocks/>
          </p:cNvCxnSpPr>
          <p:nvPr/>
        </p:nvCxnSpPr>
        <p:spPr>
          <a:xfrm>
            <a:off x="7712733" y="3975244"/>
            <a:ext cx="2450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3465A44A-FBF9-60D4-16EE-B59D6A1608D7}"/>
              </a:ext>
            </a:extLst>
          </p:cNvPr>
          <p:cNvCxnSpPr>
            <a:cxnSpLocks/>
          </p:cNvCxnSpPr>
          <p:nvPr/>
        </p:nvCxnSpPr>
        <p:spPr>
          <a:xfrm>
            <a:off x="5743082" y="4009751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C16224A3-4B3C-C2EE-5847-4CD3B2FC87A3}"/>
              </a:ext>
            </a:extLst>
          </p:cNvPr>
          <p:cNvCxnSpPr>
            <a:cxnSpLocks/>
          </p:cNvCxnSpPr>
          <p:nvPr/>
        </p:nvCxnSpPr>
        <p:spPr>
          <a:xfrm>
            <a:off x="6168856" y="4406196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30EE8D48-8EE1-EAD5-E792-6D5B876A3F90}"/>
              </a:ext>
            </a:extLst>
          </p:cNvPr>
          <p:cNvCxnSpPr>
            <a:cxnSpLocks/>
          </p:cNvCxnSpPr>
          <p:nvPr/>
        </p:nvCxnSpPr>
        <p:spPr>
          <a:xfrm>
            <a:off x="6547129" y="4805223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5E472A39-2EF0-C54E-E420-F69F9DF409F8}"/>
              </a:ext>
            </a:extLst>
          </p:cNvPr>
          <p:cNvCxnSpPr>
            <a:cxnSpLocks/>
          </p:cNvCxnSpPr>
          <p:nvPr/>
        </p:nvCxnSpPr>
        <p:spPr>
          <a:xfrm>
            <a:off x="6939876" y="5123642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20673A41-2279-274A-91D9-7707E87DA0B8}"/>
              </a:ext>
            </a:extLst>
          </p:cNvPr>
          <p:cNvCxnSpPr>
            <a:cxnSpLocks/>
          </p:cNvCxnSpPr>
          <p:nvPr/>
        </p:nvCxnSpPr>
        <p:spPr>
          <a:xfrm>
            <a:off x="7729026" y="5892563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D9A783D-67E7-5C52-F103-2C76AB48CF7F}"/>
              </a:ext>
            </a:extLst>
          </p:cNvPr>
          <p:cNvCxnSpPr>
            <a:cxnSpLocks/>
          </p:cNvCxnSpPr>
          <p:nvPr/>
        </p:nvCxnSpPr>
        <p:spPr>
          <a:xfrm>
            <a:off x="6105321" y="4445865"/>
            <a:ext cx="0" cy="175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946BD130-F2C5-4D05-8E82-22A7B0EC59C9}"/>
              </a:ext>
            </a:extLst>
          </p:cNvPr>
          <p:cNvCxnSpPr>
            <a:cxnSpLocks/>
          </p:cNvCxnSpPr>
          <p:nvPr/>
        </p:nvCxnSpPr>
        <p:spPr>
          <a:xfrm>
            <a:off x="6105321" y="4770138"/>
            <a:ext cx="0" cy="175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A1D43511-836E-FA5F-9AEA-F4DA3F587298}"/>
              </a:ext>
            </a:extLst>
          </p:cNvPr>
          <p:cNvCxnSpPr>
            <a:cxnSpLocks/>
          </p:cNvCxnSpPr>
          <p:nvPr/>
        </p:nvCxnSpPr>
        <p:spPr>
          <a:xfrm>
            <a:off x="6096000" y="5186093"/>
            <a:ext cx="0" cy="175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75C3E57C-4FB6-BA21-1D2E-1387DCAF08D8}"/>
              </a:ext>
            </a:extLst>
          </p:cNvPr>
          <p:cNvCxnSpPr>
            <a:cxnSpLocks/>
          </p:cNvCxnSpPr>
          <p:nvPr/>
        </p:nvCxnSpPr>
        <p:spPr>
          <a:xfrm>
            <a:off x="6491061" y="4823491"/>
            <a:ext cx="0" cy="175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C26FF173-B408-EB71-574C-6C15F0CF9CE4}"/>
              </a:ext>
            </a:extLst>
          </p:cNvPr>
          <p:cNvCxnSpPr>
            <a:cxnSpLocks/>
          </p:cNvCxnSpPr>
          <p:nvPr/>
        </p:nvCxnSpPr>
        <p:spPr>
          <a:xfrm>
            <a:off x="6105321" y="5551394"/>
            <a:ext cx="0" cy="175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0E8C04BD-4BBA-90B2-2F5C-62E456A9F62E}"/>
              </a:ext>
            </a:extLst>
          </p:cNvPr>
          <p:cNvCxnSpPr>
            <a:cxnSpLocks/>
          </p:cNvCxnSpPr>
          <p:nvPr/>
        </p:nvCxnSpPr>
        <p:spPr>
          <a:xfrm>
            <a:off x="6081466" y="5905582"/>
            <a:ext cx="0" cy="175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C0C7EE5D-5B8F-2992-ECE4-C0556199527E}"/>
              </a:ext>
            </a:extLst>
          </p:cNvPr>
          <p:cNvCxnSpPr>
            <a:cxnSpLocks/>
          </p:cNvCxnSpPr>
          <p:nvPr/>
        </p:nvCxnSpPr>
        <p:spPr>
          <a:xfrm>
            <a:off x="6193643" y="5104030"/>
            <a:ext cx="208553" cy="2217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A903C6DC-6510-7FD1-3F1D-9CAF7A60005D}"/>
              </a:ext>
            </a:extLst>
          </p:cNvPr>
          <p:cNvCxnSpPr>
            <a:cxnSpLocks/>
          </p:cNvCxnSpPr>
          <p:nvPr/>
        </p:nvCxnSpPr>
        <p:spPr>
          <a:xfrm>
            <a:off x="6498115" y="5532407"/>
            <a:ext cx="0" cy="175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B1811957-4FFB-CD85-5CC7-F36848C50514}"/>
              </a:ext>
            </a:extLst>
          </p:cNvPr>
          <p:cNvCxnSpPr>
            <a:cxnSpLocks/>
          </p:cNvCxnSpPr>
          <p:nvPr/>
        </p:nvCxnSpPr>
        <p:spPr>
          <a:xfrm>
            <a:off x="6498115" y="5885729"/>
            <a:ext cx="0" cy="175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995E0002-799B-FB76-B8CB-143383B08983}"/>
              </a:ext>
            </a:extLst>
          </p:cNvPr>
          <p:cNvCxnSpPr>
            <a:cxnSpLocks/>
          </p:cNvCxnSpPr>
          <p:nvPr/>
        </p:nvCxnSpPr>
        <p:spPr>
          <a:xfrm>
            <a:off x="6599029" y="5817617"/>
            <a:ext cx="181440" cy="257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9C984C13-3A51-8CA1-0C88-26CBA20F58F3}"/>
              </a:ext>
            </a:extLst>
          </p:cNvPr>
          <p:cNvCxnSpPr>
            <a:cxnSpLocks/>
          </p:cNvCxnSpPr>
          <p:nvPr/>
        </p:nvCxnSpPr>
        <p:spPr>
          <a:xfrm>
            <a:off x="6847312" y="5175776"/>
            <a:ext cx="0" cy="175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6BDBE320-5A87-B943-E46A-E7C7E606731F}"/>
              </a:ext>
            </a:extLst>
          </p:cNvPr>
          <p:cNvCxnSpPr>
            <a:cxnSpLocks/>
          </p:cNvCxnSpPr>
          <p:nvPr/>
        </p:nvCxnSpPr>
        <p:spPr>
          <a:xfrm>
            <a:off x="6847312" y="5525149"/>
            <a:ext cx="0" cy="175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7751EE11-653E-42B7-9F1E-4A82EF95FBD2}"/>
              </a:ext>
            </a:extLst>
          </p:cNvPr>
          <p:cNvCxnSpPr>
            <a:cxnSpLocks/>
          </p:cNvCxnSpPr>
          <p:nvPr/>
        </p:nvCxnSpPr>
        <p:spPr>
          <a:xfrm>
            <a:off x="7229792" y="5905582"/>
            <a:ext cx="0" cy="175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3B444C20-397C-09A7-131C-AAEC0C8705D7}"/>
              </a:ext>
            </a:extLst>
          </p:cNvPr>
          <p:cNvCxnSpPr>
            <a:cxnSpLocks/>
          </p:cNvCxnSpPr>
          <p:nvPr/>
        </p:nvCxnSpPr>
        <p:spPr>
          <a:xfrm>
            <a:off x="7236022" y="5525149"/>
            <a:ext cx="0" cy="175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B595B140-4C3E-1700-8466-4B03E15468EA}"/>
              </a:ext>
            </a:extLst>
          </p:cNvPr>
          <p:cNvCxnSpPr>
            <a:cxnSpLocks/>
          </p:cNvCxnSpPr>
          <p:nvPr/>
        </p:nvCxnSpPr>
        <p:spPr>
          <a:xfrm>
            <a:off x="7634017" y="5926362"/>
            <a:ext cx="0" cy="175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0BD04882-2336-0762-8B28-8E272A1B3A07}"/>
              </a:ext>
            </a:extLst>
          </p:cNvPr>
          <p:cNvCxnSpPr>
            <a:cxnSpLocks/>
          </p:cNvCxnSpPr>
          <p:nvPr/>
        </p:nvCxnSpPr>
        <p:spPr>
          <a:xfrm>
            <a:off x="7337386" y="4720107"/>
            <a:ext cx="2450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9D15CA0A-E307-1402-EBDC-D597BAA6A540}"/>
              </a:ext>
            </a:extLst>
          </p:cNvPr>
          <p:cNvCxnSpPr>
            <a:cxnSpLocks/>
          </p:cNvCxnSpPr>
          <p:nvPr/>
        </p:nvCxnSpPr>
        <p:spPr>
          <a:xfrm>
            <a:off x="6863259" y="4401476"/>
            <a:ext cx="338551" cy="2305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1E4FCE3F-B433-6A3C-FF2E-1FE82B834CD5}"/>
              </a:ext>
            </a:extLst>
          </p:cNvPr>
          <p:cNvCxnSpPr>
            <a:cxnSpLocks/>
          </p:cNvCxnSpPr>
          <p:nvPr/>
        </p:nvCxnSpPr>
        <p:spPr>
          <a:xfrm>
            <a:off x="6547129" y="4720107"/>
            <a:ext cx="2450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FACA034F-790A-FAC2-2E7F-4F3BBA9DFB3D}"/>
              </a:ext>
            </a:extLst>
          </p:cNvPr>
          <p:cNvCxnSpPr>
            <a:cxnSpLocks/>
          </p:cNvCxnSpPr>
          <p:nvPr/>
        </p:nvCxnSpPr>
        <p:spPr>
          <a:xfrm>
            <a:off x="7746711" y="4350271"/>
            <a:ext cx="2450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E938CA33-94A2-6912-9A9E-F11E47AF7407}"/>
              </a:ext>
            </a:extLst>
          </p:cNvPr>
          <p:cNvCxnSpPr>
            <a:cxnSpLocks/>
          </p:cNvCxnSpPr>
          <p:nvPr/>
        </p:nvCxnSpPr>
        <p:spPr>
          <a:xfrm>
            <a:off x="7289005" y="4285966"/>
            <a:ext cx="2450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C40EC62-6A32-EE58-8706-F6C12D853D66}"/>
              </a:ext>
            </a:extLst>
          </p:cNvPr>
          <p:cNvCxnSpPr>
            <a:cxnSpLocks/>
          </p:cNvCxnSpPr>
          <p:nvPr/>
        </p:nvCxnSpPr>
        <p:spPr>
          <a:xfrm>
            <a:off x="6939876" y="4066753"/>
            <a:ext cx="230539" cy="1890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E0838EB5-CCBB-17ED-CA48-9DA9444FAB3E}"/>
              </a:ext>
            </a:extLst>
          </p:cNvPr>
          <p:cNvCxnSpPr>
            <a:cxnSpLocks/>
          </p:cNvCxnSpPr>
          <p:nvPr/>
        </p:nvCxnSpPr>
        <p:spPr>
          <a:xfrm>
            <a:off x="6555300" y="4350271"/>
            <a:ext cx="2450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58C2440B-9A6D-2353-9CD3-A032EF8A4D92}"/>
              </a:ext>
            </a:extLst>
          </p:cNvPr>
          <p:cNvCxnSpPr>
            <a:cxnSpLocks/>
          </p:cNvCxnSpPr>
          <p:nvPr/>
        </p:nvCxnSpPr>
        <p:spPr>
          <a:xfrm>
            <a:off x="6163010" y="4110838"/>
            <a:ext cx="253825" cy="1748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A2E2CB8D-91D7-C6F6-65AC-F7FB80BDEDED}"/>
              </a:ext>
            </a:extLst>
          </p:cNvPr>
          <p:cNvCxnSpPr>
            <a:cxnSpLocks/>
          </p:cNvCxnSpPr>
          <p:nvPr/>
        </p:nvCxnSpPr>
        <p:spPr>
          <a:xfrm>
            <a:off x="7710090" y="4720107"/>
            <a:ext cx="2450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92D4BABF-9925-DEA0-ABA6-43E0014B44D8}"/>
              </a:ext>
            </a:extLst>
          </p:cNvPr>
          <p:cNvCxnSpPr>
            <a:cxnSpLocks/>
          </p:cNvCxnSpPr>
          <p:nvPr/>
        </p:nvCxnSpPr>
        <p:spPr>
          <a:xfrm>
            <a:off x="7680012" y="4816035"/>
            <a:ext cx="338551" cy="2305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BF6F4DF2-948F-174B-327F-9DFA56541C32}"/>
              </a:ext>
            </a:extLst>
          </p:cNvPr>
          <p:cNvCxnSpPr>
            <a:cxnSpLocks/>
          </p:cNvCxnSpPr>
          <p:nvPr/>
        </p:nvCxnSpPr>
        <p:spPr>
          <a:xfrm>
            <a:off x="7289005" y="5451670"/>
            <a:ext cx="2450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3506EEC1-81E4-5DB7-ADBC-FCF2E7EF92FD}"/>
              </a:ext>
            </a:extLst>
          </p:cNvPr>
          <p:cNvCxnSpPr>
            <a:cxnSpLocks/>
          </p:cNvCxnSpPr>
          <p:nvPr/>
        </p:nvCxnSpPr>
        <p:spPr>
          <a:xfrm>
            <a:off x="7328173" y="5046610"/>
            <a:ext cx="2450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3C2437D8-7FE2-2BCB-1AAF-90D8656565A0}"/>
              </a:ext>
            </a:extLst>
          </p:cNvPr>
          <p:cNvCxnSpPr>
            <a:cxnSpLocks/>
          </p:cNvCxnSpPr>
          <p:nvPr/>
        </p:nvCxnSpPr>
        <p:spPr>
          <a:xfrm>
            <a:off x="6968470" y="5052526"/>
            <a:ext cx="2450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960F6BB9-1E3A-39BF-FF72-F931EE053FCE}"/>
              </a:ext>
            </a:extLst>
          </p:cNvPr>
          <p:cNvCxnSpPr>
            <a:cxnSpLocks/>
          </p:cNvCxnSpPr>
          <p:nvPr/>
        </p:nvCxnSpPr>
        <p:spPr>
          <a:xfrm>
            <a:off x="7712732" y="5464337"/>
            <a:ext cx="2450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B1A446F7-ECB5-E01D-289F-2D7783C13FDD}"/>
              </a:ext>
            </a:extLst>
          </p:cNvPr>
          <p:cNvCxnSpPr>
            <a:cxnSpLocks/>
          </p:cNvCxnSpPr>
          <p:nvPr/>
        </p:nvCxnSpPr>
        <p:spPr>
          <a:xfrm>
            <a:off x="7689195" y="5729926"/>
            <a:ext cx="2450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363727B7-0F45-B52D-69FB-4E0DE1E7C638}"/>
              </a:ext>
            </a:extLst>
          </p:cNvPr>
          <p:cNvCxnSpPr>
            <a:cxnSpLocks/>
          </p:cNvCxnSpPr>
          <p:nvPr/>
        </p:nvCxnSpPr>
        <p:spPr>
          <a:xfrm>
            <a:off x="2267751" y="635340"/>
            <a:ext cx="5733411" cy="55474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533A7709-3E8A-EB82-FF2E-2E977CB73C68}"/>
              </a:ext>
            </a:extLst>
          </p:cNvPr>
          <p:cNvCxnSpPr>
            <a:cxnSpLocks/>
          </p:cNvCxnSpPr>
          <p:nvPr/>
        </p:nvCxnSpPr>
        <p:spPr>
          <a:xfrm>
            <a:off x="7310820" y="5538882"/>
            <a:ext cx="233340" cy="20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64C3FADA-FA3E-9F06-50CE-52C3D7E3DDCD}"/>
              </a:ext>
            </a:extLst>
          </p:cNvPr>
          <p:cNvSpPr txBox="1"/>
          <p:nvPr/>
        </p:nvSpPr>
        <p:spPr>
          <a:xfrm>
            <a:off x="8797583" y="3150085"/>
            <a:ext cx="3164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LIPHPDPAGGRGTR</a:t>
            </a:r>
          </a:p>
          <a:p>
            <a:r>
              <a:rPr lang="en-US" dirty="0"/>
              <a:t>LTPHPDPAGGRGAR</a:t>
            </a:r>
          </a:p>
        </p:txBody>
      </p:sp>
    </p:spTree>
    <p:extLst>
      <p:ext uri="{BB962C8B-B14F-4D97-AF65-F5344CB8AC3E}">
        <p14:creationId xmlns:p14="http://schemas.microsoft.com/office/powerpoint/2010/main" val="143237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270</Words>
  <Application>Microsoft Office PowerPoint</Application>
  <PresentationFormat>Widescreen</PresentationFormat>
  <Paragraphs>260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Sharbrough,Joel</dc:creator>
  <cp:lastModifiedBy>Anthony Baker</cp:lastModifiedBy>
  <cp:revision>2</cp:revision>
  <dcterms:created xsi:type="dcterms:W3CDTF">2022-01-25T14:48:49Z</dcterms:created>
  <dcterms:modified xsi:type="dcterms:W3CDTF">2023-08-30T04:27:48Z</dcterms:modified>
</cp:coreProperties>
</file>