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8"/>
  </p:notesMasterIdLst>
  <p:sldIdLst>
    <p:sldId id="371" r:id="rId2"/>
    <p:sldId id="460" r:id="rId3"/>
    <p:sldId id="429" r:id="rId4"/>
    <p:sldId id="430" r:id="rId5"/>
    <p:sldId id="431" r:id="rId6"/>
    <p:sldId id="435" r:id="rId7"/>
    <p:sldId id="436" r:id="rId8"/>
    <p:sldId id="462" r:id="rId9"/>
    <p:sldId id="475" r:id="rId10"/>
    <p:sldId id="444" r:id="rId11"/>
    <p:sldId id="463" r:id="rId12"/>
    <p:sldId id="445" r:id="rId13"/>
    <p:sldId id="479" r:id="rId14"/>
    <p:sldId id="480" r:id="rId15"/>
    <p:sldId id="481" r:id="rId16"/>
    <p:sldId id="452" r:id="rId17"/>
    <p:sldId id="493" r:id="rId18"/>
    <p:sldId id="494" r:id="rId19"/>
    <p:sldId id="488" r:id="rId20"/>
    <p:sldId id="470" r:id="rId21"/>
    <p:sldId id="457" r:id="rId22"/>
    <p:sldId id="458" r:id="rId23"/>
    <p:sldId id="489" r:id="rId24"/>
    <p:sldId id="492" r:id="rId25"/>
    <p:sldId id="491" r:id="rId26"/>
    <p:sldId id="4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85942" autoAdjust="0"/>
  </p:normalViewPr>
  <p:slideViewPr>
    <p:cSldViewPr>
      <p:cViewPr>
        <p:scale>
          <a:sx n="80" d="100"/>
          <a:sy n="80" d="100"/>
        </p:scale>
        <p:origin x="-65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E3146-DEDA-4EAE-B2BA-D0B08274F090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78BD-A50F-4ADC-8756-E81F089A7F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201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166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166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78BD-A50F-4ADC-8756-E81F089A7FC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16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A4D1D4-CFCE-41BE-98FD-C8832241B78E}" type="datetimeFigureOut">
              <a:rPr lang="en-US" smtClean="0"/>
              <a:pPr/>
              <a:t>11/15/2010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6911E0D-6A88-43FC-88F3-4B2A7A0071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cover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Projetar Serviços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Vítor</a:t>
            </a:r>
            <a:r>
              <a:rPr lang="en-US" dirty="0" smtClean="0"/>
              <a:t> Braga – vtb@cin.ufpe.br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674900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860032" y="3647851"/>
            <a:ext cx="1800200" cy="1077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8669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/>
              <a:t>Projetar Componentes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/>
              <a:t>Atualizar Modelo de </a:t>
            </a:r>
            <a:r>
              <a:rPr lang="pt-BR" dirty="0" smtClean="0"/>
              <a:t>Informação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Agrupar classes </a:t>
            </a:r>
            <a:endParaRPr lang="pt-BR" dirty="0"/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Projetar Classes e  </a:t>
            </a:r>
            <a:r>
              <a:rPr lang="pt-BR" dirty="0"/>
              <a:t>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952289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027664"/>
            <a:ext cx="738466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Projetar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23652"/>
            <a:ext cx="7776864" cy="391366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cada componente: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Definir padrões de projetos utilizados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Fazer Diagrama de classes</a:t>
            </a:r>
          </a:p>
          <a:p>
            <a:pPr marL="822960" lvl="1" indent="-457200">
              <a:buFont typeface="+mj-lt"/>
              <a:buAutoNum type="arabicPeriod"/>
            </a:pPr>
            <a:r>
              <a:rPr lang="pt-BR" sz="2800" dirty="0" smtClean="0"/>
              <a:t>Fazer Diagrama de sequência para </a:t>
            </a:r>
            <a:r>
              <a:rPr lang="pt-BR" sz="2800" b="1" dirty="0" smtClean="0"/>
              <a:t>todas as operação </a:t>
            </a:r>
            <a:r>
              <a:rPr lang="pt-BR" sz="2800" dirty="0" smtClean="0"/>
              <a:t>de sua interface 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413585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357166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3643306" y="1428736"/>
            <a:ext cx="1928826" cy="1500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14480" y="1785926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5 mim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classe: Fachada </a:t>
            </a:r>
            <a:r>
              <a:rPr lang="pt-BR" dirty="0" err="1" smtClean="0"/>
              <a:t>Webservice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39" y="2714619"/>
            <a:ext cx="8531741" cy="31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357166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642910" y="2786058"/>
            <a:ext cx="2786082" cy="1785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28662" y="192880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10 </a:t>
            </a:r>
            <a:r>
              <a:rPr lang="pt-BR" sz="2800" b="1" dirty="0" smtClean="0">
                <a:solidFill>
                  <a:srgbClr val="FF0000"/>
                </a:solidFill>
              </a:rPr>
              <a:t>mim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84" y="-76200"/>
            <a:ext cx="11553946" cy="721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74719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024744" cy="1143000"/>
          </a:xfrm>
        </p:spPr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072362" cy="431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Fazer diagramas: 15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Diagramas de classes completo</a:t>
            </a:r>
            <a:endParaRPr lang="pt-BR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46" y="-131481"/>
            <a:ext cx="9072626" cy="720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3001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204768" cy="584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909515" y="406574"/>
            <a:ext cx="926759" cy="5868418"/>
            <a:chOff x="212" y="785"/>
            <a:chExt cx="506" cy="3036"/>
          </a:xfrm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 rot="16200000">
              <a:off x="38" y="1292"/>
              <a:ext cx="854" cy="5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Computation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(CIM)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 rot="16200000">
              <a:off x="-39" y="2226"/>
              <a:ext cx="1008" cy="50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Independent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(PIM)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 rot="16200000">
              <a:off x="44" y="3150"/>
              <a:ext cx="839" cy="504"/>
            </a:xfrm>
            <a:prstGeom prst="rect">
              <a:avLst/>
            </a:prstGeom>
            <a:solidFill>
              <a:srgbClr val="335A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lang="en-US" sz="1800" b="1" dirty="0">
                  <a:cs typeface="Arial" charset="0"/>
                </a:rPr>
                <a:t>Platform</a:t>
              </a:r>
            </a:p>
            <a:p>
              <a:pPr eaLnBrk="0" hangingPunct="0"/>
              <a:r>
                <a:rPr lang="en-US" sz="1800" b="1" dirty="0">
                  <a:cs typeface="Arial" charset="0"/>
                </a:rPr>
                <a:t>Specific</a:t>
              </a:r>
            </a:p>
            <a:p>
              <a:pPr eaLnBrk="0" hangingPunct="0"/>
              <a:r>
                <a:rPr lang="en-US" sz="1800" b="1" dirty="0" smtClean="0">
                  <a:cs typeface="Arial" charset="0"/>
                </a:rPr>
                <a:t>Model (PSM)</a:t>
              </a:r>
              <a:endParaRPr lang="en-US" sz="1800" b="1" dirty="0">
                <a:cs typeface="Arial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48" y="785"/>
              <a:ext cx="47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800" b="1" dirty="0">
                  <a:cs typeface="Arial" charset="0"/>
                </a:rPr>
                <a:t>MDA</a:t>
              </a:r>
            </a:p>
            <a:p>
              <a:pPr algn="ctr"/>
              <a:r>
                <a:rPr lang="en-US" sz="1800" b="1" dirty="0">
                  <a:cs typeface="Arial" charset="0"/>
                </a:rPr>
                <a:t>Terms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7494" y="899120"/>
            <a:ext cx="642938" cy="541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M</a:t>
            </a:r>
          </a:p>
          <a:p>
            <a:pPr algn="ctr">
              <a:defRPr/>
            </a:pPr>
            <a:r>
              <a:rPr lang="en-US" sz="3600" b="1" dirty="0"/>
              <a:t>D</a:t>
            </a:r>
          </a:p>
          <a:p>
            <a:pPr algn="ctr">
              <a:defRPr/>
            </a:pPr>
            <a:r>
              <a:rPr lang="en-US" sz="3600" b="1" dirty="0"/>
              <a:t>E</a:t>
            </a:r>
            <a:endParaRPr lang="pt-BR" sz="3600" b="1" dirty="0"/>
          </a:p>
        </p:txBody>
      </p:sp>
      <p:sp>
        <p:nvSpPr>
          <p:cNvPr id="13" name="Retângulo 12"/>
          <p:cNvSpPr/>
          <p:nvPr/>
        </p:nvSpPr>
        <p:spPr>
          <a:xfrm>
            <a:off x="6903094" y="2924944"/>
            <a:ext cx="714375" cy="3384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S</a:t>
            </a:r>
          </a:p>
          <a:p>
            <a:pPr algn="ctr">
              <a:defRPr/>
            </a:pPr>
            <a:r>
              <a:rPr lang="en-US" sz="2800" b="1" dirty="0"/>
              <a:t>O</a:t>
            </a:r>
          </a:p>
          <a:p>
            <a:pPr algn="ctr">
              <a:defRPr/>
            </a:pPr>
            <a:r>
              <a:rPr lang="en-US" sz="2800" b="1" dirty="0"/>
              <a:t>A</a:t>
            </a:r>
            <a:endParaRPr lang="pt-BR" sz="2800" b="1" dirty="0"/>
          </a:p>
        </p:txBody>
      </p:sp>
      <p:sp>
        <p:nvSpPr>
          <p:cNvPr id="14" name="Retângulo 13"/>
          <p:cNvSpPr/>
          <p:nvPr/>
        </p:nvSpPr>
        <p:spPr>
          <a:xfrm>
            <a:off x="3090418" y="5423977"/>
            <a:ext cx="3585580" cy="9978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5758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/>
              <a:t>Projetar Componentes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>
                <a:solidFill>
                  <a:schemeClr val="tx1"/>
                </a:solidFill>
              </a:rPr>
              <a:t>Atualizar Modelo de </a:t>
            </a:r>
            <a:r>
              <a:rPr lang="pt-BR" dirty="0" smtClean="0">
                <a:solidFill>
                  <a:schemeClr val="tx1"/>
                </a:solidFill>
              </a:rPr>
              <a:t>Informação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2800" b="1" dirty="0" smtClean="0">
                <a:solidFill>
                  <a:schemeClr val="tx1"/>
                </a:solidFill>
              </a:rPr>
              <a:t>Agrupar classes (pacotes)</a:t>
            </a:r>
            <a:endParaRPr lang="pt-BR" sz="2800" b="1" dirty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eriod"/>
            </a:pPr>
            <a:r>
              <a:rPr lang="pt-BR" b="1" dirty="0" smtClean="0"/>
              <a:t>Projetar Classes e  </a:t>
            </a:r>
            <a:r>
              <a:rPr lang="pt-BR" b="1" dirty="0"/>
              <a:t>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21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339752" y="3647851"/>
            <a:ext cx="1800200" cy="1077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107887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Baseado no </a:t>
            </a:r>
            <a:r>
              <a:rPr lang="pt-BR" b="1" dirty="0" smtClean="0"/>
              <a:t>protótipo da interface</a:t>
            </a:r>
            <a:r>
              <a:rPr lang="pt-BR" dirty="0" smtClean="0"/>
              <a:t>, tecnologias utilizadas e integração front-</a:t>
            </a:r>
            <a:r>
              <a:rPr lang="pt-BR" dirty="0" err="1" smtClean="0"/>
              <a:t>back</a:t>
            </a:r>
            <a:r>
              <a:rPr lang="pt-BR" dirty="0" smtClean="0"/>
              <a:t> </a:t>
            </a:r>
            <a:r>
              <a:rPr lang="pt-BR" dirty="0" err="1" smtClean="0"/>
              <a:t>end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Diagrama de classe</a:t>
            </a:r>
          </a:p>
          <a:p>
            <a:pPr lvl="1"/>
            <a:r>
              <a:rPr lang="pt-BR" dirty="0" smtClean="0"/>
              <a:t>Diagramas de sequencia </a:t>
            </a:r>
          </a:p>
        </p:txBody>
      </p:sp>
    </p:spTree>
    <p:extLst>
      <p:ext uri="{BB962C8B-B14F-4D97-AF65-F5344CB8AC3E}">
        <p14:creationId xmlns="" xmlns:p14="http://schemas.microsoft.com/office/powerpoint/2010/main" val="1485031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104" y="2389188"/>
            <a:ext cx="7274986" cy="277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85852" y="2786058"/>
            <a:ext cx="1928826" cy="6533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86788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9244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428868"/>
            <a:ext cx="2805126" cy="204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5357818" y="121442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5mim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290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Front-end</a:t>
            </a:r>
            <a:r>
              <a:rPr lang="pt-BR" dirty="0" smtClean="0"/>
              <a:t>: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428868"/>
            <a:ext cx="5429288" cy="334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Front-end</a:t>
            </a:r>
            <a:r>
              <a:rPr lang="pt-BR" dirty="0" smtClean="0"/>
              <a:t>: web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39"/>
            <a:ext cx="7072362" cy="45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7024744" cy="1143000"/>
          </a:xfrm>
        </p:spPr>
        <p:txBody>
          <a:bodyPr/>
          <a:lstStyle/>
          <a:p>
            <a:r>
              <a:rPr lang="pt-BR" dirty="0" smtClean="0"/>
              <a:t>Projetar Serviços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12753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3428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Fluxo</a:t>
            </a:r>
            <a:r>
              <a:rPr lang="en-US" sz="3200" dirty="0" smtClean="0"/>
              <a:t> de </a:t>
            </a:r>
            <a:r>
              <a:rPr lang="en-US" sz="3200" dirty="0" err="1" smtClean="0"/>
              <a:t>Atividades</a:t>
            </a:r>
            <a:endParaRPr lang="pt-BR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8170"/>
            <a:ext cx="4708216" cy="63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044066" y="1551208"/>
            <a:ext cx="3096344" cy="1013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02454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Refinar Análise de Serviços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Definir Padrão de Arquitetura</a:t>
            </a:r>
          </a:p>
          <a:p>
            <a:pPr marL="525780" indent="-457200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2812413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1143"/>
            <a:ext cx="5976664" cy="579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572000" y="3429000"/>
            <a:ext cx="1872208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96453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007"/>
            <a:ext cx="9312914" cy="735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32399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Projetar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323652"/>
            <a:ext cx="8064896" cy="3508977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Refinar Análise de Serviços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3900" b="1" dirty="0" smtClean="0">
                <a:solidFill>
                  <a:srgbClr val="FF0000"/>
                </a:solidFill>
              </a:rPr>
              <a:t>Definir Padrão de Arquitetura (5 mim)</a:t>
            </a:r>
          </a:p>
          <a:p>
            <a:pPr marL="525780" indent="-457200">
              <a:buFont typeface="+mj-lt"/>
              <a:buAutoNum type="arabicPeriod"/>
            </a:pPr>
            <a:endParaRPr lang="pt-BR" sz="3200" dirty="0"/>
          </a:p>
        </p:txBody>
      </p:sp>
    </p:spTree>
    <p:extLst>
      <p:ext uri="{BB962C8B-B14F-4D97-AF65-F5344CB8AC3E}">
        <p14:creationId xmlns="" xmlns:p14="http://schemas.microsoft.com/office/powerpoint/2010/main" val="3996838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8726" y="71414"/>
            <a:ext cx="10501386" cy="704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5081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4406</TotalTime>
  <Words>183</Words>
  <Application>Microsoft Office PowerPoint</Application>
  <PresentationFormat>Apresentação na tela (4:3)</PresentationFormat>
  <Paragraphs>62</Paragraphs>
  <Slides>26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Austin</vt:lpstr>
      <vt:lpstr>Projetar Serviços</vt:lpstr>
      <vt:lpstr>Slide 2</vt:lpstr>
      <vt:lpstr>Projetar Serviços</vt:lpstr>
      <vt:lpstr>Fluxo de Atividades</vt:lpstr>
      <vt:lpstr>Projetar Arquitetura</vt:lpstr>
      <vt:lpstr>Slide 6</vt:lpstr>
      <vt:lpstr>Slide 7</vt:lpstr>
      <vt:lpstr>Projetar Arquitetura</vt:lpstr>
      <vt:lpstr>Slide 9</vt:lpstr>
      <vt:lpstr>Fluxo de Atividades</vt:lpstr>
      <vt:lpstr>Projetar Back-end</vt:lpstr>
      <vt:lpstr>Projetar componentes</vt:lpstr>
      <vt:lpstr>Slide 13</vt:lpstr>
      <vt:lpstr>Diagrama de classe: Fachada Webservice</vt:lpstr>
      <vt:lpstr>Slide 15</vt:lpstr>
      <vt:lpstr>Slide 16</vt:lpstr>
      <vt:lpstr>Diagrama de classes</vt:lpstr>
      <vt:lpstr>Fazer diagramas: 15 mim</vt:lpstr>
      <vt:lpstr>Slide 19</vt:lpstr>
      <vt:lpstr>Projetar Back-end</vt:lpstr>
      <vt:lpstr>Fluxo de Atividades</vt:lpstr>
      <vt:lpstr>Projetar Front-end</vt:lpstr>
      <vt:lpstr>Front-end</vt:lpstr>
      <vt:lpstr>Slide 24</vt:lpstr>
      <vt:lpstr>Front-end: web</vt:lpstr>
      <vt:lpstr>Front-end: web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Desenvolvimento de Software Dirigida a Modelos e Orientada a Serviços</dc:title>
  <dc:creator>vitor braga</dc:creator>
  <cp:lastModifiedBy>vitorvtb</cp:lastModifiedBy>
  <cp:revision>190</cp:revision>
  <dcterms:created xsi:type="dcterms:W3CDTF">2010-05-08T15:38:06Z</dcterms:created>
  <dcterms:modified xsi:type="dcterms:W3CDTF">2010-11-15T23:34:56Z</dcterms:modified>
</cp:coreProperties>
</file>