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71" r:id="rId3"/>
    <p:sldId id="301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2" r:id="rId14"/>
    <p:sldId id="313" r:id="rId15"/>
    <p:sldId id="300" r:id="rId16"/>
  </p:sldIdLst>
  <p:sldSz cx="9144000" cy="6858000" type="screen4x3"/>
  <p:notesSz cx="6858000" cy="9144000"/>
  <p:defaultTextStyle>
    <a:defPPr>
      <a:defRPr lang="fr-FR"/>
    </a:defPPr>
    <a:lvl1pPr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44" autoAdjust="0"/>
    <p:restoredTop sz="89482" autoAdjust="0"/>
  </p:normalViewPr>
  <p:slideViewPr>
    <p:cSldViewPr snapToGrid="0">
      <p:cViewPr>
        <p:scale>
          <a:sx n="75" d="100"/>
          <a:sy n="75" d="100"/>
        </p:scale>
        <p:origin x="-156" y="12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fld id="{F2C30DA3-A773-4FC0-9005-3152F653958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11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702CB-BC28-4092-8726-9A432D80B959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10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11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12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13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14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702CB-BC28-4092-8726-9A432D80B959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2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3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4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5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6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7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8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79BF6-9B9E-4E2B-B288-3634DB2540BB}" type="slidenum">
              <a:rPr lang="en-GB"/>
              <a:pPr/>
              <a:t>9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3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</p:spPr>
      </p:pic>
      <p:sp>
        <p:nvSpPr>
          <p:cNvPr id="8212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tuf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/>
          </a:p>
        </p:txBody>
      </p:sp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48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49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0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1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2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3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4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5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56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viadezra.blogspot.com/2008/06/mvc-model-view-controller-desig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://www.martinfowler.com/eaaDev/uiArch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r>
              <a:rPr lang="pt-BR" sz="3600" dirty="0" smtClean="0"/>
              <a:t>Aula Prática Padrões de Interação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6600" y="0"/>
            <a:ext cx="6284420" cy="661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Web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pPr algn="just"/>
            <a:r>
              <a:rPr lang="en-US" sz="2000" dirty="0" err="1" smtClean="0"/>
              <a:t>Componentes</a:t>
            </a:r>
            <a:r>
              <a:rPr lang="en-US" sz="2000" dirty="0" smtClean="0"/>
              <a:t> MVC </a:t>
            </a:r>
            <a:r>
              <a:rPr lang="en-US" sz="2000" dirty="0" err="1" smtClean="0"/>
              <a:t>residem</a:t>
            </a:r>
            <a:r>
              <a:rPr lang="en-US" sz="2000" dirty="0" smtClean="0"/>
              <a:t> no </a:t>
            </a:r>
            <a:r>
              <a:rPr lang="en-US" sz="2000" dirty="0" err="1" smtClean="0"/>
              <a:t>servidor</a:t>
            </a:r>
            <a:endParaRPr lang="en-US" sz="2000" dirty="0" smtClean="0"/>
          </a:p>
          <a:p>
            <a:pPr algn="just"/>
            <a:r>
              <a:rPr lang="en-US" sz="2000" dirty="0" smtClean="0"/>
              <a:t>View – </a:t>
            </a:r>
            <a:r>
              <a:rPr lang="en-US" sz="2000" dirty="0" err="1" smtClean="0"/>
              <a:t>Páginas</a:t>
            </a:r>
            <a:r>
              <a:rPr lang="en-US" sz="2000" dirty="0" smtClean="0"/>
              <a:t> HTML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representam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 do </a:t>
            </a:r>
            <a:r>
              <a:rPr lang="en-US" sz="2000" dirty="0" err="1" smtClean="0"/>
              <a:t>domínio</a:t>
            </a:r>
            <a:r>
              <a:rPr lang="en-US" sz="2000" dirty="0" smtClean="0"/>
              <a:t> do </a:t>
            </a:r>
            <a:r>
              <a:rPr lang="en-US" sz="2000" dirty="0" err="1" smtClean="0"/>
              <a:t>problema</a:t>
            </a:r>
            <a:endParaRPr lang="en-US" sz="2000" dirty="0" smtClean="0"/>
          </a:p>
          <a:p>
            <a:pPr algn="just"/>
            <a:r>
              <a:rPr lang="en-US" sz="2000" dirty="0" smtClean="0"/>
              <a:t>Controller – </a:t>
            </a:r>
            <a:r>
              <a:rPr lang="en-US" sz="2000" dirty="0" err="1" smtClean="0"/>
              <a:t>Responsável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interceptar</a:t>
            </a:r>
            <a:r>
              <a:rPr lang="en-US" sz="2000" dirty="0" smtClean="0"/>
              <a:t> a </a:t>
            </a:r>
            <a:r>
              <a:rPr lang="en-US" sz="2000" dirty="0" err="1" smtClean="0"/>
              <a:t>requisição</a:t>
            </a:r>
            <a:r>
              <a:rPr lang="en-US" sz="2000" dirty="0" smtClean="0"/>
              <a:t> http do </a:t>
            </a:r>
            <a:r>
              <a:rPr lang="en-US" sz="2000" dirty="0" err="1" smtClean="0"/>
              <a:t>cliente</a:t>
            </a:r>
            <a:r>
              <a:rPr lang="en-US" sz="2000" dirty="0" smtClean="0"/>
              <a:t>, </a:t>
            </a:r>
            <a:r>
              <a:rPr lang="en-US" sz="2000" dirty="0" err="1" smtClean="0"/>
              <a:t>extrair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dados, </a:t>
            </a:r>
            <a:r>
              <a:rPr lang="en-US" sz="2000" dirty="0" err="1" smtClean="0"/>
              <a:t>executar</a:t>
            </a:r>
            <a:r>
              <a:rPr lang="en-US" sz="2000" dirty="0" smtClean="0"/>
              <a:t> </a:t>
            </a:r>
            <a:r>
              <a:rPr lang="en-US" sz="2000" dirty="0" err="1" smtClean="0"/>
              <a:t>alguma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negócio</a:t>
            </a:r>
            <a:r>
              <a:rPr lang="en-US" sz="2000" dirty="0" smtClean="0"/>
              <a:t>, </a:t>
            </a:r>
            <a:r>
              <a:rPr lang="en-US" sz="2000" dirty="0" err="1" smtClean="0"/>
              <a:t>cria</a:t>
            </a:r>
            <a:r>
              <a:rPr lang="en-US" sz="2000" dirty="0" smtClean="0"/>
              <a:t> a view </a:t>
            </a:r>
            <a:r>
              <a:rPr lang="en-US" sz="2000" dirty="0" err="1" smtClean="0"/>
              <a:t>apropriada</a:t>
            </a:r>
            <a:r>
              <a:rPr lang="en-US" sz="2000" dirty="0" smtClean="0"/>
              <a:t>, </a:t>
            </a:r>
            <a:r>
              <a:rPr lang="en-US" sz="2000" dirty="0" err="1" smtClean="0"/>
              <a:t>coloca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resposta</a:t>
            </a:r>
            <a:r>
              <a:rPr lang="en-US" sz="2000" dirty="0" smtClean="0"/>
              <a:t> http e </a:t>
            </a:r>
            <a:r>
              <a:rPr lang="en-US" sz="2000" dirty="0" err="1" smtClean="0"/>
              <a:t>envia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</a:t>
            </a:r>
            <a:r>
              <a:rPr lang="en-US" sz="2000" dirty="0" err="1" smtClean="0"/>
              <a:t>cliente</a:t>
            </a:r>
            <a:endParaRPr lang="en-US" sz="2000" dirty="0" smtClean="0"/>
          </a:p>
          <a:p>
            <a:pPr algn="just"/>
            <a:r>
              <a:rPr lang="en-US" sz="2000" dirty="0" smtClean="0"/>
              <a:t>Model –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 do </a:t>
            </a:r>
            <a:r>
              <a:rPr lang="en-US" sz="2000" dirty="0" err="1" smtClean="0"/>
              <a:t>domínio</a:t>
            </a:r>
            <a:r>
              <a:rPr lang="en-US" sz="2000" dirty="0" smtClean="0"/>
              <a:t> do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6450" y="2352675"/>
            <a:ext cx="63627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Web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pPr algn="just"/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0" y="2668588"/>
            <a:ext cx="355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5025" y="500063"/>
            <a:ext cx="63817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2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pPr algn="just"/>
            <a:r>
              <a:rPr lang="pt-BR" sz="2000" dirty="0" smtClean="0"/>
              <a:t>Aplicação do padrão MVC em aplicações Web requer algumas mudanças</a:t>
            </a:r>
          </a:p>
          <a:p>
            <a:pPr lvl="1" algn="just"/>
            <a:r>
              <a:rPr lang="pt-BR" sz="1600" dirty="0" smtClean="0"/>
              <a:t>MVC2 = Passive </a:t>
            </a:r>
            <a:r>
              <a:rPr lang="pt-BR" sz="1600" dirty="0" err="1" smtClean="0"/>
              <a:t>View</a:t>
            </a:r>
            <a:r>
              <a:rPr lang="pt-BR" sz="1600" dirty="0" smtClean="0"/>
              <a:t> + Front </a:t>
            </a:r>
            <a:r>
              <a:rPr lang="pt-BR" sz="1600" dirty="0" err="1" smtClean="0"/>
              <a:t>Controller</a:t>
            </a:r>
            <a:endParaRPr lang="pt-BR" sz="1600" dirty="0" smtClean="0"/>
          </a:p>
          <a:p>
            <a:pPr lvl="1" algn="just"/>
            <a:endParaRPr lang="pt-BR" sz="1600" dirty="0" smtClean="0"/>
          </a:p>
          <a:p>
            <a:pPr algn="just"/>
            <a:r>
              <a:rPr lang="pt-BR" sz="2000" dirty="0" smtClean="0"/>
              <a:t>Front </a:t>
            </a:r>
            <a:r>
              <a:rPr lang="pt-BR" sz="2000" dirty="0" err="1" smtClean="0"/>
              <a:t>Controller</a:t>
            </a:r>
            <a:endParaRPr lang="pt-BR" sz="2000" dirty="0" smtClean="0"/>
          </a:p>
          <a:p>
            <a:pPr lvl="1" algn="just"/>
            <a:r>
              <a:rPr lang="pt-BR" sz="1600" dirty="0" smtClean="0"/>
              <a:t>Utiliza o controlador como um ponto inicial para todas as requisições HTML.</a:t>
            </a:r>
            <a:endParaRPr lang="en-US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4441" y="2146300"/>
            <a:ext cx="7180659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339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339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char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charRg st="10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charRg st="12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12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charRg st="124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pPr algn="just"/>
            <a:r>
              <a:rPr lang="pt-BR" sz="2000" dirty="0" smtClean="0">
                <a:hlinkClick r:id="rId3"/>
              </a:rPr>
              <a:t>http://</a:t>
            </a:r>
            <a:r>
              <a:rPr lang="pt-BR" sz="2000" dirty="0" smtClean="0">
                <a:hlinkClick r:id="rId3"/>
              </a:rPr>
              <a:t>aviadezra.blogspot.com/2008/06/mvc-model-view-controller-design.html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>
                <a:hlinkClick r:id="rId4"/>
              </a:rPr>
              <a:t>http://www.martinfowler.com/eaaDev/uiArchs.html</a:t>
            </a:r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r>
              <a:rPr lang="pt-BR" sz="3600" dirty="0" smtClean="0"/>
              <a:t>Aula Prática Padrões de Interação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15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12319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r>
              <a:rPr lang="en-US" sz="2000" dirty="0" err="1" smtClean="0"/>
              <a:t>Trygve</a:t>
            </a:r>
            <a:r>
              <a:rPr lang="en-US" sz="2000" dirty="0" smtClean="0"/>
              <a:t> </a:t>
            </a:r>
            <a:r>
              <a:rPr lang="en-US" sz="2000" dirty="0" err="1" smtClean="0"/>
              <a:t>Reenskaug</a:t>
            </a:r>
            <a:endParaRPr lang="en-US" sz="2000" dirty="0" smtClean="0"/>
          </a:p>
          <a:p>
            <a:r>
              <a:rPr lang="en-US" sz="2000" dirty="0" smtClean="0"/>
              <a:t>Final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década</a:t>
            </a:r>
            <a:r>
              <a:rPr lang="en-US" sz="2000" dirty="0" smtClean="0"/>
              <a:t> de 70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4066" y="3390900"/>
            <a:ext cx="5779309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</a:t>
            </a:r>
            <a:r>
              <a:rPr lang="en-US" dirty="0" err="1" smtClean="0"/>
              <a:t>Conceitos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40386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r>
              <a:rPr lang="en-US" sz="2000" dirty="0" err="1" smtClean="0"/>
              <a:t>Separação</a:t>
            </a:r>
            <a:r>
              <a:rPr lang="en-US" sz="2000" dirty="0" smtClean="0"/>
              <a:t> entre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de </a:t>
            </a:r>
            <a:r>
              <a:rPr lang="en-US" sz="2000" dirty="0" err="1" smtClean="0"/>
              <a:t>negócio</a:t>
            </a:r>
            <a:r>
              <a:rPr lang="en-US" sz="2000" dirty="0" smtClean="0"/>
              <a:t> e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camada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Observer</a:t>
            </a:r>
          </a:p>
          <a:p>
            <a:pPr lvl="1"/>
            <a:r>
              <a:rPr lang="en-US" sz="1600" dirty="0" err="1" smtClean="0"/>
              <a:t>Multíplas</a:t>
            </a:r>
            <a:r>
              <a:rPr lang="en-US" sz="1600" dirty="0" smtClean="0"/>
              <a:t> </a:t>
            </a:r>
            <a:r>
              <a:rPr lang="en-US" sz="1600" dirty="0" err="1" smtClean="0"/>
              <a:t>apresentações</a:t>
            </a:r>
            <a:r>
              <a:rPr lang="en-US" sz="1600" dirty="0" smtClean="0"/>
              <a:t> de um </a:t>
            </a:r>
            <a:r>
              <a:rPr lang="en-US" sz="1600" dirty="0" err="1" smtClean="0"/>
              <a:t>mesmo</a:t>
            </a:r>
            <a:r>
              <a:rPr lang="en-US" sz="1600" dirty="0" smtClean="0"/>
              <a:t> </a:t>
            </a:r>
            <a:r>
              <a:rPr lang="en-US" sz="1600" dirty="0" err="1" smtClean="0"/>
              <a:t>conjunto</a:t>
            </a:r>
            <a:r>
              <a:rPr lang="en-US" sz="1600" dirty="0" smtClean="0"/>
              <a:t> de </a:t>
            </a:r>
            <a:r>
              <a:rPr lang="en-US" sz="1600" dirty="0" err="1" smtClean="0"/>
              <a:t>objetos</a:t>
            </a:r>
            <a:r>
              <a:rPr lang="en-US" sz="1600" dirty="0" smtClean="0"/>
              <a:t> de </a:t>
            </a:r>
            <a:r>
              <a:rPr lang="en-US" sz="1600" dirty="0" err="1" smtClean="0"/>
              <a:t>domínio</a:t>
            </a:r>
            <a:endParaRPr lang="en-US" sz="1600" dirty="0" smtClean="0"/>
          </a:p>
          <a:p>
            <a:pPr lvl="1"/>
            <a:r>
              <a:rPr lang="en-US" sz="1600" dirty="0" err="1" smtClean="0"/>
              <a:t>Desacoplamento</a:t>
            </a:r>
            <a:r>
              <a:rPr lang="en-US" sz="1600" dirty="0" smtClean="0"/>
              <a:t> entre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objetos</a:t>
            </a:r>
            <a:r>
              <a:rPr lang="en-US" sz="1600" dirty="0" smtClean="0"/>
              <a:t> de </a:t>
            </a:r>
            <a:r>
              <a:rPr lang="en-US" sz="1600" dirty="0" err="1" smtClean="0"/>
              <a:t>domínio</a:t>
            </a:r>
            <a:r>
              <a:rPr lang="en-US" sz="1600" dirty="0" smtClean="0"/>
              <a:t> e </a:t>
            </a:r>
            <a:r>
              <a:rPr lang="en-US" sz="1600" dirty="0" err="1" smtClean="0"/>
              <a:t>seus</a:t>
            </a:r>
            <a:r>
              <a:rPr lang="en-US" sz="1600" dirty="0" smtClean="0"/>
              <a:t> </a:t>
            </a:r>
            <a:r>
              <a:rPr lang="en-US" sz="1600" dirty="0" err="1" smtClean="0"/>
              <a:t>respectivos</a:t>
            </a:r>
            <a:r>
              <a:rPr lang="en-US" sz="1600" dirty="0" smtClean="0"/>
              <a:t> </a:t>
            </a:r>
            <a:r>
              <a:rPr lang="en-US" sz="1600" dirty="0" err="1" smtClean="0"/>
              <a:t>objetos</a:t>
            </a:r>
            <a:r>
              <a:rPr lang="en-US" sz="1600" dirty="0" smtClean="0"/>
              <a:t> de </a:t>
            </a:r>
            <a:r>
              <a:rPr lang="en-US" sz="1600" dirty="0" err="1" smtClean="0"/>
              <a:t>apresentação</a:t>
            </a:r>
            <a:endParaRPr lang="en-US" sz="16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</a:t>
            </a:r>
            <a:r>
              <a:rPr lang="en-US" dirty="0" err="1" smtClean="0"/>
              <a:t>Clássico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40386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pPr algn="just"/>
            <a:r>
              <a:rPr lang="en-US" sz="2000" dirty="0" smtClean="0"/>
              <a:t>View – São </a:t>
            </a:r>
            <a:r>
              <a:rPr lang="en-US" sz="2000" dirty="0" err="1" smtClean="0"/>
              <a:t>componentes</a:t>
            </a:r>
            <a:r>
              <a:rPr lang="en-US" sz="2000" dirty="0" smtClean="0"/>
              <a:t> de UI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representam</a:t>
            </a:r>
            <a:r>
              <a:rPr lang="en-US" sz="2000" dirty="0" smtClean="0"/>
              <a:t> a </a:t>
            </a:r>
            <a:r>
              <a:rPr lang="en-US" sz="2000" dirty="0" err="1" smtClean="0"/>
              <a:t>exibição</a:t>
            </a:r>
            <a:r>
              <a:rPr lang="en-US" sz="2000" dirty="0" smtClean="0"/>
              <a:t> dos dados do </a:t>
            </a:r>
            <a:r>
              <a:rPr lang="en-US" sz="2000" dirty="0" err="1" smtClean="0"/>
              <a:t>modelo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Controller – Um </a:t>
            </a:r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tem </a:t>
            </a:r>
            <a:r>
              <a:rPr lang="en-US" sz="2000" dirty="0" err="1" smtClean="0"/>
              <a:t>como</a:t>
            </a:r>
            <a:r>
              <a:rPr lang="en-US" sz="2000" dirty="0" smtClean="0"/>
              <a:t> par a </a:t>
            </a:r>
            <a:r>
              <a:rPr lang="en-US" sz="2000" dirty="0" err="1" smtClean="0"/>
              <a:t>sua</a:t>
            </a:r>
            <a:r>
              <a:rPr lang="en-US" sz="2000" dirty="0" smtClean="0"/>
              <a:t> view </a:t>
            </a:r>
            <a:r>
              <a:rPr lang="en-US" sz="2000" dirty="0" err="1" smtClean="0"/>
              <a:t>correspondente</a:t>
            </a:r>
            <a:r>
              <a:rPr lang="en-US" sz="2000" dirty="0" smtClean="0"/>
              <a:t>. </a:t>
            </a:r>
            <a:r>
              <a:rPr lang="en-US" sz="2000" dirty="0" err="1" smtClean="0"/>
              <a:t>Processa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e </a:t>
            </a:r>
            <a:r>
              <a:rPr lang="en-US" sz="2000" dirty="0" err="1" smtClean="0"/>
              <a:t>envia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camada</a:t>
            </a:r>
            <a:r>
              <a:rPr lang="en-US" sz="2000" dirty="0" smtClean="0"/>
              <a:t> de </a:t>
            </a:r>
            <a:r>
              <a:rPr lang="en-US" sz="2000" dirty="0" err="1" smtClean="0"/>
              <a:t>negócio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Model – É o </a:t>
            </a:r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o </a:t>
            </a:r>
            <a:r>
              <a:rPr lang="en-US" sz="2000" dirty="0" err="1" smtClean="0"/>
              <a:t>domínio</a:t>
            </a:r>
            <a:r>
              <a:rPr lang="en-US" sz="2000" dirty="0" smtClean="0"/>
              <a:t> do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.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possuem</a:t>
            </a:r>
            <a:r>
              <a:rPr lang="en-US" sz="2000" dirty="0" smtClean="0"/>
              <a:t> </a:t>
            </a:r>
            <a:r>
              <a:rPr lang="en-US" sz="2000" dirty="0" err="1" smtClean="0"/>
              <a:t>ligação</a:t>
            </a:r>
            <a:r>
              <a:rPr lang="en-US" sz="2000" dirty="0" smtClean="0"/>
              <a:t> com a UI.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2462" y="2184400"/>
            <a:ext cx="7043738" cy="321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</a:t>
            </a:r>
            <a:r>
              <a:rPr lang="en-US" dirty="0" err="1" smtClean="0"/>
              <a:t>Diagrama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40386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758" y="2273300"/>
            <a:ext cx="4255680" cy="370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7999" y="688330"/>
            <a:ext cx="7366001" cy="592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</a:t>
            </a:r>
            <a:r>
              <a:rPr lang="en-US" dirty="0" err="1" smtClean="0"/>
              <a:t>Diagrama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40386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2275"/>
            <a:ext cx="479212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6775" y="427038"/>
            <a:ext cx="446722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93900" y="0"/>
            <a:ext cx="6262689" cy="658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Dolphin MVP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1295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r>
              <a:rPr lang="en-US" sz="2000" dirty="0" err="1" smtClean="0"/>
              <a:t>Primeiro</a:t>
            </a:r>
            <a:r>
              <a:rPr lang="en-US" sz="2000" dirty="0" smtClean="0"/>
              <a:t> </a:t>
            </a:r>
            <a:r>
              <a:rPr lang="en-US" sz="2000" dirty="0" err="1" smtClean="0"/>
              <a:t>artigo</a:t>
            </a:r>
            <a:r>
              <a:rPr lang="en-US" sz="2000" dirty="0" smtClean="0"/>
              <a:t> </a:t>
            </a:r>
            <a:r>
              <a:rPr lang="en-US" sz="2000" dirty="0" err="1" smtClean="0"/>
              <a:t>publicado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1996 (Mike </a:t>
            </a:r>
            <a:r>
              <a:rPr lang="en-US" sz="2000" dirty="0" err="1" smtClean="0"/>
              <a:t>Potel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err="1" smtClean="0"/>
              <a:t>Arquitetura</a:t>
            </a:r>
            <a:r>
              <a:rPr lang="en-US" sz="2000" dirty="0" smtClean="0"/>
              <a:t> Rich-Client, Thin-Client (.NET Framework)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0" y="3333815"/>
            <a:ext cx="4711700" cy="290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Dolphin MVP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r>
              <a:rPr lang="en-US" sz="2000" dirty="0" smtClean="0"/>
              <a:t>View –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UI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respondem</a:t>
            </a:r>
            <a:r>
              <a:rPr lang="en-US" sz="2000" dirty="0" smtClean="0"/>
              <a:t> </a:t>
            </a:r>
            <a:r>
              <a:rPr lang="en-US" sz="2000" dirty="0" err="1" smtClean="0"/>
              <a:t>às</a:t>
            </a:r>
            <a:r>
              <a:rPr lang="en-US" sz="2000" dirty="0" smtClean="0"/>
              <a:t> </a:t>
            </a:r>
            <a:r>
              <a:rPr lang="en-US" sz="2000" dirty="0" err="1" smtClean="0"/>
              <a:t>ações</a:t>
            </a:r>
            <a:r>
              <a:rPr lang="en-US" sz="2000" dirty="0" smtClean="0"/>
              <a:t> do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deixando</a:t>
            </a:r>
            <a:r>
              <a:rPr lang="en-US" sz="2000" dirty="0" smtClean="0"/>
              <a:t> o </a:t>
            </a:r>
            <a:r>
              <a:rPr lang="en-US" sz="2000" dirty="0" err="1" smtClean="0"/>
              <a:t>tratamento</a:t>
            </a:r>
            <a:r>
              <a:rPr lang="en-US" sz="2000" dirty="0" smtClean="0"/>
              <a:t> dos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presenter.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único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é </a:t>
            </a:r>
            <a:r>
              <a:rPr lang="en-US" sz="2000" b="1" dirty="0" err="1" smtClean="0"/>
              <a:t>exibir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dados.</a:t>
            </a:r>
          </a:p>
          <a:p>
            <a:r>
              <a:rPr lang="en-US" sz="2000" dirty="0" smtClean="0"/>
              <a:t>Presenter – Se </a:t>
            </a:r>
            <a:r>
              <a:rPr lang="en-US" sz="2000" dirty="0" err="1" smtClean="0"/>
              <a:t>encarrega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lógica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acordo</a:t>
            </a:r>
            <a:r>
              <a:rPr lang="en-US" sz="2000" dirty="0" smtClean="0"/>
              <a:t> com as </a:t>
            </a:r>
            <a:r>
              <a:rPr lang="en-US" sz="2000" dirty="0" err="1" smtClean="0"/>
              <a:t>regras</a:t>
            </a:r>
            <a:r>
              <a:rPr lang="en-US" sz="2000" dirty="0" smtClean="0"/>
              <a:t>. É </a:t>
            </a:r>
            <a:r>
              <a:rPr lang="en-US" sz="2000" dirty="0" err="1" smtClean="0"/>
              <a:t>altamente</a:t>
            </a:r>
            <a:r>
              <a:rPr lang="en-US" sz="2000" dirty="0" smtClean="0"/>
              <a:t> </a:t>
            </a:r>
            <a:r>
              <a:rPr lang="en-US" sz="2000" dirty="0" err="1" smtClean="0"/>
              <a:t>acoplada</a:t>
            </a:r>
            <a:r>
              <a:rPr lang="en-US" sz="2000" dirty="0" smtClean="0"/>
              <a:t> a view.</a:t>
            </a:r>
          </a:p>
          <a:p>
            <a:r>
              <a:rPr lang="en-US" sz="2000" dirty="0" smtClean="0"/>
              <a:t>Model – São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representam</a:t>
            </a:r>
            <a:r>
              <a:rPr lang="en-US" sz="2000" dirty="0" smtClean="0"/>
              <a:t> o </a:t>
            </a:r>
            <a:r>
              <a:rPr lang="en-US" sz="2000" dirty="0" err="1" smtClean="0"/>
              <a:t>domínio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.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conhece</a:t>
            </a:r>
            <a:r>
              <a:rPr lang="en-US" sz="2000" dirty="0" smtClean="0"/>
              <a:t> nada </a:t>
            </a:r>
            <a:r>
              <a:rPr lang="en-US" sz="2000" dirty="0" err="1" smtClean="0"/>
              <a:t>sobre</a:t>
            </a:r>
            <a:r>
              <a:rPr lang="en-US" sz="2000" dirty="0" smtClean="0"/>
              <a:t> a </a:t>
            </a:r>
            <a:r>
              <a:rPr lang="en-US" sz="2000" dirty="0" err="1" smtClean="0"/>
              <a:t>camada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0900" y="2209799"/>
            <a:ext cx="3759200" cy="388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(Passive)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6908800" cy="3962400"/>
          </a:xfrm>
        </p:spPr>
        <p:txBody>
          <a:bodyPr/>
          <a:lstStyle/>
          <a:p>
            <a:pPr algn="just"/>
            <a:endParaRPr lang="en-US" sz="1600" dirty="0" smtClean="0"/>
          </a:p>
          <a:p>
            <a:r>
              <a:rPr lang="en-US" sz="2000" dirty="0" smtClean="0"/>
              <a:t>View –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UI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respondem</a:t>
            </a:r>
            <a:r>
              <a:rPr lang="en-US" sz="2000" dirty="0" smtClean="0"/>
              <a:t> </a:t>
            </a:r>
            <a:r>
              <a:rPr lang="en-US" sz="2000" dirty="0" err="1" smtClean="0"/>
              <a:t>às</a:t>
            </a:r>
            <a:r>
              <a:rPr lang="en-US" sz="2000" dirty="0" smtClean="0"/>
              <a:t> </a:t>
            </a:r>
            <a:r>
              <a:rPr lang="en-US" sz="2000" dirty="0" err="1" smtClean="0"/>
              <a:t>ações</a:t>
            </a:r>
            <a:r>
              <a:rPr lang="en-US" sz="2000" dirty="0" smtClean="0"/>
              <a:t> do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deixando</a:t>
            </a:r>
            <a:r>
              <a:rPr lang="en-US" sz="2000" dirty="0" smtClean="0"/>
              <a:t> o </a:t>
            </a:r>
            <a:r>
              <a:rPr lang="en-US" sz="2000" dirty="0" err="1" smtClean="0"/>
              <a:t>tratamento</a:t>
            </a:r>
            <a:r>
              <a:rPr lang="en-US" sz="2000" dirty="0" smtClean="0"/>
              <a:t> dos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presenter.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único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é </a:t>
            </a:r>
            <a:r>
              <a:rPr lang="en-US" sz="2000" b="1" dirty="0" err="1" smtClean="0"/>
              <a:t>exibir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dados.</a:t>
            </a:r>
          </a:p>
          <a:p>
            <a:r>
              <a:rPr lang="en-US" sz="2000" dirty="0" smtClean="0"/>
              <a:t>Presenter – Se </a:t>
            </a:r>
            <a:r>
              <a:rPr lang="en-US" sz="2000" dirty="0" err="1" smtClean="0"/>
              <a:t>encarrega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lógica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acordo</a:t>
            </a:r>
            <a:r>
              <a:rPr lang="en-US" sz="2000" dirty="0" smtClean="0"/>
              <a:t> com as </a:t>
            </a:r>
            <a:r>
              <a:rPr lang="en-US" sz="2000" dirty="0" err="1" smtClean="0"/>
              <a:t>regras</a:t>
            </a:r>
            <a:r>
              <a:rPr lang="en-US" sz="2000" dirty="0" smtClean="0"/>
              <a:t>. É </a:t>
            </a:r>
            <a:r>
              <a:rPr lang="en-US" sz="2000" dirty="0" err="1" smtClean="0"/>
              <a:t>altamente</a:t>
            </a:r>
            <a:r>
              <a:rPr lang="en-US" sz="2000" dirty="0" smtClean="0"/>
              <a:t> </a:t>
            </a:r>
            <a:r>
              <a:rPr lang="en-US" sz="2000" dirty="0" err="1" smtClean="0"/>
              <a:t>acoplada</a:t>
            </a:r>
            <a:r>
              <a:rPr lang="en-US" sz="2000" dirty="0" smtClean="0"/>
              <a:t> a view.</a:t>
            </a:r>
          </a:p>
          <a:p>
            <a:r>
              <a:rPr lang="en-US" sz="2000" dirty="0" smtClean="0"/>
              <a:t>Model – São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representam</a:t>
            </a:r>
            <a:r>
              <a:rPr lang="en-US" sz="2000" dirty="0" smtClean="0"/>
              <a:t> o </a:t>
            </a:r>
            <a:r>
              <a:rPr lang="en-US" sz="2000" dirty="0" err="1" smtClean="0"/>
              <a:t>domínio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.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conhece</a:t>
            </a:r>
            <a:r>
              <a:rPr lang="en-US" sz="2000" dirty="0" smtClean="0"/>
              <a:t> nada </a:t>
            </a:r>
            <a:r>
              <a:rPr lang="en-US" sz="2000" dirty="0" err="1" smtClean="0"/>
              <a:t>sobre</a:t>
            </a:r>
            <a:r>
              <a:rPr lang="en-US" sz="2000" dirty="0" smtClean="0"/>
              <a:t> a </a:t>
            </a:r>
            <a:r>
              <a:rPr lang="en-US" sz="2000" dirty="0" err="1" smtClean="0"/>
              <a:t>camada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8101"/>
            <a:ext cx="1888614" cy="743999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635" y="2226187"/>
            <a:ext cx="4476865" cy="39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410</Words>
  <Application>Microsoft Office PowerPoint</Application>
  <PresentationFormat>Apresentação na tela (4:3)</PresentationFormat>
  <Paragraphs>70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Default Design</vt:lpstr>
      <vt:lpstr>Aula Prática Padrões de Interação</vt:lpstr>
      <vt:lpstr>MVC</vt:lpstr>
      <vt:lpstr>MVC - Conceitos</vt:lpstr>
      <vt:lpstr>MVC - Clássico</vt:lpstr>
      <vt:lpstr>MVC - Diagrama</vt:lpstr>
      <vt:lpstr>MVC - Diagrama</vt:lpstr>
      <vt:lpstr>Dolphin MVP</vt:lpstr>
      <vt:lpstr>Dolphin MVP</vt:lpstr>
      <vt:lpstr>MVP (Passive)</vt:lpstr>
      <vt:lpstr>Slide 10</vt:lpstr>
      <vt:lpstr>MVC Web</vt:lpstr>
      <vt:lpstr>MVC Web</vt:lpstr>
      <vt:lpstr>MVC 2</vt:lpstr>
      <vt:lpstr>Referências</vt:lpstr>
      <vt:lpstr>Aula Prática Padrões de Interação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Gabi</cp:lastModifiedBy>
  <cp:revision>165</cp:revision>
  <dcterms:created xsi:type="dcterms:W3CDTF">2005-02-28T14:06:28Z</dcterms:created>
  <dcterms:modified xsi:type="dcterms:W3CDTF">2012-03-08T00:50:30Z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