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BA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534325" cy="102811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8603" y="7658565"/>
            <a:ext cx="5669395" cy="262843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468723" y="92856"/>
            <a:ext cx="14177644" cy="10185400"/>
          </a:xfrm>
          <a:custGeom>
            <a:avLst/>
            <a:gdLst/>
            <a:ahLst/>
            <a:cxnLst/>
            <a:rect l="l" t="t" r="r" b="b"/>
            <a:pathLst>
              <a:path w="14177644" h="10185400">
                <a:moveTo>
                  <a:pt x="11942587" y="12700"/>
                </a:moveTo>
                <a:lnTo>
                  <a:pt x="11358492" y="12700"/>
                </a:lnTo>
                <a:lnTo>
                  <a:pt x="11406838" y="0"/>
                </a:lnTo>
                <a:lnTo>
                  <a:pt x="11894971" y="0"/>
                </a:lnTo>
                <a:lnTo>
                  <a:pt x="11942587" y="12700"/>
                </a:lnTo>
                <a:close/>
              </a:path>
              <a:path w="14177644" h="10185400">
                <a:moveTo>
                  <a:pt x="13707397" y="1066800"/>
                </a:moveTo>
                <a:lnTo>
                  <a:pt x="7137133" y="1066800"/>
                </a:lnTo>
                <a:lnTo>
                  <a:pt x="7186911" y="1054100"/>
                </a:lnTo>
                <a:lnTo>
                  <a:pt x="7385859" y="1054100"/>
                </a:lnTo>
                <a:lnTo>
                  <a:pt x="7435540" y="1041400"/>
                </a:lnTo>
                <a:lnTo>
                  <a:pt x="7534812" y="1041400"/>
                </a:lnTo>
                <a:lnTo>
                  <a:pt x="7584397" y="1028700"/>
                </a:lnTo>
                <a:lnTo>
                  <a:pt x="7683451" y="1028700"/>
                </a:lnTo>
                <a:lnTo>
                  <a:pt x="7732913" y="1016000"/>
                </a:lnTo>
                <a:lnTo>
                  <a:pt x="7782329" y="1016000"/>
                </a:lnTo>
                <a:lnTo>
                  <a:pt x="7831695" y="1003300"/>
                </a:lnTo>
                <a:lnTo>
                  <a:pt x="7881008" y="1003300"/>
                </a:lnTo>
                <a:lnTo>
                  <a:pt x="7979462" y="977900"/>
                </a:lnTo>
                <a:lnTo>
                  <a:pt x="8028597" y="977900"/>
                </a:lnTo>
                <a:lnTo>
                  <a:pt x="8126669" y="952500"/>
                </a:lnTo>
                <a:lnTo>
                  <a:pt x="8175600" y="952500"/>
                </a:lnTo>
                <a:lnTo>
                  <a:pt x="8370549" y="901700"/>
                </a:lnTo>
                <a:lnTo>
                  <a:pt x="8419078" y="901700"/>
                </a:lnTo>
                <a:lnTo>
                  <a:pt x="8756101" y="812800"/>
                </a:lnTo>
                <a:lnTo>
                  <a:pt x="8803829" y="787400"/>
                </a:lnTo>
                <a:lnTo>
                  <a:pt x="8993013" y="736600"/>
                </a:lnTo>
                <a:lnTo>
                  <a:pt x="9040221" y="711200"/>
                </a:lnTo>
                <a:lnTo>
                  <a:pt x="9181668" y="673100"/>
                </a:lnTo>
                <a:lnTo>
                  <a:pt x="9228766" y="647700"/>
                </a:lnTo>
                <a:lnTo>
                  <a:pt x="9322897" y="622300"/>
                </a:lnTo>
                <a:lnTo>
                  <a:pt x="9369935" y="596900"/>
                </a:lnTo>
                <a:lnTo>
                  <a:pt x="9416957" y="584200"/>
                </a:lnTo>
                <a:lnTo>
                  <a:pt x="9463966" y="558800"/>
                </a:lnTo>
                <a:lnTo>
                  <a:pt x="9557953" y="533400"/>
                </a:lnTo>
                <a:lnTo>
                  <a:pt x="9604935" y="508000"/>
                </a:lnTo>
                <a:lnTo>
                  <a:pt x="9745863" y="457200"/>
                </a:lnTo>
                <a:lnTo>
                  <a:pt x="9792839" y="444500"/>
                </a:lnTo>
                <a:lnTo>
                  <a:pt x="9839820" y="419100"/>
                </a:lnTo>
                <a:lnTo>
                  <a:pt x="9933803" y="393700"/>
                </a:lnTo>
                <a:lnTo>
                  <a:pt x="9980810" y="368300"/>
                </a:lnTo>
                <a:lnTo>
                  <a:pt x="10027829" y="355600"/>
                </a:lnTo>
                <a:lnTo>
                  <a:pt x="10074864" y="330200"/>
                </a:lnTo>
                <a:lnTo>
                  <a:pt x="10168987" y="304800"/>
                </a:lnTo>
                <a:lnTo>
                  <a:pt x="10216080" y="279400"/>
                </a:lnTo>
                <a:lnTo>
                  <a:pt x="10357510" y="241300"/>
                </a:lnTo>
                <a:lnTo>
                  <a:pt x="10404711" y="215900"/>
                </a:lnTo>
                <a:lnTo>
                  <a:pt x="10974295" y="63500"/>
                </a:lnTo>
                <a:lnTo>
                  <a:pt x="11022091" y="63500"/>
                </a:lnTo>
                <a:lnTo>
                  <a:pt x="11117868" y="38100"/>
                </a:lnTo>
                <a:lnTo>
                  <a:pt x="11165853" y="38100"/>
                </a:lnTo>
                <a:lnTo>
                  <a:pt x="11262029" y="12700"/>
                </a:lnTo>
                <a:lnTo>
                  <a:pt x="11990039" y="12700"/>
                </a:lnTo>
                <a:lnTo>
                  <a:pt x="12037316" y="25400"/>
                </a:lnTo>
                <a:lnTo>
                  <a:pt x="12084405" y="25400"/>
                </a:lnTo>
                <a:lnTo>
                  <a:pt x="12497656" y="139700"/>
                </a:lnTo>
                <a:lnTo>
                  <a:pt x="12542172" y="165100"/>
                </a:lnTo>
                <a:lnTo>
                  <a:pt x="12586360" y="177800"/>
                </a:lnTo>
                <a:lnTo>
                  <a:pt x="12630211" y="203200"/>
                </a:lnTo>
                <a:lnTo>
                  <a:pt x="12673709" y="215900"/>
                </a:lnTo>
                <a:lnTo>
                  <a:pt x="12716844" y="241300"/>
                </a:lnTo>
                <a:lnTo>
                  <a:pt x="12759603" y="254000"/>
                </a:lnTo>
                <a:lnTo>
                  <a:pt x="12885494" y="330200"/>
                </a:lnTo>
                <a:lnTo>
                  <a:pt x="12967309" y="381000"/>
                </a:lnTo>
                <a:lnTo>
                  <a:pt x="13047318" y="431800"/>
                </a:lnTo>
                <a:lnTo>
                  <a:pt x="13125419" y="482600"/>
                </a:lnTo>
                <a:lnTo>
                  <a:pt x="13163724" y="508000"/>
                </a:lnTo>
                <a:lnTo>
                  <a:pt x="13201514" y="546100"/>
                </a:lnTo>
                <a:lnTo>
                  <a:pt x="13238777" y="571500"/>
                </a:lnTo>
                <a:lnTo>
                  <a:pt x="13275500" y="596900"/>
                </a:lnTo>
                <a:lnTo>
                  <a:pt x="13311672" y="635000"/>
                </a:lnTo>
                <a:lnTo>
                  <a:pt x="13347279" y="660400"/>
                </a:lnTo>
                <a:lnTo>
                  <a:pt x="13382309" y="698500"/>
                </a:lnTo>
                <a:lnTo>
                  <a:pt x="13416749" y="736600"/>
                </a:lnTo>
                <a:lnTo>
                  <a:pt x="13450588" y="762000"/>
                </a:lnTo>
                <a:lnTo>
                  <a:pt x="13483811" y="800100"/>
                </a:lnTo>
                <a:lnTo>
                  <a:pt x="13516408" y="838200"/>
                </a:lnTo>
                <a:lnTo>
                  <a:pt x="13548364" y="876300"/>
                </a:lnTo>
                <a:lnTo>
                  <a:pt x="13579668" y="901700"/>
                </a:lnTo>
                <a:lnTo>
                  <a:pt x="13610308" y="939800"/>
                </a:lnTo>
                <a:lnTo>
                  <a:pt x="13640270" y="977900"/>
                </a:lnTo>
                <a:lnTo>
                  <a:pt x="13669542" y="1016000"/>
                </a:lnTo>
                <a:lnTo>
                  <a:pt x="13698112" y="1054100"/>
                </a:lnTo>
                <a:lnTo>
                  <a:pt x="13707397" y="1066800"/>
                </a:lnTo>
                <a:close/>
              </a:path>
              <a:path w="14177644" h="10185400">
                <a:moveTo>
                  <a:pt x="2920328" y="165100"/>
                </a:moveTo>
                <a:lnTo>
                  <a:pt x="2479024" y="165100"/>
                </a:lnTo>
                <a:lnTo>
                  <a:pt x="2528371" y="152400"/>
                </a:lnTo>
                <a:lnTo>
                  <a:pt x="2871589" y="152400"/>
                </a:lnTo>
                <a:lnTo>
                  <a:pt x="2920328" y="165100"/>
                </a:lnTo>
                <a:close/>
              </a:path>
              <a:path w="14177644" h="10185400">
                <a:moveTo>
                  <a:pt x="3066152" y="177800"/>
                </a:moveTo>
                <a:lnTo>
                  <a:pt x="2382708" y="177800"/>
                </a:lnTo>
                <a:lnTo>
                  <a:pt x="2429592" y="165100"/>
                </a:lnTo>
                <a:lnTo>
                  <a:pt x="3017608" y="165100"/>
                </a:lnTo>
                <a:lnTo>
                  <a:pt x="3066152" y="177800"/>
                </a:lnTo>
                <a:close/>
              </a:path>
              <a:path w="14177644" h="10185400">
                <a:moveTo>
                  <a:pt x="11225137" y="10185400"/>
                </a:moveTo>
                <a:lnTo>
                  <a:pt x="7678414" y="10185400"/>
                </a:lnTo>
                <a:lnTo>
                  <a:pt x="7652123" y="10172700"/>
                </a:lnTo>
                <a:lnTo>
                  <a:pt x="7608193" y="10160000"/>
                </a:lnTo>
                <a:lnTo>
                  <a:pt x="7391999" y="10033000"/>
                </a:lnTo>
                <a:lnTo>
                  <a:pt x="7349485" y="10020300"/>
                </a:lnTo>
                <a:lnTo>
                  <a:pt x="7140796" y="9893300"/>
                </a:lnTo>
                <a:lnTo>
                  <a:pt x="7099868" y="9855200"/>
                </a:lnTo>
                <a:lnTo>
                  <a:pt x="6939010" y="9753600"/>
                </a:lnTo>
                <a:lnTo>
                  <a:pt x="6899533" y="9715500"/>
                </a:lnTo>
                <a:lnTo>
                  <a:pt x="6821497" y="9664700"/>
                </a:lnTo>
                <a:lnTo>
                  <a:pt x="6782948" y="9626600"/>
                </a:lnTo>
                <a:lnTo>
                  <a:pt x="6706809" y="9575800"/>
                </a:lnTo>
                <a:lnTo>
                  <a:pt x="6669229" y="9537700"/>
                </a:lnTo>
                <a:lnTo>
                  <a:pt x="6631982" y="9512300"/>
                </a:lnTo>
                <a:lnTo>
                  <a:pt x="6558505" y="9436100"/>
                </a:lnTo>
                <a:lnTo>
                  <a:pt x="6522285" y="9410700"/>
                </a:lnTo>
                <a:lnTo>
                  <a:pt x="6486416" y="9372600"/>
                </a:lnTo>
                <a:lnTo>
                  <a:pt x="6450903" y="9347200"/>
                </a:lnTo>
                <a:lnTo>
                  <a:pt x="6415752" y="9309100"/>
                </a:lnTo>
                <a:lnTo>
                  <a:pt x="6380966" y="9271000"/>
                </a:lnTo>
                <a:lnTo>
                  <a:pt x="6346551" y="9232900"/>
                </a:lnTo>
                <a:lnTo>
                  <a:pt x="6312510" y="9207500"/>
                </a:lnTo>
                <a:lnTo>
                  <a:pt x="6278850" y="9169400"/>
                </a:lnTo>
                <a:lnTo>
                  <a:pt x="6245574" y="9131300"/>
                </a:lnTo>
                <a:lnTo>
                  <a:pt x="6212688" y="9093200"/>
                </a:lnTo>
                <a:lnTo>
                  <a:pt x="6180196" y="9055100"/>
                </a:lnTo>
                <a:lnTo>
                  <a:pt x="6148102" y="9017000"/>
                </a:lnTo>
                <a:lnTo>
                  <a:pt x="6116412" y="8991600"/>
                </a:lnTo>
                <a:lnTo>
                  <a:pt x="6085130" y="8953500"/>
                </a:lnTo>
                <a:lnTo>
                  <a:pt x="6054262" y="8915400"/>
                </a:lnTo>
                <a:lnTo>
                  <a:pt x="6023810" y="8877300"/>
                </a:lnTo>
                <a:lnTo>
                  <a:pt x="5993781" y="8839200"/>
                </a:lnTo>
                <a:lnTo>
                  <a:pt x="5964180" y="8788400"/>
                </a:lnTo>
                <a:lnTo>
                  <a:pt x="5935010" y="8750300"/>
                </a:lnTo>
                <a:lnTo>
                  <a:pt x="5906276" y="8712200"/>
                </a:lnTo>
                <a:lnTo>
                  <a:pt x="5877984" y="8674100"/>
                </a:lnTo>
                <a:lnTo>
                  <a:pt x="5850137" y="8636000"/>
                </a:lnTo>
                <a:lnTo>
                  <a:pt x="5822742" y="8597900"/>
                </a:lnTo>
                <a:lnTo>
                  <a:pt x="5795207" y="8547100"/>
                </a:lnTo>
                <a:lnTo>
                  <a:pt x="5768128" y="8509000"/>
                </a:lnTo>
                <a:lnTo>
                  <a:pt x="5741489" y="8470900"/>
                </a:lnTo>
                <a:lnTo>
                  <a:pt x="5715272" y="8432800"/>
                </a:lnTo>
                <a:lnTo>
                  <a:pt x="5689460" y="8382000"/>
                </a:lnTo>
                <a:lnTo>
                  <a:pt x="5664035" y="8343900"/>
                </a:lnTo>
                <a:lnTo>
                  <a:pt x="5638981" y="8293100"/>
                </a:lnTo>
                <a:lnTo>
                  <a:pt x="5614279" y="8255000"/>
                </a:lnTo>
                <a:lnTo>
                  <a:pt x="5589913" y="8216900"/>
                </a:lnTo>
                <a:lnTo>
                  <a:pt x="5565865" y="8166100"/>
                </a:lnTo>
                <a:lnTo>
                  <a:pt x="5542118" y="8128000"/>
                </a:lnTo>
                <a:lnTo>
                  <a:pt x="5518655" y="8077200"/>
                </a:lnTo>
                <a:lnTo>
                  <a:pt x="5495458" y="8039100"/>
                </a:lnTo>
                <a:lnTo>
                  <a:pt x="5472511" y="7988300"/>
                </a:lnTo>
                <a:lnTo>
                  <a:pt x="5449795" y="7950200"/>
                </a:lnTo>
                <a:lnTo>
                  <a:pt x="5427294" y="7899400"/>
                </a:lnTo>
                <a:lnTo>
                  <a:pt x="5404990" y="7861300"/>
                </a:lnTo>
                <a:lnTo>
                  <a:pt x="5382866" y="7810500"/>
                </a:lnTo>
                <a:lnTo>
                  <a:pt x="5360905" y="7772400"/>
                </a:lnTo>
                <a:lnTo>
                  <a:pt x="5339090" y="7721600"/>
                </a:lnTo>
                <a:lnTo>
                  <a:pt x="5317402" y="7670800"/>
                </a:lnTo>
                <a:lnTo>
                  <a:pt x="5295826" y="7632700"/>
                </a:lnTo>
                <a:lnTo>
                  <a:pt x="5274343" y="7581900"/>
                </a:lnTo>
                <a:lnTo>
                  <a:pt x="5252936" y="7543800"/>
                </a:lnTo>
                <a:lnTo>
                  <a:pt x="5231589" y="7493000"/>
                </a:lnTo>
                <a:lnTo>
                  <a:pt x="5210283" y="7454900"/>
                </a:lnTo>
                <a:lnTo>
                  <a:pt x="5146442" y="7315200"/>
                </a:lnTo>
                <a:lnTo>
                  <a:pt x="5125130" y="7264400"/>
                </a:lnTo>
                <a:lnTo>
                  <a:pt x="5103774" y="7226300"/>
                </a:lnTo>
                <a:lnTo>
                  <a:pt x="5082355" y="7175500"/>
                </a:lnTo>
                <a:lnTo>
                  <a:pt x="5060857" y="7137400"/>
                </a:lnTo>
                <a:lnTo>
                  <a:pt x="5039262" y="7086600"/>
                </a:lnTo>
                <a:lnTo>
                  <a:pt x="5017554" y="7035800"/>
                </a:lnTo>
                <a:lnTo>
                  <a:pt x="4995715" y="6997700"/>
                </a:lnTo>
                <a:lnTo>
                  <a:pt x="4973727" y="6946900"/>
                </a:lnTo>
                <a:lnTo>
                  <a:pt x="4951573" y="6908800"/>
                </a:lnTo>
                <a:lnTo>
                  <a:pt x="4929236" y="6858000"/>
                </a:lnTo>
                <a:lnTo>
                  <a:pt x="4906699" y="6819900"/>
                </a:lnTo>
                <a:lnTo>
                  <a:pt x="4883945" y="6769100"/>
                </a:lnTo>
                <a:lnTo>
                  <a:pt x="4860955" y="6731000"/>
                </a:lnTo>
                <a:lnTo>
                  <a:pt x="4837714" y="6680200"/>
                </a:lnTo>
                <a:lnTo>
                  <a:pt x="4814203" y="6642100"/>
                </a:lnTo>
                <a:lnTo>
                  <a:pt x="4790340" y="6591300"/>
                </a:lnTo>
                <a:lnTo>
                  <a:pt x="4766080" y="6553200"/>
                </a:lnTo>
                <a:lnTo>
                  <a:pt x="4741418" y="6502400"/>
                </a:lnTo>
                <a:lnTo>
                  <a:pt x="4716348" y="6464300"/>
                </a:lnTo>
                <a:lnTo>
                  <a:pt x="4690864" y="6426200"/>
                </a:lnTo>
                <a:lnTo>
                  <a:pt x="4664963" y="6375400"/>
                </a:lnTo>
                <a:lnTo>
                  <a:pt x="4638638" y="6337300"/>
                </a:lnTo>
                <a:lnTo>
                  <a:pt x="4611884" y="6286500"/>
                </a:lnTo>
                <a:lnTo>
                  <a:pt x="4584696" y="6248400"/>
                </a:lnTo>
                <a:lnTo>
                  <a:pt x="4557069" y="6210300"/>
                </a:lnTo>
                <a:lnTo>
                  <a:pt x="4528997" y="6159500"/>
                </a:lnTo>
                <a:lnTo>
                  <a:pt x="4500475" y="6121400"/>
                </a:lnTo>
                <a:lnTo>
                  <a:pt x="4471498" y="6083300"/>
                </a:lnTo>
                <a:lnTo>
                  <a:pt x="4442061" y="6045200"/>
                </a:lnTo>
                <a:lnTo>
                  <a:pt x="4412158" y="5994400"/>
                </a:lnTo>
                <a:lnTo>
                  <a:pt x="4381784" y="5956300"/>
                </a:lnTo>
                <a:lnTo>
                  <a:pt x="4350934" y="5918200"/>
                </a:lnTo>
                <a:lnTo>
                  <a:pt x="4319603" y="5880100"/>
                </a:lnTo>
                <a:lnTo>
                  <a:pt x="4287784" y="5842000"/>
                </a:lnTo>
                <a:lnTo>
                  <a:pt x="4255474" y="5803900"/>
                </a:lnTo>
                <a:lnTo>
                  <a:pt x="4222667" y="5765800"/>
                </a:lnTo>
                <a:lnTo>
                  <a:pt x="4189358" y="5727700"/>
                </a:lnTo>
                <a:lnTo>
                  <a:pt x="4155540" y="5689600"/>
                </a:lnTo>
                <a:lnTo>
                  <a:pt x="4121210" y="5651500"/>
                </a:lnTo>
                <a:lnTo>
                  <a:pt x="4086362" y="5613400"/>
                </a:lnTo>
                <a:lnTo>
                  <a:pt x="4050990" y="5588000"/>
                </a:lnTo>
                <a:lnTo>
                  <a:pt x="4015089" y="5549900"/>
                </a:lnTo>
                <a:lnTo>
                  <a:pt x="3978654" y="5511800"/>
                </a:lnTo>
                <a:lnTo>
                  <a:pt x="3941680" y="5486400"/>
                </a:lnTo>
                <a:lnTo>
                  <a:pt x="3904162" y="5448300"/>
                </a:lnTo>
                <a:lnTo>
                  <a:pt x="3866094" y="5422900"/>
                </a:lnTo>
                <a:lnTo>
                  <a:pt x="3827470" y="5384800"/>
                </a:lnTo>
                <a:lnTo>
                  <a:pt x="3788287" y="5359400"/>
                </a:lnTo>
                <a:lnTo>
                  <a:pt x="3748538" y="5321300"/>
                </a:lnTo>
                <a:lnTo>
                  <a:pt x="3667322" y="5270500"/>
                </a:lnTo>
                <a:lnTo>
                  <a:pt x="3583780" y="5219700"/>
                </a:lnTo>
                <a:lnTo>
                  <a:pt x="3497872" y="5168900"/>
                </a:lnTo>
                <a:lnTo>
                  <a:pt x="3409554" y="5118100"/>
                </a:lnTo>
                <a:lnTo>
                  <a:pt x="3364478" y="5105400"/>
                </a:lnTo>
                <a:lnTo>
                  <a:pt x="3318784" y="5080000"/>
                </a:lnTo>
                <a:lnTo>
                  <a:pt x="3276742" y="5067300"/>
                </a:lnTo>
                <a:lnTo>
                  <a:pt x="3234497" y="5041900"/>
                </a:lnTo>
                <a:lnTo>
                  <a:pt x="3020605" y="4978400"/>
                </a:lnTo>
                <a:lnTo>
                  <a:pt x="2977371" y="4953000"/>
                </a:lnTo>
                <a:lnTo>
                  <a:pt x="2890537" y="4927600"/>
                </a:lnTo>
                <a:lnTo>
                  <a:pt x="2846959" y="4927600"/>
                </a:lnTo>
                <a:lnTo>
                  <a:pt x="2583933" y="4851400"/>
                </a:lnTo>
                <a:lnTo>
                  <a:pt x="2539939" y="4851400"/>
                </a:lnTo>
                <a:lnTo>
                  <a:pt x="2451917" y="4826000"/>
                </a:lnTo>
                <a:lnTo>
                  <a:pt x="2407912" y="4826000"/>
                </a:lnTo>
                <a:lnTo>
                  <a:pt x="2276049" y="4787900"/>
                </a:lnTo>
                <a:lnTo>
                  <a:pt x="2232183" y="4787900"/>
                </a:lnTo>
                <a:lnTo>
                  <a:pt x="2144650" y="4762500"/>
                </a:lnTo>
                <a:lnTo>
                  <a:pt x="2101005" y="4762500"/>
                </a:lnTo>
                <a:lnTo>
                  <a:pt x="2014014" y="4737100"/>
                </a:lnTo>
                <a:lnTo>
                  <a:pt x="1970690" y="4737100"/>
                </a:lnTo>
                <a:lnTo>
                  <a:pt x="1884441" y="4711700"/>
                </a:lnTo>
                <a:lnTo>
                  <a:pt x="1841537" y="4711700"/>
                </a:lnTo>
                <a:lnTo>
                  <a:pt x="1713847" y="4673600"/>
                </a:lnTo>
                <a:lnTo>
                  <a:pt x="1671659" y="4673600"/>
                </a:lnTo>
                <a:lnTo>
                  <a:pt x="1629679" y="4660900"/>
                </a:lnTo>
                <a:lnTo>
                  <a:pt x="1223688" y="4533900"/>
                </a:lnTo>
                <a:lnTo>
                  <a:pt x="1184714" y="4508500"/>
                </a:lnTo>
                <a:lnTo>
                  <a:pt x="1107797" y="4483100"/>
                </a:lnTo>
                <a:lnTo>
                  <a:pt x="1069876" y="4457700"/>
                </a:lnTo>
                <a:lnTo>
                  <a:pt x="995164" y="4432300"/>
                </a:lnTo>
                <a:lnTo>
                  <a:pt x="922033" y="4381500"/>
                </a:lnTo>
                <a:lnTo>
                  <a:pt x="886088" y="4368800"/>
                </a:lnTo>
                <a:lnTo>
                  <a:pt x="815495" y="4318000"/>
                </a:lnTo>
                <a:lnTo>
                  <a:pt x="746706" y="4267200"/>
                </a:lnTo>
                <a:lnTo>
                  <a:pt x="713014" y="4241800"/>
                </a:lnTo>
                <a:lnTo>
                  <a:pt x="679807" y="4216400"/>
                </a:lnTo>
                <a:lnTo>
                  <a:pt x="647095" y="4191000"/>
                </a:lnTo>
                <a:lnTo>
                  <a:pt x="614889" y="4165600"/>
                </a:lnTo>
                <a:lnTo>
                  <a:pt x="583201" y="4127500"/>
                </a:lnTo>
                <a:lnTo>
                  <a:pt x="552041" y="4102100"/>
                </a:lnTo>
                <a:lnTo>
                  <a:pt x="521420" y="4064000"/>
                </a:lnTo>
                <a:lnTo>
                  <a:pt x="491350" y="4038600"/>
                </a:lnTo>
                <a:lnTo>
                  <a:pt x="461841" y="4000500"/>
                </a:lnTo>
                <a:lnTo>
                  <a:pt x="432905" y="3962400"/>
                </a:lnTo>
                <a:lnTo>
                  <a:pt x="404553" y="3924300"/>
                </a:lnTo>
                <a:lnTo>
                  <a:pt x="376796" y="3886200"/>
                </a:lnTo>
                <a:lnTo>
                  <a:pt x="349645" y="3848100"/>
                </a:lnTo>
                <a:lnTo>
                  <a:pt x="323111" y="3810000"/>
                </a:lnTo>
                <a:lnTo>
                  <a:pt x="297204" y="3771900"/>
                </a:lnTo>
                <a:lnTo>
                  <a:pt x="271938" y="3721100"/>
                </a:lnTo>
                <a:lnTo>
                  <a:pt x="247321" y="3683000"/>
                </a:lnTo>
                <a:lnTo>
                  <a:pt x="223366" y="3632200"/>
                </a:lnTo>
                <a:lnTo>
                  <a:pt x="200084" y="3594100"/>
                </a:lnTo>
                <a:lnTo>
                  <a:pt x="177485" y="3543300"/>
                </a:lnTo>
                <a:lnTo>
                  <a:pt x="155581" y="3492500"/>
                </a:lnTo>
                <a:lnTo>
                  <a:pt x="136004" y="3441700"/>
                </a:lnTo>
                <a:lnTo>
                  <a:pt x="117808" y="3390900"/>
                </a:lnTo>
                <a:lnTo>
                  <a:pt x="100977" y="3340100"/>
                </a:lnTo>
                <a:lnTo>
                  <a:pt x="85498" y="3302000"/>
                </a:lnTo>
                <a:lnTo>
                  <a:pt x="71357" y="3251200"/>
                </a:lnTo>
                <a:lnTo>
                  <a:pt x="58539" y="3200400"/>
                </a:lnTo>
                <a:lnTo>
                  <a:pt x="47030" y="3149600"/>
                </a:lnTo>
                <a:lnTo>
                  <a:pt x="36815" y="3098800"/>
                </a:lnTo>
                <a:lnTo>
                  <a:pt x="27881" y="3060700"/>
                </a:lnTo>
                <a:lnTo>
                  <a:pt x="20213" y="3009900"/>
                </a:lnTo>
                <a:lnTo>
                  <a:pt x="13797" y="2959100"/>
                </a:lnTo>
                <a:lnTo>
                  <a:pt x="8619" y="2908300"/>
                </a:lnTo>
                <a:lnTo>
                  <a:pt x="4665" y="2857500"/>
                </a:lnTo>
                <a:lnTo>
                  <a:pt x="1919" y="2819400"/>
                </a:lnTo>
                <a:lnTo>
                  <a:pt x="369" y="2768600"/>
                </a:lnTo>
                <a:lnTo>
                  <a:pt x="0" y="2717800"/>
                </a:lnTo>
                <a:lnTo>
                  <a:pt x="796" y="2667000"/>
                </a:lnTo>
                <a:lnTo>
                  <a:pt x="2746" y="2616200"/>
                </a:lnTo>
                <a:lnTo>
                  <a:pt x="5833" y="2578100"/>
                </a:lnTo>
                <a:lnTo>
                  <a:pt x="10044" y="2527300"/>
                </a:lnTo>
                <a:lnTo>
                  <a:pt x="15364" y="2476500"/>
                </a:lnTo>
                <a:lnTo>
                  <a:pt x="21780" y="2425700"/>
                </a:lnTo>
                <a:lnTo>
                  <a:pt x="29276" y="2387600"/>
                </a:lnTo>
                <a:lnTo>
                  <a:pt x="37840" y="2336800"/>
                </a:lnTo>
                <a:lnTo>
                  <a:pt x="47456" y="2286000"/>
                </a:lnTo>
                <a:lnTo>
                  <a:pt x="58110" y="2247900"/>
                </a:lnTo>
                <a:lnTo>
                  <a:pt x="69788" y="2197100"/>
                </a:lnTo>
                <a:lnTo>
                  <a:pt x="82476" y="2146300"/>
                </a:lnTo>
                <a:lnTo>
                  <a:pt x="96160" y="2108200"/>
                </a:lnTo>
                <a:lnTo>
                  <a:pt x="110825" y="2057400"/>
                </a:lnTo>
                <a:lnTo>
                  <a:pt x="126457" y="2019300"/>
                </a:lnTo>
                <a:lnTo>
                  <a:pt x="143041" y="1968500"/>
                </a:lnTo>
                <a:lnTo>
                  <a:pt x="160564" y="1917700"/>
                </a:lnTo>
                <a:lnTo>
                  <a:pt x="179012" y="1879600"/>
                </a:lnTo>
                <a:lnTo>
                  <a:pt x="197983" y="1828800"/>
                </a:lnTo>
                <a:lnTo>
                  <a:pt x="217815" y="1790700"/>
                </a:lnTo>
                <a:lnTo>
                  <a:pt x="238496" y="1752600"/>
                </a:lnTo>
                <a:lnTo>
                  <a:pt x="260013" y="1701800"/>
                </a:lnTo>
                <a:lnTo>
                  <a:pt x="282350" y="1663700"/>
                </a:lnTo>
                <a:lnTo>
                  <a:pt x="305496" y="1625600"/>
                </a:lnTo>
                <a:lnTo>
                  <a:pt x="329437" y="1574800"/>
                </a:lnTo>
                <a:lnTo>
                  <a:pt x="354159" y="1536700"/>
                </a:lnTo>
                <a:lnTo>
                  <a:pt x="379649" y="1498600"/>
                </a:lnTo>
                <a:lnTo>
                  <a:pt x="405893" y="1460500"/>
                </a:lnTo>
                <a:lnTo>
                  <a:pt x="432877" y="1422400"/>
                </a:lnTo>
                <a:lnTo>
                  <a:pt x="460590" y="1371600"/>
                </a:lnTo>
                <a:lnTo>
                  <a:pt x="489016" y="1333500"/>
                </a:lnTo>
                <a:lnTo>
                  <a:pt x="518143" y="1295400"/>
                </a:lnTo>
                <a:lnTo>
                  <a:pt x="547957" y="1257300"/>
                </a:lnTo>
                <a:lnTo>
                  <a:pt x="578445" y="1219200"/>
                </a:lnTo>
                <a:lnTo>
                  <a:pt x="609593" y="1181100"/>
                </a:lnTo>
                <a:lnTo>
                  <a:pt x="641388" y="1143000"/>
                </a:lnTo>
                <a:lnTo>
                  <a:pt x="673816" y="1104900"/>
                </a:lnTo>
                <a:lnTo>
                  <a:pt x="706864" y="1079500"/>
                </a:lnTo>
                <a:lnTo>
                  <a:pt x="740518" y="1041400"/>
                </a:lnTo>
                <a:lnTo>
                  <a:pt x="774766" y="1003300"/>
                </a:lnTo>
                <a:lnTo>
                  <a:pt x="809593" y="965200"/>
                </a:lnTo>
                <a:lnTo>
                  <a:pt x="844986" y="939800"/>
                </a:lnTo>
                <a:lnTo>
                  <a:pt x="880932" y="901700"/>
                </a:lnTo>
                <a:lnTo>
                  <a:pt x="917416" y="863600"/>
                </a:lnTo>
                <a:lnTo>
                  <a:pt x="954427" y="838200"/>
                </a:lnTo>
                <a:lnTo>
                  <a:pt x="991950" y="800100"/>
                </a:lnTo>
                <a:lnTo>
                  <a:pt x="1068479" y="749300"/>
                </a:lnTo>
                <a:lnTo>
                  <a:pt x="1107458" y="711200"/>
                </a:lnTo>
                <a:lnTo>
                  <a:pt x="1146896" y="685800"/>
                </a:lnTo>
                <a:lnTo>
                  <a:pt x="1227093" y="635000"/>
                </a:lnTo>
                <a:lnTo>
                  <a:pt x="1267825" y="596900"/>
                </a:lnTo>
                <a:lnTo>
                  <a:pt x="1308962" y="571500"/>
                </a:lnTo>
                <a:lnTo>
                  <a:pt x="1434668" y="495300"/>
                </a:lnTo>
                <a:lnTo>
                  <a:pt x="1477290" y="482600"/>
                </a:lnTo>
                <a:lnTo>
                  <a:pt x="1607125" y="406400"/>
                </a:lnTo>
                <a:lnTo>
                  <a:pt x="1651016" y="393700"/>
                </a:lnTo>
                <a:lnTo>
                  <a:pt x="1695191" y="368300"/>
                </a:lnTo>
                <a:lnTo>
                  <a:pt x="1739636" y="355600"/>
                </a:lnTo>
                <a:lnTo>
                  <a:pt x="1784337" y="330200"/>
                </a:lnTo>
                <a:lnTo>
                  <a:pt x="1829282" y="317500"/>
                </a:lnTo>
                <a:lnTo>
                  <a:pt x="1874457" y="292100"/>
                </a:lnTo>
                <a:lnTo>
                  <a:pt x="2242518" y="190500"/>
                </a:lnTo>
                <a:lnTo>
                  <a:pt x="2289157" y="190500"/>
                </a:lnTo>
                <a:lnTo>
                  <a:pt x="2335891" y="177800"/>
                </a:lnTo>
                <a:lnTo>
                  <a:pt x="3114635" y="177800"/>
                </a:lnTo>
                <a:lnTo>
                  <a:pt x="3211425" y="203200"/>
                </a:lnTo>
                <a:lnTo>
                  <a:pt x="3259737" y="203200"/>
                </a:lnTo>
                <a:lnTo>
                  <a:pt x="3452472" y="254000"/>
                </a:lnTo>
                <a:lnTo>
                  <a:pt x="3500538" y="254000"/>
                </a:lnTo>
                <a:lnTo>
                  <a:pt x="3692390" y="304800"/>
                </a:lnTo>
                <a:lnTo>
                  <a:pt x="3740260" y="330200"/>
                </a:lnTo>
                <a:lnTo>
                  <a:pt x="3979151" y="393700"/>
                </a:lnTo>
                <a:lnTo>
                  <a:pt x="4026851" y="419100"/>
                </a:lnTo>
                <a:lnTo>
                  <a:pt x="4122190" y="444500"/>
                </a:lnTo>
                <a:lnTo>
                  <a:pt x="4169832" y="469900"/>
                </a:lnTo>
                <a:lnTo>
                  <a:pt x="4312675" y="508000"/>
                </a:lnTo>
                <a:lnTo>
                  <a:pt x="4360268" y="533400"/>
                </a:lnTo>
                <a:lnTo>
                  <a:pt x="4407853" y="546100"/>
                </a:lnTo>
                <a:lnTo>
                  <a:pt x="4550585" y="596900"/>
                </a:lnTo>
                <a:lnTo>
                  <a:pt x="4598160" y="609600"/>
                </a:lnTo>
                <a:lnTo>
                  <a:pt x="4645739" y="635000"/>
                </a:lnTo>
                <a:lnTo>
                  <a:pt x="4740910" y="660400"/>
                </a:lnTo>
                <a:lnTo>
                  <a:pt x="4788508" y="685800"/>
                </a:lnTo>
                <a:lnTo>
                  <a:pt x="4883737" y="711200"/>
                </a:lnTo>
                <a:lnTo>
                  <a:pt x="4931372" y="736600"/>
                </a:lnTo>
                <a:lnTo>
                  <a:pt x="5217660" y="812800"/>
                </a:lnTo>
                <a:lnTo>
                  <a:pt x="5265593" y="838200"/>
                </a:lnTo>
                <a:lnTo>
                  <a:pt x="5458346" y="889000"/>
                </a:lnTo>
                <a:lnTo>
                  <a:pt x="5506774" y="889000"/>
                </a:lnTo>
                <a:lnTo>
                  <a:pt x="5750202" y="952500"/>
                </a:lnTo>
                <a:lnTo>
                  <a:pt x="5799124" y="952500"/>
                </a:lnTo>
                <a:lnTo>
                  <a:pt x="5897179" y="977900"/>
                </a:lnTo>
                <a:lnTo>
                  <a:pt x="5946307" y="977900"/>
                </a:lnTo>
                <a:lnTo>
                  <a:pt x="5995497" y="990600"/>
                </a:lnTo>
                <a:lnTo>
                  <a:pt x="6044747" y="990600"/>
                </a:lnTo>
                <a:lnTo>
                  <a:pt x="6143412" y="1016000"/>
                </a:lnTo>
                <a:lnTo>
                  <a:pt x="6242279" y="1016000"/>
                </a:lnTo>
                <a:lnTo>
                  <a:pt x="6291781" y="1028700"/>
                </a:lnTo>
                <a:lnTo>
                  <a:pt x="6341323" y="1028700"/>
                </a:lnTo>
                <a:lnTo>
                  <a:pt x="6390904" y="1041400"/>
                </a:lnTo>
                <a:lnTo>
                  <a:pt x="6490168" y="1041400"/>
                </a:lnTo>
                <a:lnTo>
                  <a:pt x="6539846" y="1054100"/>
                </a:lnTo>
                <a:lnTo>
                  <a:pt x="6788561" y="1054100"/>
                </a:lnTo>
                <a:lnTo>
                  <a:pt x="6838349" y="1066800"/>
                </a:lnTo>
                <a:lnTo>
                  <a:pt x="13707397" y="1066800"/>
                </a:lnTo>
                <a:lnTo>
                  <a:pt x="13725967" y="1092200"/>
                </a:lnTo>
                <a:lnTo>
                  <a:pt x="13753094" y="1130300"/>
                </a:lnTo>
                <a:lnTo>
                  <a:pt x="13779481" y="1168400"/>
                </a:lnTo>
                <a:lnTo>
                  <a:pt x="13805116" y="1219200"/>
                </a:lnTo>
                <a:lnTo>
                  <a:pt x="13829985" y="1257300"/>
                </a:lnTo>
                <a:lnTo>
                  <a:pt x="13854077" y="1295400"/>
                </a:lnTo>
                <a:lnTo>
                  <a:pt x="13877378" y="1333500"/>
                </a:lnTo>
                <a:lnTo>
                  <a:pt x="13899877" y="1384300"/>
                </a:lnTo>
                <a:lnTo>
                  <a:pt x="13921560" y="1422400"/>
                </a:lnTo>
                <a:lnTo>
                  <a:pt x="13942416" y="1460500"/>
                </a:lnTo>
                <a:lnTo>
                  <a:pt x="13962431" y="1511300"/>
                </a:lnTo>
                <a:lnTo>
                  <a:pt x="13981593" y="1549400"/>
                </a:lnTo>
                <a:lnTo>
                  <a:pt x="13999890" y="1600200"/>
                </a:lnTo>
                <a:lnTo>
                  <a:pt x="14017309" y="1638300"/>
                </a:lnTo>
                <a:lnTo>
                  <a:pt x="14033837" y="1689100"/>
                </a:lnTo>
                <a:lnTo>
                  <a:pt x="14049463" y="1727200"/>
                </a:lnTo>
                <a:lnTo>
                  <a:pt x="14064172" y="1778000"/>
                </a:lnTo>
                <a:lnTo>
                  <a:pt x="14077954" y="1816100"/>
                </a:lnTo>
                <a:lnTo>
                  <a:pt x="14090795" y="1866900"/>
                </a:lnTo>
                <a:lnTo>
                  <a:pt x="14102682" y="1917700"/>
                </a:lnTo>
                <a:lnTo>
                  <a:pt x="14113604" y="1955800"/>
                </a:lnTo>
                <a:lnTo>
                  <a:pt x="14123953" y="2006600"/>
                </a:lnTo>
                <a:lnTo>
                  <a:pt x="14133335" y="2057400"/>
                </a:lnTo>
                <a:lnTo>
                  <a:pt x="14141765" y="2108200"/>
                </a:lnTo>
                <a:lnTo>
                  <a:pt x="14149255" y="2159000"/>
                </a:lnTo>
                <a:lnTo>
                  <a:pt x="14155819" y="2209800"/>
                </a:lnTo>
                <a:lnTo>
                  <a:pt x="14161472" y="2247900"/>
                </a:lnTo>
                <a:lnTo>
                  <a:pt x="14166228" y="2298700"/>
                </a:lnTo>
                <a:lnTo>
                  <a:pt x="14170101" y="2349500"/>
                </a:lnTo>
                <a:lnTo>
                  <a:pt x="14173103" y="2400300"/>
                </a:lnTo>
                <a:lnTo>
                  <a:pt x="14175250" y="2451100"/>
                </a:lnTo>
                <a:lnTo>
                  <a:pt x="14176556" y="2501900"/>
                </a:lnTo>
                <a:lnTo>
                  <a:pt x="14177033" y="2540000"/>
                </a:lnTo>
                <a:lnTo>
                  <a:pt x="14176696" y="2590800"/>
                </a:lnTo>
                <a:lnTo>
                  <a:pt x="14175560" y="2641600"/>
                </a:lnTo>
                <a:lnTo>
                  <a:pt x="14173637" y="2692400"/>
                </a:lnTo>
                <a:lnTo>
                  <a:pt x="14170942" y="2743200"/>
                </a:lnTo>
                <a:lnTo>
                  <a:pt x="14167489" y="2794000"/>
                </a:lnTo>
                <a:lnTo>
                  <a:pt x="14163291" y="2832100"/>
                </a:lnTo>
                <a:lnTo>
                  <a:pt x="14158363" y="2882900"/>
                </a:lnTo>
                <a:lnTo>
                  <a:pt x="14152719" y="2933700"/>
                </a:lnTo>
                <a:lnTo>
                  <a:pt x="14146371" y="2984500"/>
                </a:lnTo>
                <a:lnTo>
                  <a:pt x="14139336" y="3035300"/>
                </a:lnTo>
                <a:lnTo>
                  <a:pt x="14131625" y="3086100"/>
                </a:lnTo>
                <a:lnTo>
                  <a:pt x="14123253" y="3124200"/>
                </a:lnTo>
                <a:lnTo>
                  <a:pt x="14114235" y="3175000"/>
                </a:lnTo>
                <a:lnTo>
                  <a:pt x="14104583" y="3225800"/>
                </a:lnTo>
                <a:lnTo>
                  <a:pt x="14094313" y="3276600"/>
                </a:lnTo>
                <a:lnTo>
                  <a:pt x="14083437" y="3327400"/>
                </a:lnTo>
                <a:lnTo>
                  <a:pt x="14071970" y="3365500"/>
                </a:lnTo>
                <a:lnTo>
                  <a:pt x="14059925" y="3416300"/>
                </a:lnTo>
                <a:lnTo>
                  <a:pt x="14047317" y="3467100"/>
                </a:lnTo>
                <a:lnTo>
                  <a:pt x="14034159" y="3517900"/>
                </a:lnTo>
                <a:lnTo>
                  <a:pt x="14020466" y="3568700"/>
                </a:lnTo>
                <a:lnTo>
                  <a:pt x="14006251" y="3606800"/>
                </a:lnTo>
                <a:lnTo>
                  <a:pt x="13991529" y="3657600"/>
                </a:lnTo>
                <a:lnTo>
                  <a:pt x="13976312" y="3708400"/>
                </a:lnTo>
                <a:lnTo>
                  <a:pt x="13960616" y="3759200"/>
                </a:lnTo>
                <a:lnTo>
                  <a:pt x="13944453" y="3797300"/>
                </a:lnTo>
                <a:lnTo>
                  <a:pt x="13927838" y="3848100"/>
                </a:lnTo>
                <a:lnTo>
                  <a:pt x="13910785" y="3898900"/>
                </a:lnTo>
                <a:lnTo>
                  <a:pt x="13893308" y="3949700"/>
                </a:lnTo>
                <a:lnTo>
                  <a:pt x="13875421" y="3987800"/>
                </a:lnTo>
                <a:lnTo>
                  <a:pt x="13857137" y="4038600"/>
                </a:lnTo>
                <a:lnTo>
                  <a:pt x="13838470" y="4089400"/>
                </a:lnTo>
                <a:lnTo>
                  <a:pt x="13819435" y="4127500"/>
                </a:lnTo>
                <a:lnTo>
                  <a:pt x="13800045" y="4178300"/>
                </a:lnTo>
                <a:lnTo>
                  <a:pt x="13780314" y="4229100"/>
                </a:lnTo>
                <a:lnTo>
                  <a:pt x="13760256" y="4267200"/>
                </a:lnTo>
                <a:lnTo>
                  <a:pt x="13739886" y="4318000"/>
                </a:lnTo>
                <a:lnTo>
                  <a:pt x="13719216" y="4368800"/>
                </a:lnTo>
                <a:lnTo>
                  <a:pt x="13698261" y="4406900"/>
                </a:lnTo>
                <a:lnTo>
                  <a:pt x="13677035" y="4457700"/>
                </a:lnTo>
                <a:lnTo>
                  <a:pt x="13655552" y="4495800"/>
                </a:lnTo>
                <a:lnTo>
                  <a:pt x="13633825" y="4546600"/>
                </a:lnTo>
                <a:lnTo>
                  <a:pt x="13611869" y="4597400"/>
                </a:lnTo>
                <a:lnTo>
                  <a:pt x="13589697" y="4635500"/>
                </a:lnTo>
                <a:lnTo>
                  <a:pt x="13567324" y="4686300"/>
                </a:lnTo>
                <a:lnTo>
                  <a:pt x="13544763" y="4724400"/>
                </a:lnTo>
                <a:lnTo>
                  <a:pt x="13522028" y="4775200"/>
                </a:lnTo>
                <a:lnTo>
                  <a:pt x="13499133" y="4813300"/>
                </a:lnTo>
                <a:lnTo>
                  <a:pt x="13476092" y="4864100"/>
                </a:lnTo>
                <a:lnTo>
                  <a:pt x="13452919" y="4902200"/>
                </a:lnTo>
                <a:lnTo>
                  <a:pt x="13429206" y="4953000"/>
                </a:lnTo>
                <a:lnTo>
                  <a:pt x="13405447" y="4991100"/>
                </a:lnTo>
                <a:lnTo>
                  <a:pt x="13381654" y="5041900"/>
                </a:lnTo>
                <a:lnTo>
                  <a:pt x="13357836" y="5080000"/>
                </a:lnTo>
                <a:lnTo>
                  <a:pt x="13334001" y="5130800"/>
                </a:lnTo>
                <a:lnTo>
                  <a:pt x="13310161" y="5168900"/>
                </a:lnTo>
                <a:lnTo>
                  <a:pt x="13238697" y="5308600"/>
                </a:lnTo>
                <a:lnTo>
                  <a:pt x="13191198" y="5397500"/>
                </a:lnTo>
                <a:lnTo>
                  <a:pt x="13167520" y="5435600"/>
                </a:lnTo>
                <a:lnTo>
                  <a:pt x="13143903" y="5486400"/>
                </a:lnTo>
                <a:lnTo>
                  <a:pt x="13120356" y="5524500"/>
                </a:lnTo>
                <a:lnTo>
                  <a:pt x="13096889" y="5575300"/>
                </a:lnTo>
                <a:lnTo>
                  <a:pt x="13073510" y="5613400"/>
                </a:lnTo>
                <a:lnTo>
                  <a:pt x="13050231" y="5664200"/>
                </a:lnTo>
                <a:lnTo>
                  <a:pt x="13027060" y="5702300"/>
                </a:lnTo>
                <a:lnTo>
                  <a:pt x="13004006" y="5753100"/>
                </a:lnTo>
                <a:lnTo>
                  <a:pt x="12981080" y="5791200"/>
                </a:lnTo>
                <a:lnTo>
                  <a:pt x="12958291" y="5842000"/>
                </a:lnTo>
                <a:lnTo>
                  <a:pt x="12935648" y="5880100"/>
                </a:lnTo>
                <a:lnTo>
                  <a:pt x="12913161" y="5930900"/>
                </a:lnTo>
                <a:lnTo>
                  <a:pt x="12890839" y="5969000"/>
                </a:lnTo>
                <a:lnTo>
                  <a:pt x="12868693" y="6019800"/>
                </a:lnTo>
                <a:lnTo>
                  <a:pt x="12846731" y="6057900"/>
                </a:lnTo>
                <a:lnTo>
                  <a:pt x="12824964" y="6108700"/>
                </a:lnTo>
                <a:lnTo>
                  <a:pt x="12803400" y="6146800"/>
                </a:lnTo>
                <a:lnTo>
                  <a:pt x="12782049" y="6197600"/>
                </a:lnTo>
                <a:lnTo>
                  <a:pt x="12760921" y="6235700"/>
                </a:lnTo>
                <a:lnTo>
                  <a:pt x="12740026" y="6286500"/>
                </a:lnTo>
                <a:lnTo>
                  <a:pt x="12719372" y="6324600"/>
                </a:lnTo>
                <a:lnTo>
                  <a:pt x="12698970" y="6375400"/>
                </a:lnTo>
                <a:lnTo>
                  <a:pt x="12678828" y="6426200"/>
                </a:lnTo>
                <a:lnTo>
                  <a:pt x="12658957" y="6464300"/>
                </a:lnTo>
                <a:lnTo>
                  <a:pt x="12639366" y="6515100"/>
                </a:lnTo>
                <a:lnTo>
                  <a:pt x="12620065" y="6553200"/>
                </a:lnTo>
                <a:lnTo>
                  <a:pt x="12601063" y="6604000"/>
                </a:lnTo>
                <a:lnTo>
                  <a:pt x="12582369" y="6654800"/>
                </a:lnTo>
                <a:lnTo>
                  <a:pt x="12563994" y="6692900"/>
                </a:lnTo>
                <a:lnTo>
                  <a:pt x="12545946" y="6743700"/>
                </a:lnTo>
                <a:lnTo>
                  <a:pt x="12528236" y="6794500"/>
                </a:lnTo>
                <a:lnTo>
                  <a:pt x="12510872" y="6832600"/>
                </a:lnTo>
                <a:lnTo>
                  <a:pt x="12493865" y="6883400"/>
                </a:lnTo>
                <a:lnTo>
                  <a:pt x="12477224" y="6934200"/>
                </a:lnTo>
                <a:lnTo>
                  <a:pt x="12460958" y="6972300"/>
                </a:lnTo>
                <a:lnTo>
                  <a:pt x="12445077" y="7023100"/>
                </a:lnTo>
                <a:lnTo>
                  <a:pt x="12429591" y="7073900"/>
                </a:lnTo>
                <a:lnTo>
                  <a:pt x="12414508" y="7124700"/>
                </a:lnTo>
                <a:lnTo>
                  <a:pt x="12399840" y="7162800"/>
                </a:lnTo>
                <a:lnTo>
                  <a:pt x="12385594" y="7213600"/>
                </a:lnTo>
                <a:lnTo>
                  <a:pt x="12371782" y="7264400"/>
                </a:lnTo>
                <a:lnTo>
                  <a:pt x="12358411" y="7315200"/>
                </a:lnTo>
                <a:lnTo>
                  <a:pt x="12345492" y="7366000"/>
                </a:lnTo>
                <a:lnTo>
                  <a:pt x="12333035" y="7404100"/>
                </a:lnTo>
                <a:lnTo>
                  <a:pt x="12321048" y="7454900"/>
                </a:lnTo>
                <a:lnTo>
                  <a:pt x="12309542" y="7505700"/>
                </a:lnTo>
                <a:lnTo>
                  <a:pt x="12298526" y="7556500"/>
                </a:lnTo>
                <a:lnTo>
                  <a:pt x="12288009" y="7607300"/>
                </a:lnTo>
                <a:lnTo>
                  <a:pt x="12278002" y="7658100"/>
                </a:lnTo>
                <a:lnTo>
                  <a:pt x="12269103" y="7708900"/>
                </a:lnTo>
                <a:lnTo>
                  <a:pt x="12260865" y="7759700"/>
                </a:lnTo>
                <a:lnTo>
                  <a:pt x="12253229" y="7797800"/>
                </a:lnTo>
                <a:lnTo>
                  <a:pt x="12246133" y="7848600"/>
                </a:lnTo>
                <a:lnTo>
                  <a:pt x="12239517" y="7899400"/>
                </a:lnTo>
                <a:lnTo>
                  <a:pt x="12233320" y="7950200"/>
                </a:lnTo>
                <a:lnTo>
                  <a:pt x="12227481" y="8001000"/>
                </a:lnTo>
                <a:lnTo>
                  <a:pt x="12221940" y="8051800"/>
                </a:lnTo>
                <a:lnTo>
                  <a:pt x="12216637" y="8102600"/>
                </a:lnTo>
                <a:lnTo>
                  <a:pt x="12211510" y="8153400"/>
                </a:lnTo>
                <a:lnTo>
                  <a:pt x="12206499" y="8204200"/>
                </a:lnTo>
                <a:lnTo>
                  <a:pt x="12196583" y="8305800"/>
                </a:lnTo>
                <a:lnTo>
                  <a:pt x="12191556" y="8356600"/>
                </a:lnTo>
                <a:lnTo>
                  <a:pt x="12186403" y="8394700"/>
                </a:lnTo>
                <a:lnTo>
                  <a:pt x="12181062" y="8445500"/>
                </a:lnTo>
                <a:lnTo>
                  <a:pt x="12175474" y="8496300"/>
                </a:lnTo>
                <a:lnTo>
                  <a:pt x="12169577" y="8547100"/>
                </a:lnTo>
                <a:lnTo>
                  <a:pt x="12163311" y="8597900"/>
                </a:lnTo>
                <a:lnTo>
                  <a:pt x="12156616" y="8648700"/>
                </a:lnTo>
                <a:lnTo>
                  <a:pt x="12149430" y="8699500"/>
                </a:lnTo>
                <a:lnTo>
                  <a:pt x="12141693" y="8750300"/>
                </a:lnTo>
                <a:lnTo>
                  <a:pt x="12133345" y="8801100"/>
                </a:lnTo>
                <a:lnTo>
                  <a:pt x="12124324" y="8839200"/>
                </a:lnTo>
                <a:lnTo>
                  <a:pt x="12114570" y="8890000"/>
                </a:lnTo>
                <a:lnTo>
                  <a:pt x="12104023" y="8940800"/>
                </a:lnTo>
                <a:lnTo>
                  <a:pt x="12092622" y="8991600"/>
                </a:lnTo>
                <a:lnTo>
                  <a:pt x="12080306" y="9042400"/>
                </a:lnTo>
                <a:lnTo>
                  <a:pt x="12067015" y="9080500"/>
                </a:lnTo>
                <a:lnTo>
                  <a:pt x="12052687" y="9131300"/>
                </a:lnTo>
                <a:lnTo>
                  <a:pt x="12037263" y="9182100"/>
                </a:lnTo>
                <a:lnTo>
                  <a:pt x="12020682" y="9220200"/>
                </a:lnTo>
                <a:lnTo>
                  <a:pt x="12002728" y="9271000"/>
                </a:lnTo>
                <a:lnTo>
                  <a:pt x="11983546" y="9309100"/>
                </a:lnTo>
                <a:lnTo>
                  <a:pt x="11963163" y="9359900"/>
                </a:lnTo>
                <a:lnTo>
                  <a:pt x="11941605" y="9398000"/>
                </a:lnTo>
                <a:lnTo>
                  <a:pt x="11918898" y="9448800"/>
                </a:lnTo>
                <a:lnTo>
                  <a:pt x="11895068" y="9486900"/>
                </a:lnTo>
                <a:lnTo>
                  <a:pt x="11870141" y="9525000"/>
                </a:lnTo>
                <a:lnTo>
                  <a:pt x="11844145" y="9575800"/>
                </a:lnTo>
                <a:lnTo>
                  <a:pt x="11817104" y="9613900"/>
                </a:lnTo>
                <a:lnTo>
                  <a:pt x="11789046" y="9652000"/>
                </a:lnTo>
                <a:lnTo>
                  <a:pt x="11759997" y="9690100"/>
                </a:lnTo>
                <a:lnTo>
                  <a:pt x="11729983" y="9728200"/>
                </a:lnTo>
                <a:lnTo>
                  <a:pt x="11699030" y="9766300"/>
                </a:lnTo>
                <a:lnTo>
                  <a:pt x="11667165" y="9804400"/>
                </a:lnTo>
                <a:lnTo>
                  <a:pt x="11634413" y="9842500"/>
                </a:lnTo>
                <a:lnTo>
                  <a:pt x="11600802" y="9880600"/>
                </a:lnTo>
                <a:lnTo>
                  <a:pt x="11566357" y="9906000"/>
                </a:lnTo>
                <a:lnTo>
                  <a:pt x="11531104" y="9944100"/>
                </a:lnTo>
                <a:lnTo>
                  <a:pt x="11495071" y="9982200"/>
                </a:lnTo>
                <a:lnTo>
                  <a:pt x="11458282" y="10007600"/>
                </a:lnTo>
                <a:lnTo>
                  <a:pt x="11420765" y="10045700"/>
                </a:lnTo>
                <a:lnTo>
                  <a:pt x="11382546" y="10071100"/>
                </a:lnTo>
                <a:lnTo>
                  <a:pt x="11343651" y="10109200"/>
                </a:lnTo>
                <a:lnTo>
                  <a:pt x="11263938" y="10160000"/>
                </a:lnTo>
                <a:lnTo>
                  <a:pt x="11225137" y="10185400"/>
                </a:lnTo>
                <a:close/>
              </a:path>
            </a:pathLst>
          </a:custGeom>
          <a:solidFill>
            <a:srgbClr val="DD5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62077" y="0"/>
            <a:ext cx="6225923" cy="43023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27411" y="4340224"/>
            <a:ext cx="6233177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D5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D5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BA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927" y="1"/>
            <a:ext cx="9562294" cy="37338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5702" y="0"/>
            <a:ext cx="5052297" cy="32964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034" y="2927311"/>
            <a:ext cx="16744949" cy="54101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BA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697" y="946211"/>
            <a:ext cx="1303146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7321" y="1893133"/>
            <a:ext cx="8961120" cy="2961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tedhimanshu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mailto:E23CSEU0380@bennett.edu.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23CSEU0380@bennett.edu.in" TargetMode="External"/><Relationship Id="rId4" Type="http://schemas.openxmlformats.org/officeDocument/2006/relationships/hyperlink" Target="http://www.linkedin.com/in/tedhimansh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untries_by_smartphone_penetration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holidify.com/collections/most-populated-cities-in-indi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ndainmenuprice.in/baskin-robbins-menu-india/" TargetMode="External"/><Relationship Id="rId5" Type="http://schemas.openxmlformats.org/officeDocument/2006/relationships/hyperlink" Target="https://en.wikipedia.org/wiki/India" TargetMode="Externa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untries_by_smartphone_penetration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holidify.com/collections/most-populated-cities-in-india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ndainmenuprice.in/baskin-robbins-menu-india/" TargetMode="External"/><Relationship Id="rId5" Type="http://schemas.openxmlformats.org/officeDocument/2006/relationships/hyperlink" Target="https://en.wikipedia.org/wiki/India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D5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534325" cy="102811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1532" y="8438915"/>
            <a:ext cx="8056467" cy="18480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92855"/>
            <a:ext cx="8387715" cy="10185400"/>
          </a:xfrm>
          <a:custGeom>
            <a:avLst/>
            <a:gdLst/>
            <a:ahLst/>
            <a:cxnLst/>
            <a:rect l="l" t="t" r="r" b="b"/>
            <a:pathLst>
              <a:path w="8387715" h="10185400">
                <a:moveTo>
                  <a:pt x="6152734" y="12700"/>
                </a:moveTo>
                <a:lnTo>
                  <a:pt x="5568639" y="12700"/>
                </a:lnTo>
                <a:lnTo>
                  <a:pt x="5616985" y="0"/>
                </a:lnTo>
                <a:lnTo>
                  <a:pt x="6105118" y="0"/>
                </a:lnTo>
                <a:lnTo>
                  <a:pt x="6152734" y="12700"/>
                </a:lnTo>
                <a:close/>
              </a:path>
              <a:path w="8387715" h="10185400">
                <a:moveTo>
                  <a:pt x="7917544" y="1066800"/>
                </a:moveTo>
                <a:lnTo>
                  <a:pt x="1347280" y="1066800"/>
                </a:lnTo>
                <a:lnTo>
                  <a:pt x="1397058" y="1054100"/>
                </a:lnTo>
                <a:lnTo>
                  <a:pt x="1596006" y="1054100"/>
                </a:lnTo>
                <a:lnTo>
                  <a:pt x="1645687" y="1041400"/>
                </a:lnTo>
                <a:lnTo>
                  <a:pt x="1744959" y="1041400"/>
                </a:lnTo>
                <a:lnTo>
                  <a:pt x="1794544" y="1028700"/>
                </a:lnTo>
                <a:lnTo>
                  <a:pt x="1893598" y="1028700"/>
                </a:lnTo>
                <a:lnTo>
                  <a:pt x="1943060" y="1016000"/>
                </a:lnTo>
                <a:lnTo>
                  <a:pt x="1992476" y="1016000"/>
                </a:lnTo>
                <a:lnTo>
                  <a:pt x="2041842" y="1003300"/>
                </a:lnTo>
                <a:lnTo>
                  <a:pt x="2091155" y="1003300"/>
                </a:lnTo>
                <a:lnTo>
                  <a:pt x="2189609" y="977900"/>
                </a:lnTo>
                <a:lnTo>
                  <a:pt x="2238744" y="977900"/>
                </a:lnTo>
                <a:lnTo>
                  <a:pt x="2336816" y="952500"/>
                </a:lnTo>
                <a:lnTo>
                  <a:pt x="2385747" y="952500"/>
                </a:lnTo>
                <a:lnTo>
                  <a:pt x="2580696" y="901700"/>
                </a:lnTo>
                <a:lnTo>
                  <a:pt x="2629225" y="901700"/>
                </a:lnTo>
                <a:lnTo>
                  <a:pt x="2966248" y="812800"/>
                </a:lnTo>
                <a:lnTo>
                  <a:pt x="3013976" y="787400"/>
                </a:lnTo>
                <a:lnTo>
                  <a:pt x="3203160" y="736600"/>
                </a:lnTo>
                <a:lnTo>
                  <a:pt x="3250368" y="711200"/>
                </a:lnTo>
                <a:lnTo>
                  <a:pt x="3391815" y="673100"/>
                </a:lnTo>
                <a:lnTo>
                  <a:pt x="3438913" y="647700"/>
                </a:lnTo>
                <a:lnTo>
                  <a:pt x="3533044" y="622300"/>
                </a:lnTo>
                <a:lnTo>
                  <a:pt x="3580082" y="596900"/>
                </a:lnTo>
                <a:lnTo>
                  <a:pt x="3627104" y="584200"/>
                </a:lnTo>
                <a:lnTo>
                  <a:pt x="3674113" y="558800"/>
                </a:lnTo>
                <a:lnTo>
                  <a:pt x="3768100" y="533400"/>
                </a:lnTo>
                <a:lnTo>
                  <a:pt x="3815082" y="508000"/>
                </a:lnTo>
                <a:lnTo>
                  <a:pt x="3956010" y="457200"/>
                </a:lnTo>
                <a:lnTo>
                  <a:pt x="4002986" y="444500"/>
                </a:lnTo>
                <a:lnTo>
                  <a:pt x="4049967" y="419100"/>
                </a:lnTo>
                <a:lnTo>
                  <a:pt x="4143950" y="393700"/>
                </a:lnTo>
                <a:lnTo>
                  <a:pt x="4190957" y="368300"/>
                </a:lnTo>
                <a:lnTo>
                  <a:pt x="4237976" y="355600"/>
                </a:lnTo>
                <a:lnTo>
                  <a:pt x="4285011" y="330200"/>
                </a:lnTo>
                <a:lnTo>
                  <a:pt x="4379134" y="304800"/>
                </a:lnTo>
                <a:lnTo>
                  <a:pt x="4426227" y="279400"/>
                </a:lnTo>
                <a:lnTo>
                  <a:pt x="4567657" y="241300"/>
                </a:lnTo>
                <a:lnTo>
                  <a:pt x="4614858" y="215900"/>
                </a:lnTo>
                <a:lnTo>
                  <a:pt x="5184442" y="63500"/>
                </a:lnTo>
                <a:lnTo>
                  <a:pt x="5232238" y="63500"/>
                </a:lnTo>
                <a:lnTo>
                  <a:pt x="5328015" y="38100"/>
                </a:lnTo>
                <a:lnTo>
                  <a:pt x="5376000" y="38100"/>
                </a:lnTo>
                <a:lnTo>
                  <a:pt x="5472176" y="12700"/>
                </a:lnTo>
                <a:lnTo>
                  <a:pt x="6200186" y="12700"/>
                </a:lnTo>
                <a:lnTo>
                  <a:pt x="6247463" y="25400"/>
                </a:lnTo>
                <a:lnTo>
                  <a:pt x="6294552" y="25400"/>
                </a:lnTo>
                <a:lnTo>
                  <a:pt x="6707803" y="139700"/>
                </a:lnTo>
                <a:lnTo>
                  <a:pt x="6752319" y="165100"/>
                </a:lnTo>
                <a:lnTo>
                  <a:pt x="6796507" y="177800"/>
                </a:lnTo>
                <a:lnTo>
                  <a:pt x="6840358" y="203200"/>
                </a:lnTo>
                <a:lnTo>
                  <a:pt x="6883856" y="215900"/>
                </a:lnTo>
                <a:lnTo>
                  <a:pt x="6926991" y="241300"/>
                </a:lnTo>
                <a:lnTo>
                  <a:pt x="6969750" y="254000"/>
                </a:lnTo>
                <a:lnTo>
                  <a:pt x="7095641" y="330200"/>
                </a:lnTo>
                <a:lnTo>
                  <a:pt x="7177456" y="381000"/>
                </a:lnTo>
                <a:lnTo>
                  <a:pt x="7257465" y="431800"/>
                </a:lnTo>
                <a:lnTo>
                  <a:pt x="7335566" y="482600"/>
                </a:lnTo>
                <a:lnTo>
                  <a:pt x="7373871" y="508000"/>
                </a:lnTo>
                <a:lnTo>
                  <a:pt x="7411661" y="546100"/>
                </a:lnTo>
                <a:lnTo>
                  <a:pt x="7448924" y="571500"/>
                </a:lnTo>
                <a:lnTo>
                  <a:pt x="7485647" y="596900"/>
                </a:lnTo>
                <a:lnTo>
                  <a:pt x="7521819" y="635000"/>
                </a:lnTo>
                <a:lnTo>
                  <a:pt x="7557426" y="660400"/>
                </a:lnTo>
                <a:lnTo>
                  <a:pt x="7592456" y="698500"/>
                </a:lnTo>
                <a:lnTo>
                  <a:pt x="7626896" y="736600"/>
                </a:lnTo>
                <a:lnTo>
                  <a:pt x="7660735" y="762000"/>
                </a:lnTo>
                <a:lnTo>
                  <a:pt x="7693958" y="800100"/>
                </a:lnTo>
                <a:lnTo>
                  <a:pt x="7726555" y="838200"/>
                </a:lnTo>
                <a:lnTo>
                  <a:pt x="7758511" y="876300"/>
                </a:lnTo>
                <a:lnTo>
                  <a:pt x="7789815" y="901700"/>
                </a:lnTo>
                <a:lnTo>
                  <a:pt x="7820455" y="939800"/>
                </a:lnTo>
                <a:lnTo>
                  <a:pt x="7850417" y="977900"/>
                </a:lnTo>
                <a:lnTo>
                  <a:pt x="7879689" y="1016000"/>
                </a:lnTo>
                <a:lnTo>
                  <a:pt x="7908259" y="1054100"/>
                </a:lnTo>
                <a:lnTo>
                  <a:pt x="7917544" y="1066800"/>
                </a:lnTo>
                <a:close/>
              </a:path>
              <a:path w="8387715" h="10185400">
                <a:moveTo>
                  <a:pt x="5435282" y="10185400"/>
                </a:moveTo>
                <a:lnTo>
                  <a:pt x="1888564" y="10185400"/>
                </a:lnTo>
                <a:lnTo>
                  <a:pt x="1862270" y="10172700"/>
                </a:lnTo>
                <a:lnTo>
                  <a:pt x="1818340" y="10160000"/>
                </a:lnTo>
                <a:lnTo>
                  <a:pt x="1602146" y="10033000"/>
                </a:lnTo>
                <a:lnTo>
                  <a:pt x="1559632" y="10020300"/>
                </a:lnTo>
                <a:lnTo>
                  <a:pt x="1350943" y="9893300"/>
                </a:lnTo>
                <a:lnTo>
                  <a:pt x="1310015" y="9855200"/>
                </a:lnTo>
                <a:lnTo>
                  <a:pt x="1149157" y="9753600"/>
                </a:lnTo>
                <a:lnTo>
                  <a:pt x="1109680" y="9715500"/>
                </a:lnTo>
                <a:lnTo>
                  <a:pt x="1031644" y="9664700"/>
                </a:lnTo>
                <a:lnTo>
                  <a:pt x="993095" y="9626600"/>
                </a:lnTo>
                <a:lnTo>
                  <a:pt x="916956" y="9575800"/>
                </a:lnTo>
                <a:lnTo>
                  <a:pt x="879376" y="9537700"/>
                </a:lnTo>
                <a:lnTo>
                  <a:pt x="842129" y="9512300"/>
                </a:lnTo>
                <a:lnTo>
                  <a:pt x="768652" y="9436100"/>
                </a:lnTo>
                <a:lnTo>
                  <a:pt x="732432" y="9410700"/>
                </a:lnTo>
                <a:lnTo>
                  <a:pt x="696563" y="9372600"/>
                </a:lnTo>
                <a:lnTo>
                  <a:pt x="661050" y="9347200"/>
                </a:lnTo>
                <a:lnTo>
                  <a:pt x="625899" y="9309100"/>
                </a:lnTo>
                <a:lnTo>
                  <a:pt x="591113" y="9271000"/>
                </a:lnTo>
                <a:lnTo>
                  <a:pt x="556698" y="9232900"/>
                </a:lnTo>
                <a:lnTo>
                  <a:pt x="522657" y="9207500"/>
                </a:lnTo>
                <a:lnTo>
                  <a:pt x="488997" y="9169400"/>
                </a:lnTo>
                <a:lnTo>
                  <a:pt x="455721" y="9131300"/>
                </a:lnTo>
                <a:lnTo>
                  <a:pt x="422835" y="9093200"/>
                </a:lnTo>
                <a:lnTo>
                  <a:pt x="390343" y="9055100"/>
                </a:lnTo>
                <a:lnTo>
                  <a:pt x="358249" y="9017000"/>
                </a:lnTo>
                <a:lnTo>
                  <a:pt x="326559" y="8991600"/>
                </a:lnTo>
                <a:lnTo>
                  <a:pt x="295277" y="8953500"/>
                </a:lnTo>
                <a:lnTo>
                  <a:pt x="264409" y="8915400"/>
                </a:lnTo>
                <a:lnTo>
                  <a:pt x="233957" y="8877300"/>
                </a:lnTo>
                <a:lnTo>
                  <a:pt x="203928" y="8839200"/>
                </a:lnTo>
                <a:lnTo>
                  <a:pt x="174327" y="8788400"/>
                </a:lnTo>
                <a:lnTo>
                  <a:pt x="145157" y="8750300"/>
                </a:lnTo>
                <a:lnTo>
                  <a:pt x="116423" y="8712200"/>
                </a:lnTo>
                <a:lnTo>
                  <a:pt x="88131" y="8674100"/>
                </a:lnTo>
                <a:lnTo>
                  <a:pt x="60284" y="8636000"/>
                </a:lnTo>
                <a:lnTo>
                  <a:pt x="32889" y="8597900"/>
                </a:lnTo>
                <a:lnTo>
                  <a:pt x="5354" y="8547100"/>
                </a:lnTo>
                <a:lnTo>
                  <a:pt x="0" y="8547100"/>
                </a:lnTo>
                <a:lnTo>
                  <a:pt x="0" y="952500"/>
                </a:lnTo>
                <a:lnTo>
                  <a:pt x="9271" y="952500"/>
                </a:lnTo>
                <a:lnTo>
                  <a:pt x="107326" y="977900"/>
                </a:lnTo>
                <a:lnTo>
                  <a:pt x="156454" y="977900"/>
                </a:lnTo>
                <a:lnTo>
                  <a:pt x="205644" y="990600"/>
                </a:lnTo>
                <a:lnTo>
                  <a:pt x="254894" y="990600"/>
                </a:lnTo>
                <a:lnTo>
                  <a:pt x="353559" y="1016000"/>
                </a:lnTo>
                <a:lnTo>
                  <a:pt x="452426" y="1016000"/>
                </a:lnTo>
                <a:lnTo>
                  <a:pt x="501928" y="1028700"/>
                </a:lnTo>
                <a:lnTo>
                  <a:pt x="551470" y="1028700"/>
                </a:lnTo>
                <a:lnTo>
                  <a:pt x="601051" y="1041400"/>
                </a:lnTo>
                <a:lnTo>
                  <a:pt x="700315" y="1041400"/>
                </a:lnTo>
                <a:lnTo>
                  <a:pt x="749993" y="1054100"/>
                </a:lnTo>
                <a:lnTo>
                  <a:pt x="998708" y="1054100"/>
                </a:lnTo>
                <a:lnTo>
                  <a:pt x="1048496" y="1066800"/>
                </a:lnTo>
                <a:lnTo>
                  <a:pt x="7917544" y="1066800"/>
                </a:lnTo>
                <a:lnTo>
                  <a:pt x="7936114" y="1092200"/>
                </a:lnTo>
                <a:lnTo>
                  <a:pt x="7963241" y="1130300"/>
                </a:lnTo>
                <a:lnTo>
                  <a:pt x="7989628" y="1168400"/>
                </a:lnTo>
                <a:lnTo>
                  <a:pt x="8015263" y="1219200"/>
                </a:lnTo>
                <a:lnTo>
                  <a:pt x="8040132" y="1257300"/>
                </a:lnTo>
                <a:lnTo>
                  <a:pt x="8064224" y="1295400"/>
                </a:lnTo>
                <a:lnTo>
                  <a:pt x="8087525" y="1333500"/>
                </a:lnTo>
                <a:lnTo>
                  <a:pt x="8110024" y="1384300"/>
                </a:lnTo>
                <a:lnTo>
                  <a:pt x="8131707" y="1422400"/>
                </a:lnTo>
                <a:lnTo>
                  <a:pt x="8152563" y="1460500"/>
                </a:lnTo>
                <a:lnTo>
                  <a:pt x="8172578" y="1511300"/>
                </a:lnTo>
                <a:lnTo>
                  <a:pt x="8191740" y="1549400"/>
                </a:lnTo>
                <a:lnTo>
                  <a:pt x="8210037" y="1600200"/>
                </a:lnTo>
                <a:lnTo>
                  <a:pt x="8227456" y="1638300"/>
                </a:lnTo>
                <a:lnTo>
                  <a:pt x="8243984" y="1689100"/>
                </a:lnTo>
                <a:lnTo>
                  <a:pt x="8259610" y="1727200"/>
                </a:lnTo>
                <a:lnTo>
                  <a:pt x="8274319" y="1778000"/>
                </a:lnTo>
                <a:lnTo>
                  <a:pt x="8288101" y="1816100"/>
                </a:lnTo>
                <a:lnTo>
                  <a:pt x="8300942" y="1866900"/>
                </a:lnTo>
                <a:lnTo>
                  <a:pt x="8312829" y="1917700"/>
                </a:lnTo>
                <a:lnTo>
                  <a:pt x="8323751" y="1955800"/>
                </a:lnTo>
                <a:lnTo>
                  <a:pt x="8334100" y="2006600"/>
                </a:lnTo>
                <a:lnTo>
                  <a:pt x="8343482" y="2057400"/>
                </a:lnTo>
                <a:lnTo>
                  <a:pt x="8351912" y="2108200"/>
                </a:lnTo>
                <a:lnTo>
                  <a:pt x="8359402" y="2159000"/>
                </a:lnTo>
                <a:lnTo>
                  <a:pt x="8365966" y="2209800"/>
                </a:lnTo>
                <a:lnTo>
                  <a:pt x="8371619" y="2247900"/>
                </a:lnTo>
                <a:lnTo>
                  <a:pt x="8376375" y="2298700"/>
                </a:lnTo>
                <a:lnTo>
                  <a:pt x="8380248" y="2349500"/>
                </a:lnTo>
                <a:lnTo>
                  <a:pt x="8383250" y="2400300"/>
                </a:lnTo>
                <a:lnTo>
                  <a:pt x="8385397" y="2451100"/>
                </a:lnTo>
                <a:lnTo>
                  <a:pt x="8386703" y="2501900"/>
                </a:lnTo>
                <a:lnTo>
                  <a:pt x="8387180" y="2540000"/>
                </a:lnTo>
                <a:lnTo>
                  <a:pt x="8386843" y="2590800"/>
                </a:lnTo>
                <a:lnTo>
                  <a:pt x="8385707" y="2641600"/>
                </a:lnTo>
                <a:lnTo>
                  <a:pt x="8383784" y="2692400"/>
                </a:lnTo>
                <a:lnTo>
                  <a:pt x="8381089" y="2743200"/>
                </a:lnTo>
                <a:lnTo>
                  <a:pt x="8377636" y="2794000"/>
                </a:lnTo>
                <a:lnTo>
                  <a:pt x="8373438" y="2832100"/>
                </a:lnTo>
                <a:lnTo>
                  <a:pt x="8368510" y="2882900"/>
                </a:lnTo>
                <a:lnTo>
                  <a:pt x="8362866" y="2933700"/>
                </a:lnTo>
                <a:lnTo>
                  <a:pt x="8356518" y="2984500"/>
                </a:lnTo>
                <a:lnTo>
                  <a:pt x="8349483" y="3035300"/>
                </a:lnTo>
                <a:lnTo>
                  <a:pt x="8341772" y="3086100"/>
                </a:lnTo>
                <a:lnTo>
                  <a:pt x="8333400" y="3124200"/>
                </a:lnTo>
                <a:lnTo>
                  <a:pt x="8324382" y="3175000"/>
                </a:lnTo>
                <a:lnTo>
                  <a:pt x="8314730" y="3225800"/>
                </a:lnTo>
                <a:lnTo>
                  <a:pt x="8304460" y="3276600"/>
                </a:lnTo>
                <a:lnTo>
                  <a:pt x="8293584" y="3327400"/>
                </a:lnTo>
                <a:lnTo>
                  <a:pt x="8282116" y="3365500"/>
                </a:lnTo>
                <a:lnTo>
                  <a:pt x="8270072" y="3416300"/>
                </a:lnTo>
                <a:lnTo>
                  <a:pt x="8257464" y="3467100"/>
                </a:lnTo>
                <a:lnTo>
                  <a:pt x="8244306" y="3517900"/>
                </a:lnTo>
                <a:lnTo>
                  <a:pt x="8230613" y="3568700"/>
                </a:lnTo>
                <a:lnTo>
                  <a:pt x="8216398" y="3606800"/>
                </a:lnTo>
                <a:lnTo>
                  <a:pt x="8201676" y="3657600"/>
                </a:lnTo>
                <a:lnTo>
                  <a:pt x="8186459" y="3708400"/>
                </a:lnTo>
                <a:lnTo>
                  <a:pt x="8170763" y="3759200"/>
                </a:lnTo>
                <a:lnTo>
                  <a:pt x="8154600" y="3797300"/>
                </a:lnTo>
                <a:lnTo>
                  <a:pt x="8137985" y="3848100"/>
                </a:lnTo>
                <a:lnTo>
                  <a:pt x="8120932" y="3898900"/>
                </a:lnTo>
                <a:lnTo>
                  <a:pt x="8103455" y="3949700"/>
                </a:lnTo>
                <a:lnTo>
                  <a:pt x="8085568" y="3987800"/>
                </a:lnTo>
                <a:lnTo>
                  <a:pt x="8067284" y="4038600"/>
                </a:lnTo>
                <a:lnTo>
                  <a:pt x="8048617" y="4089400"/>
                </a:lnTo>
                <a:lnTo>
                  <a:pt x="8029582" y="4127500"/>
                </a:lnTo>
                <a:lnTo>
                  <a:pt x="8010192" y="4178300"/>
                </a:lnTo>
                <a:lnTo>
                  <a:pt x="7990461" y="4229100"/>
                </a:lnTo>
                <a:lnTo>
                  <a:pt x="7970403" y="4267200"/>
                </a:lnTo>
                <a:lnTo>
                  <a:pt x="7950033" y="4318000"/>
                </a:lnTo>
                <a:lnTo>
                  <a:pt x="7929363" y="4368800"/>
                </a:lnTo>
                <a:lnTo>
                  <a:pt x="7908408" y="4406900"/>
                </a:lnTo>
                <a:lnTo>
                  <a:pt x="7887182" y="4457700"/>
                </a:lnTo>
                <a:lnTo>
                  <a:pt x="7865699" y="4495800"/>
                </a:lnTo>
                <a:lnTo>
                  <a:pt x="7843972" y="4546600"/>
                </a:lnTo>
                <a:lnTo>
                  <a:pt x="7822016" y="4597400"/>
                </a:lnTo>
                <a:lnTo>
                  <a:pt x="7799844" y="4635500"/>
                </a:lnTo>
                <a:lnTo>
                  <a:pt x="7777471" y="4686300"/>
                </a:lnTo>
                <a:lnTo>
                  <a:pt x="7754910" y="4724400"/>
                </a:lnTo>
                <a:lnTo>
                  <a:pt x="7732175" y="4775200"/>
                </a:lnTo>
                <a:lnTo>
                  <a:pt x="7709280" y="4813300"/>
                </a:lnTo>
                <a:lnTo>
                  <a:pt x="7686239" y="4864100"/>
                </a:lnTo>
                <a:lnTo>
                  <a:pt x="7663066" y="4902200"/>
                </a:lnTo>
                <a:lnTo>
                  <a:pt x="7639353" y="4953000"/>
                </a:lnTo>
                <a:lnTo>
                  <a:pt x="7615594" y="4991100"/>
                </a:lnTo>
                <a:lnTo>
                  <a:pt x="7591801" y="5041900"/>
                </a:lnTo>
                <a:lnTo>
                  <a:pt x="7567983" y="5080000"/>
                </a:lnTo>
                <a:lnTo>
                  <a:pt x="7544148" y="5130800"/>
                </a:lnTo>
                <a:lnTo>
                  <a:pt x="7520308" y="5168900"/>
                </a:lnTo>
                <a:lnTo>
                  <a:pt x="7448844" y="5308600"/>
                </a:lnTo>
                <a:lnTo>
                  <a:pt x="7401345" y="5397500"/>
                </a:lnTo>
                <a:lnTo>
                  <a:pt x="7377667" y="5435600"/>
                </a:lnTo>
                <a:lnTo>
                  <a:pt x="7354050" y="5486400"/>
                </a:lnTo>
                <a:lnTo>
                  <a:pt x="7330503" y="5524500"/>
                </a:lnTo>
                <a:lnTo>
                  <a:pt x="7307036" y="5575300"/>
                </a:lnTo>
                <a:lnTo>
                  <a:pt x="7283657" y="5613400"/>
                </a:lnTo>
                <a:lnTo>
                  <a:pt x="7260378" y="5664200"/>
                </a:lnTo>
                <a:lnTo>
                  <a:pt x="7237207" y="5702300"/>
                </a:lnTo>
                <a:lnTo>
                  <a:pt x="7214153" y="5753100"/>
                </a:lnTo>
                <a:lnTo>
                  <a:pt x="7191227" y="5791200"/>
                </a:lnTo>
                <a:lnTo>
                  <a:pt x="7168438" y="5842000"/>
                </a:lnTo>
                <a:lnTo>
                  <a:pt x="7145795" y="5880100"/>
                </a:lnTo>
                <a:lnTo>
                  <a:pt x="7123308" y="5930900"/>
                </a:lnTo>
                <a:lnTo>
                  <a:pt x="7100986" y="5969000"/>
                </a:lnTo>
                <a:lnTo>
                  <a:pt x="7078840" y="6019800"/>
                </a:lnTo>
                <a:lnTo>
                  <a:pt x="7056878" y="6057900"/>
                </a:lnTo>
                <a:lnTo>
                  <a:pt x="7035111" y="6108700"/>
                </a:lnTo>
                <a:lnTo>
                  <a:pt x="7013547" y="6146800"/>
                </a:lnTo>
                <a:lnTo>
                  <a:pt x="6992196" y="6197600"/>
                </a:lnTo>
                <a:lnTo>
                  <a:pt x="6971068" y="6235700"/>
                </a:lnTo>
                <a:lnTo>
                  <a:pt x="6950173" y="6286500"/>
                </a:lnTo>
                <a:lnTo>
                  <a:pt x="6929519" y="6324600"/>
                </a:lnTo>
                <a:lnTo>
                  <a:pt x="6909117" y="6375400"/>
                </a:lnTo>
                <a:lnTo>
                  <a:pt x="6888975" y="6426200"/>
                </a:lnTo>
                <a:lnTo>
                  <a:pt x="6869104" y="6464300"/>
                </a:lnTo>
                <a:lnTo>
                  <a:pt x="6849513" y="6515100"/>
                </a:lnTo>
                <a:lnTo>
                  <a:pt x="6830212" y="6553200"/>
                </a:lnTo>
                <a:lnTo>
                  <a:pt x="6811210" y="6604000"/>
                </a:lnTo>
                <a:lnTo>
                  <a:pt x="6792516" y="6654800"/>
                </a:lnTo>
                <a:lnTo>
                  <a:pt x="6774141" y="6692900"/>
                </a:lnTo>
                <a:lnTo>
                  <a:pt x="6756093" y="6743700"/>
                </a:lnTo>
                <a:lnTo>
                  <a:pt x="6738383" y="6794500"/>
                </a:lnTo>
                <a:lnTo>
                  <a:pt x="6721019" y="6832600"/>
                </a:lnTo>
                <a:lnTo>
                  <a:pt x="6704012" y="6883400"/>
                </a:lnTo>
                <a:lnTo>
                  <a:pt x="6687371" y="6934200"/>
                </a:lnTo>
                <a:lnTo>
                  <a:pt x="6671105" y="6972300"/>
                </a:lnTo>
                <a:lnTo>
                  <a:pt x="6655224" y="7023100"/>
                </a:lnTo>
                <a:lnTo>
                  <a:pt x="6639738" y="7073900"/>
                </a:lnTo>
                <a:lnTo>
                  <a:pt x="6624655" y="7124700"/>
                </a:lnTo>
                <a:lnTo>
                  <a:pt x="6609987" y="7162800"/>
                </a:lnTo>
                <a:lnTo>
                  <a:pt x="6595741" y="7213600"/>
                </a:lnTo>
                <a:lnTo>
                  <a:pt x="6581928" y="7264400"/>
                </a:lnTo>
                <a:lnTo>
                  <a:pt x="6568558" y="7315200"/>
                </a:lnTo>
                <a:lnTo>
                  <a:pt x="6555639" y="7366000"/>
                </a:lnTo>
                <a:lnTo>
                  <a:pt x="6543182" y="7404100"/>
                </a:lnTo>
                <a:lnTo>
                  <a:pt x="6531195" y="7454900"/>
                </a:lnTo>
                <a:lnTo>
                  <a:pt x="6519689" y="7505700"/>
                </a:lnTo>
                <a:lnTo>
                  <a:pt x="6508673" y="7556500"/>
                </a:lnTo>
                <a:lnTo>
                  <a:pt x="6498156" y="7607300"/>
                </a:lnTo>
                <a:lnTo>
                  <a:pt x="6488149" y="7658100"/>
                </a:lnTo>
                <a:lnTo>
                  <a:pt x="6479250" y="7708900"/>
                </a:lnTo>
                <a:lnTo>
                  <a:pt x="6471012" y="7759700"/>
                </a:lnTo>
                <a:lnTo>
                  <a:pt x="6463376" y="7797800"/>
                </a:lnTo>
                <a:lnTo>
                  <a:pt x="6456280" y="7848600"/>
                </a:lnTo>
                <a:lnTo>
                  <a:pt x="6449664" y="7899400"/>
                </a:lnTo>
                <a:lnTo>
                  <a:pt x="6443467" y="7950200"/>
                </a:lnTo>
                <a:lnTo>
                  <a:pt x="6437628" y="8001000"/>
                </a:lnTo>
                <a:lnTo>
                  <a:pt x="6432087" y="8051800"/>
                </a:lnTo>
                <a:lnTo>
                  <a:pt x="6426784" y="8102600"/>
                </a:lnTo>
                <a:lnTo>
                  <a:pt x="6421657" y="8153400"/>
                </a:lnTo>
                <a:lnTo>
                  <a:pt x="6416646" y="8204200"/>
                </a:lnTo>
                <a:lnTo>
                  <a:pt x="6406730" y="8305800"/>
                </a:lnTo>
                <a:lnTo>
                  <a:pt x="6401703" y="8356600"/>
                </a:lnTo>
                <a:lnTo>
                  <a:pt x="6396550" y="8394700"/>
                </a:lnTo>
                <a:lnTo>
                  <a:pt x="6391209" y="8445500"/>
                </a:lnTo>
                <a:lnTo>
                  <a:pt x="6385621" y="8496300"/>
                </a:lnTo>
                <a:lnTo>
                  <a:pt x="6379724" y="8547100"/>
                </a:lnTo>
                <a:lnTo>
                  <a:pt x="6373458" y="8597900"/>
                </a:lnTo>
                <a:lnTo>
                  <a:pt x="6366763" y="8648700"/>
                </a:lnTo>
                <a:lnTo>
                  <a:pt x="6359577" y="8699500"/>
                </a:lnTo>
                <a:lnTo>
                  <a:pt x="6351840" y="8750300"/>
                </a:lnTo>
                <a:lnTo>
                  <a:pt x="6343492" y="8801100"/>
                </a:lnTo>
                <a:lnTo>
                  <a:pt x="6334471" y="8839200"/>
                </a:lnTo>
                <a:lnTo>
                  <a:pt x="6324717" y="8890000"/>
                </a:lnTo>
                <a:lnTo>
                  <a:pt x="6314170" y="8940800"/>
                </a:lnTo>
                <a:lnTo>
                  <a:pt x="6302769" y="8991600"/>
                </a:lnTo>
                <a:lnTo>
                  <a:pt x="6290453" y="9042400"/>
                </a:lnTo>
                <a:lnTo>
                  <a:pt x="6277162" y="9080500"/>
                </a:lnTo>
                <a:lnTo>
                  <a:pt x="6262834" y="9131300"/>
                </a:lnTo>
                <a:lnTo>
                  <a:pt x="6247410" y="9182100"/>
                </a:lnTo>
                <a:lnTo>
                  <a:pt x="6230829" y="9220200"/>
                </a:lnTo>
                <a:lnTo>
                  <a:pt x="6212875" y="9271000"/>
                </a:lnTo>
                <a:lnTo>
                  <a:pt x="6193693" y="9309100"/>
                </a:lnTo>
                <a:lnTo>
                  <a:pt x="6173310" y="9359900"/>
                </a:lnTo>
                <a:lnTo>
                  <a:pt x="6151752" y="9398000"/>
                </a:lnTo>
                <a:lnTo>
                  <a:pt x="6129045" y="9448800"/>
                </a:lnTo>
                <a:lnTo>
                  <a:pt x="6105215" y="9486900"/>
                </a:lnTo>
                <a:lnTo>
                  <a:pt x="6080288" y="9525000"/>
                </a:lnTo>
                <a:lnTo>
                  <a:pt x="6054292" y="9575800"/>
                </a:lnTo>
                <a:lnTo>
                  <a:pt x="6027251" y="9613900"/>
                </a:lnTo>
                <a:lnTo>
                  <a:pt x="5999193" y="9652000"/>
                </a:lnTo>
                <a:lnTo>
                  <a:pt x="5970144" y="9690100"/>
                </a:lnTo>
                <a:lnTo>
                  <a:pt x="5940130" y="9728200"/>
                </a:lnTo>
                <a:lnTo>
                  <a:pt x="5909177" y="9766300"/>
                </a:lnTo>
                <a:lnTo>
                  <a:pt x="5877312" y="9804400"/>
                </a:lnTo>
                <a:lnTo>
                  <a:pt x="5844560" y="9842500"/>
                </a:lnTo>
                <a:lnTo>
                  <a:pt x="5810949" y="9880600"/>
                </a:lnTo>
                <a:lnTo>
                  <a:pt x="5776504" y="9906000"/>
                </a:lnTo>
                <a:lnTo>
                  <a:pt x="5741251" y="9944100"/>
                </a:lnTo>
                <a:lnTo>
                  <a:pt x="5705218" y="9982200"/>
                </a:lnTo>
                <a:lnTo>
                  <a:pt x="5668429" y="10007600"/>
                </a:lnTo>
                <a:lnTo>
                  <a:pt x="5630912" y="10045700"/>
                </a:lnTo>
                <a:lnTo>
                  <a:pt x="5592693" y="10071100"/>
                </a:lnTo>
                <a:lnTo>
                  <a:pt x="5553798" y="10109200"/>
                </a:lnTo>
                <a:lnTo>
                  <a:pt x="5474085" y="10160000"/>
                </a:lnTo>
                <a:lnTo>
                  <a:pt x="5435282" y="10185400"/>
                </a:lnTo>
                <a:close/>
              </a:path>
            </a:pathLst>
          </a:custGeom>
          <a:solidFill>
            <a:srgbClr val="7BA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53268" y="32608"/>
            <a:ext cx="3734732" cy="25806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458" y="1172647"/>
            <a:ext cx="7267590" cy="72675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06420" y="6453743"/>
            <a:ext cx="857249" cy="857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72196" y="7524993"/>
            <a:ext cx="723899" cy="5429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58784" y="1341331"/>
            <a:ext cx="6988162" cy="690188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150"/>
              </a:spcBef>
            </a:pPr>
            <a:endParaRPr lang="en-US" sz="5000" spc="28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6300"/>
              </a:lnSpc>
              <a:spcBef>
                <a:spcPts val="1150"/>
              </a:spcBef>
            </a:pPr>
            <a:r>
              <a:rPr lang="en-US" sz="5000" spc="285" dirty="0">
                <a:solidFill>
                  <a:srgbClr val="FFFFFF"/>
                </a:solidFill>
                <a:latin typeface="Trebuchet MS"/>
                <a:cs typeface="Trebuchet MS"/>
              </a:rPr>
              <a:t>Launching</a:t>
            </a:r>
            <a:r>
              <a:rPr lang="en-US" sz="5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5000" spc="280" dirty="0">
                <a:solidFill>
                  <a:srgbClr val="FFFFFF"/>
                </a:solidFill>
                <a:latin typeface="Trebuchet MS"/>
                <a:cs typeface="Trebuchet MS"/>
              </a:rPr>
              <a:t>MVP</a:t>
            </a:r>
            <a:r>
              <a:rPr lang="en-US" sz="5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5000" spc="49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lang="en-US" sz="5000" spc="545" dirty="0">
                <a:solidFill>
                  <a:srgbClr val="FFFFFF"/>
                </a:solidFill>
                <a:latin typeface="Trebuchet MS"/>
                <a:cs typeface="Trebuchet MS"/>
              </a:rPr>
              <a:t>Baskin</a:t>
            </a:r>
            <a:r>
              <a:rPr lang="en-US" sz="5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5000" spc="570" dirty="0">
                <a:solidFill>
                  <a:srgbClr val="FFFFFF"/>
                </a:solidFill>
                <a:latin typeface="Trebuchet MS"/>
                <a:cs typeface="Trebuchet MS"/>
              </a:rPr>
              <a:t>Robbins</a:t>
            </a:r>
            <a:r>
              <a:rPr lang="en-US" sz="5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5000" spc="300" dirty="0">
                <a:solidFill>
                  <a:srgbClr val="FFFFFF"/>
                </a:solidFill>
                <a:latin typeface="Trebuchet MS"/>
                <a:cs typeface="Trebuchet MS"/>
              </a:rPr>
              <a:t>APP </a:t>
            </a:r>
            <a:r>
              <a:rPr lang="en-US" sz="5000" spc="2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5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5000" spc="535" dirty="0">
                <a:solidFill>
                  <a:srgbClr val="FFFFFF"/>
                </a:solidFill>
                <a:latin typeface="Trebuchet MS"/>
                <a:cs typeface="Trebuchet MS"/>
              </a:rPr>
              <a:t>Delivery </a:t>
            </a:r>
            <a:r>
              <a:rPr lang="en-US" sz="5000" spc="409" dirty="0">
                <a:solidFill>
                  <a:srgbClr val="FFFFFF"/>
                </a:solidFill>
                <a:latin typeface="Trebuchet MS"/>
                <a:cs typeface="Trebuchet MS"/>
              </a:rPr>
              <a:t>Feature!</a:t>
            </a:r>
            <a:endParaRPr lang="en-US" sz="5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5000" dirty="0">
              <a:latin typeface="Trebuchet MS"/>
              <a:cs typeface="Trebuchet MS"/>
            </a:endParaRPr>
          </a:p>
          <a:p>
            <a:pPr marL="1195705">
              <a:lnSpc>
                <a:spcPct val="100000"/>
              </a:lnSpc>
            </a:pPr>
            <a:r>
              <a:rPr lang="en-IN" sz="3000" dirty="0">
                <a:solidFill>
                  <a:srgbClr val="FFFFFF"/>
                </a:solidFill>
                <a:latin typeface="Lucida Sans Unicode"/>
                <a:cs typeface="Lucida Sans Unicode"/>
                <a:hlinkClick r:id="rId8"/>
              </a:rPr>
              <a:t>Himanshu Wankhade</a:t>
            </a:r>
            <a:endParaRPr sz="3000" dirty="0">
              <a:latin typeface="Lucida Sans Unicode"/>
              <a:cs typeface="Lucida Sans Unicode"/>
            </a:endParaRPr>
          </a:p>
          <a:p>
            <a:pPr marL="1195705">
              <a:lnSpc>
                <a:spcPct val="100000"/>
              </a:lnSpc>
              <a:spcBef>
                <a:spcPts val="3945"/>
              </a:spcBef>
            </a:pPr>
            <a:r>
              <a:rPr lang="en-IN" sz="3000" spc="-10" dirty="0">
                <a:solidFill>
                  <a:srgbClr val="FFFFFF"/>
                </a:solidFill>
                <a:latin typeface="Lucida Sans Unicode"/>
                <a:cs typeface="Lucida Sans Unicode"/>
                <a:hlinkClick r:id="rId9"/>
              </a:rPr>
              <a:t>E23CSEU0380@bennett.edu.in</a:t>
            </a:r>
            <a:endParaRPr sz="3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D5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835" y="1028730"/>
            <a:ext cx="3314699" cy="67150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97819" y="7764122"/>
            <a:ext cx="36810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1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Hompage,</a:t>
            </a:r>
            <a:r>
              <a:rPr sz="1600" spc="285" dirty="0">
                <a:solidFill>
                  <a:srgbClr val="FFFFFF"/>
                </a:solidFill>
                <a:latin typeface="Arial Black"/>
                <a:cs typeface="Arial Black"/>
              </a:rPr>
              <a:t> 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1600" spc="34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see 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75" dirty="0">
                <a:solidFill>
                  <a:srgbClr val="FFFFFF"/>
                </a:solidFill>
                <a:latin typeface="Arial Black"/>
                <a:cs typeface="Arial Black"/>
              </a:rPr>
              <a:t>ogin/Register</a:t>
            </a:r>
            <a:r>
              <a:rPr sz="16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CTA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Arial Black"/>
                <a:cs typeface="Arial Black"/>
              </a:rPr>
              <a:t>Search</a:t>
            </a: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Bar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list,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including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Black"/>
                <a:cs typeface="Arial Black"/>
              </a:rPr>
              <a:t>Menu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r>
              <a:rPr sz="1600" spc="-8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Takeaway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21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Dine</a:t>
            </a:r>
            <a:r>
              <a:rPr sz="1600" spc="165" dirty="0">
                <a:solidFill>
                  <a:srgbClr val="FFFFFF"/>
                </a:solidFill>
                <a:latin typeface="Arial Black"/>
                <a:cs typeface="Arial Black"/>
              </a:rPr>
              <a:t> 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2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229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spc="-75" dirty="0">
                <a:solidFill>
                  <a:srgbClr val="FFFFFF"/>
                </a:solidFill>
                <a:latin typeface="Arial Black"/>
                <a:cs typeface="Arial Black"/>
              </a:rPr>
              <a:t>Quick </a:t>
            </a: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Reorder</a:t>
            </a:r>
            <a:r>
              <a:rPr sz="16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Arial Black"/>
                <a:cs typeface="Arial Black"/>
              </a:rPr>
              <a:t>Navigation</a:t>
            </a:r>
            <a:r>
              <a:rPr sz="16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Black"/>
                <a:cs typeface="Arial Black"/>
              </a:rPr>
              <a:t>Bar</a:t>
            </a:r>
            <a:endParaRPr sz="16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4630" y="1028730"/>
            <a:ext cx="3314699" cy="67150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7500" y="1028730"/>
            <a:ext cx="3314699" cy="671508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30633" y="7928471"/>
            <a:ext cx="368236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100"/>
              </a:lnSpc>
              <a:spcBef>
                <a:spcPts val="100"/>
              </a:spcBef>
            </a:pP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spc="4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459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Homepage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4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1600" spc="459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click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"Delivery"</a:t>
            </a:r>
            <a:r>
              <a:rPr sz="1600" spc="360" dirty="0">
                <a:solidFill>
                  <a:srgbClr val="FFFFFF"/>
                </a:solidFill>
                <a:latin typeface="Arial Black"/>
                <a:cs typeface="Arial Black"/>
              </a:rPr>
              <a:t>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42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600" spc="41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42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600" spc="-60" dirty="0">
                <a:solidFill>
                  <a:srgbClr val="FFFFFF"/>
                </a:solidFill>
                <a:latin typeface="Arial Black"/>
                <a:cs typeface="Arial Black"/>
              </a:rPr>
              <a:t>delivery </a:t>
            </a: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feature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click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40" dirty="0">
                <a:solidFill>
                  <a:srgbClr val="FFFFFF"/>
                </a:solidFill>
                <a:latin typeface="Arial Black"/>
                <a:cs typeface="Arial Black"/>
              </a:rPr>
              <a:t>CTA</a:t>
            </a:r>
            <a:r>
              <a:rPr sz="1600" spc="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16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directed</a:t>
            </a:r>
            <a:r>
              <a:rPr sz="16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visit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Black"/>
                <a:cs typeface="Arial Black"/>
              </a:rPr>
              <a:t>"cart </a:t>
            </a:r>
            <a:r>
              <a:rPr sz="1600" spc="-95" dirty="0">
                <a:solidFill>
                  <a:srgbClr val="FFFFFF"/>
                </a:solidFill>
                <a:latin typeface="Arial Black"/>
                <a:cs typeface="Arial Black"/>
              </a:rPr>
              <a:t>page"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they want</a:t>
            </a:r>
            <a:r>
              <a:rPr sz="1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purchase.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3471" y="7928471"/>
            <a:ext cx="368046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1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click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Arial Black"/>
                <a:cs typeface="Arial Black"/>
              </a:rPr>
              <a:t>choose</a:t>
            </a:r>
            <a:r>
              <a:rPr sz="16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 Black"/>
                <a:cs typeface="Arial Black"/>
              </a:rPr>
              <a:t>location</a:t>
            </a:r>
            <a:r>
              <a:rPr sz="16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1600" spc="-30" dirty="0">
                <a:solidFill>
                  <a:srgbClr val="FFFFFF"/>
                </a:solidFill>
                <a:latin typeface="Arial Black"/>
                <a:cs typeface="Arial Black"/>
              </a:rPr>
              <a:t>payment</a:t>
            </a: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method</a:t>
            </a:r>
            <a:r>
              <a:rPr sz="16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cart</a:t>
            </a:r>
            <a:r>
              <a:rPr sz="1600" spc="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page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they'll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need to </a:t>
            </a:r>
            <a:r>
              <a:rPr sz="1600" spc="-25" dirty="0">
                <a:solidFill>
                  <a:srgbClr val="FFFFFF"/>
                </a:solidFill>
                <a:latin typeface="Arial Black"/>
                <a:cs typeface="Arial Black"/>
              </a:rPr>
              <a:t>input</a:t>
            </a:r>
            <a:r>
              <a:rPr sz="16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location</a:t>
            </a:r>
            <a:r>
              <a:rPr sz="16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receive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kind</a:t>
            </a:r>
            <a:r>
              <a:rPr sz="16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payment</a:t>
            </a: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Black"/>
                <a:cs typeface="Arial Black"/>
              </a:rPr>
              <a:t>method</a:t>
            </a:r>
            <a:r>
              <a:rPr sz="16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to use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7421" y="1028699"/>
            <a:ext cx="3314699" cy="67151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53423" y="7865895"/>
            <a:ext cx="367919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1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"Delivery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Progress</a:t>
            </a:r>
            <a:r>
              <a:rPr sz="16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Page"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shown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after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Arial Black"/>
                <a:cs typeface="Arial Black"/>
              </a:rPr>
              <a:t>pay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order</a:t>
            </a:r>
            <a:r>
              <a:rPr sz="1600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sz="1600" spc="24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600" spc="24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show</a:t>
            </a:r>
            <a:r>
              <a:rPr sz="1600" spc="24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users'</a:t>
            </a:r>
            <a:r>
              <a:rPr sz="1600" spc="24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600" spc="-60" dirty="0">
                <a:solidFill>
                  <a:srgbClr val="FFFFFF"/>
                </a:solidFill>
                <a:latin typeface="Arial Black"/>
                <a:cs typeface="Arial Black"/>
              </a:rPr>
              <a:t>delivery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progress</a:t>
            </a:r>
            <a:endParaRPr sz="16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5919" y="1028699"/>
            <a:ext cx="3314699" cy="67151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3219" y="8059413"/>
            <a:ext cx="368109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1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60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"Driver</a:t>
            </a:r>
            <a:r>
              <a:rPr sz="1600" spc="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Rating</a:t>
            </a:r>
            <a:r>
              <a:rPr sz="1600" spc="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FFFF"/>
                </a:solidFill>
                <a:latin typeface="Arial Black"/>
                <a:cs typeface="Arial Black"/>
              </a:rPr>
              <a:t>Page"</a:t>
            </a:r>
            <a:r>
              <a:rPr sz="1600" spc="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600" spc="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shown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Black"/>
                <a:cs typeface="Arial Black"/>
              </a:rPr>
              <a:t>after</a:t>
            </a:r>
            <a:r>
              <a:rPr sz="16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sz="16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Arial Black"/>
                <a:cs typeface="Arial Black"/>
              </a:rPr>
              <a:t>receive</a:t>
            </a:r>
            <a:r>
              <a:rPr sz="16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6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Black"/>
                <a:cs typeface="Arial Black"/>
              </a:rPr>
              <a:t>order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page,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Black"/>
                <a:cs typeface="Arial Black"/>
              </a:rPr>
              <a:t>give</a:t>
            </a:r>
            <a:r>
              <a:rPr sz="1600" spc="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rate </a:t>
            </a:r>
            <a:r>
              <a:rPr sz="1600" spc="-50" dirty="0">
                <a:solidFill>
                  <a:srgbClr val="FFFFFF"/>
                </a:solidFill>
                <a:latin typeface="Arial Black"/>
                <a:cs typeface="Arial Black"/>
              </a:rPr>
              <a:t>their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r>
              <a:rPr sz="16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Black"/>
                <a:cs typeface="Arial Black"/>
              </a:rPr>
              <a:t>services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48852"/>
            <a:ext cx="4021988" cy="24381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5702" y="0"/>
            <a:ext cx="5052296" cy="3296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4687" y="-7883"/>
            <a:ext cx="6323100" cy="4085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6818" y="1867606"/>
            <a:ext cx="22898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5" dirty="0">
                <a:solidFill>
                  <a:srgbClr val="FFFFFF"/>
                </a:solidFill>
                <a:latin typeface="Arial Black"/>
                <a:cs typeface="Arial Black"/>
              </a:rPr>
              <a:t>Target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818" y="2247940"/>
            <a:ext cx="512699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target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lives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big 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cities</a:t>
            </a:r>
            <a:r>
              <a:rPr sz="2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don't</a:t>
            </a:r>
            <a:r>
              <a:rPr sz="21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1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21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sz="21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2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cream </a:t>
            </a:r>
            <a:r>
              <a:rPr sz="2100" spc="-65" dirty="0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r>
              <a:rPr sz="2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store.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88521" y="1296709"/>
            <a:ext cx="6076315" cy="2780665"/>
          </a:xfrm>
          <a:custGeom>
            <a:avLst/>
            <a:gdLst/>
            <a:ahLst/>
            <a:cxnLst/>
            <a:rect l="l" t="t" r="r" b="b"/>
            <a:pathLst>
              <a:path w="6076315" h="2780665">
                <a:moveTo>
                  <a:pt x="5602223" y="2780507"/>
                </a:moveTo>
                <a:lnTo>
                  <a:pt x="485790" y="2780507"/>
                </a:lnTo>
                <a:lnTo>
                  <a:pt x="437775" y="2778130"/>
                </a:lnTo>
                <a:lnTo>
                  <a:pt x="390574" y="2771087"/>
                </a:lnTo>
                <a:lnTo>
                  <a:pt x="344504" y="2759510"/>
                </a:lnTo>
                <a:lnTo>
                  <a:pt x="299884" y="2743531"/>
                </a:lnTo>
                <a:lnTo>
                  <a:pt x="257034" y="2723281"/>
                </a:lnTo>
                <a:lnTo>
                  <a:pt x="216270" y="2698892"/>
                </a:lnTo>
                <a:lnTo>
                  <a:pt x="177913" y="2670497"/>
                </a:lnTo>
                <a:lnTo>
                  <a:pt x="142280" y="2638226"/>
                </a:lnTo>
                <a:lnTo>
                  <a:pt x="110018" y="2602595"/>
                </a:lnTo>
                <a:lnTo>
                  <a:pt x="81627" y="2564241"/>
                </a:lnTo>
                <a:lnTo>
                  <a:pt x="57239" y="2523482"/>
                </a:lnTo>
                <a:lnTo>
                  <a:pt x="36987" y="2480637"/>
                </a:lnTo>
                <a:lnTo>
                  <a:pt x="21004" y="2436023"/>
                </a:lnTo>
                <a:lnTo>
                  <a:pt x="9423" y="2389958"/>
                </a:lnTo>
                <a:lnTo>
                  <a:pt x="2378" y="2342760"/>
                </a:lnTo>
                <a:lnTo>
                  <a:pt x="0" y="2294750"/>
                </a:lnTo>
                <a:lnTo>
                  <a:pt x="0" y="485772"/>
                </a:lnTo>
                <a:lnTo>
                  <a:pt x="2378" y="437761"/>
                </a:lnTo>
                <a:lnTo>
                  <a:pt x="9423" y="390562"/>
                </a:lnTo>
                <a:lnTo>
                  <a:pt x="21004" y="344494"/>
                </a:lnTo>
                <a:lnTo>
                  <a:pt x="36987" y="299876"/>
                </a:lnTo>
                <a:lnTo>
                  <a:pt x="57239" y="257027"/>
                </a:lnTo>
                <a:lnTo>
                  <a:pt x="81627" y="216266"/>
                </a:lnTo>
                <a:lnTo>
                  <a:pt x="110018" y="177911"/>
                </a:lnTo>
                <a:lnTo>
                  <a:pt x="142280" y="142280"/>
                </a:lnTo>
                <a:lnTo>
                  <a:pt x="177913" y="110010"/>
                </a:lnTo>
                <a:lnTo>
                  <a:pt x="216270" y="81615"/>
                </a:lnTo>
                <a:lnTo>
                  <a:pt x="257034" y="57227"/>
                </a:lnTo>
                <a:lnTo>
                  <a:pt x="299884" y="36977"/>
                </a:lnTo>
                <a:lnTo>
                  <a:pt x="344504" y="20997"/>
                </a:lnTo>
                <a:lnTo>
                  <a:pt x="390574" y="9420"/>
                </a:lnTo>
                <a:lnTo>
                  <a:pt x="437775" y="2377"/>
                </a:lnTo>
                <a:lnTo>
                  <a:pt x="485789" y="0"/>
                </a:lnTo>
                <a:lnTo>
                  <a:pt x="5602224" y="0"/>
                </a:lnTo>
                <a:lnTo>
                  <a:pt x="5650238" y="2377"/>
                </a:lnTo>
                <a:lnTo>
                  <a:pt x="5697438" y="9420"/>
                </a:lnTo>
                <a:lnTo>
                  <a:pt x="5743507" y="20997"/>
                </a:lnTo>
                <a:lnTo>
                  <a:pt x="5788125" y="36977"/>
                </a:lnTo>
                <a:lnTo>
                  <a:pt x="5830972" y="57227"/>
                </a:lnTo>
                <a:lnTo>
                  <a:pt x="5871730" y="81615"/>
                </a:lnTo>
                <a:lnTo>
                  <a:pt x="5910080" y="110010"/>
                </a:lnTo>
                <a:lnTo>
                  <a:pt x="5945702" y="142280"/>
                </a:lnTo>
                <a:lnTo>
                  <a:pt x="5977973" y="177911"/>
                </a:lnTo>
                <a:lnTo>
                  <a:pt x="6006369" y="216266"/>
                </a:lnTo>
                <a:lnTo>
                  <a:pt x="6030757" y="257027"/>
                </a:lnTo>
                <a:lnTo>
                  <a:pt x="6051007" y="299876"/>
                </a:lnTo>
                <a:lnTo>
                  <a:pt x="6066986" y="344494"/>
                </a:lnTo>
                <a:lnTo>
                  <a:pt x="6075754" y="379383"/>
                </a:lnTo>
                <a:lnTo>
                  <a:pt x="6075754" y="2401136"/>
                </a:lnTo>
                <a:lnTo>
                  <a:pt x="6051007" y="2480637"/>
                </a:lnTo>
                <a:lnTo>
                  <a:pt x="6030757" y="2523482"/>
                </a:lnTo>
                <a:lnTo>
                  <a:pt x="6006369" y="2564241"/>
                </a:lnTo>
                <a:lnTo>
                  <a:pt x="5977973" y="2602595"/>
                </a:lnTo>
                <a:lnTo>
                  <a:pt x="5945702" y="2638226"/>
                </a:lnTo>
                <a:lnTo>
                  <a:pt x="5910080" y="2670497"/>
                </a:lnTo>
                <a:lnTo>
                  <a:pt x="5871730" y="2698892"/>
                </a:lnTo>
                <a:lnTo>
                  <a:pt x="5830972" y="2723281"/>
                </a:lnTo>
                <a:lnTo>
                  <a:pt x="5788125" y="2743531"/>
                </a:lnTo>
                <a:lnTo>
                  <a:pt x="5743507" y="2759510"/>
                </a:lnTo>
                <a:lnTo>
                  <a:pt x="5697438" y="2771087"/>
                </a:lnTo>
                <a:lnTo>
                  <a:pt x="5650238" y="2778130"/>
                </a:lnTo>
                <a:lnTo>
                  <a:pt x="5602223" y="2780507"/>
                </a:lnTo>
                <a:close/>
              </a:path>
            </a:pathLst>
          </a:custGeom>
          <a:solidFill>
            <a:srgbClr val="EDA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13921" y="1373064"/>
            <a:ext cx="5565775" cy="9004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500" spc="-40" dirty="0">
                <a:solidFill>
                  <a:srgbClr val="FFFFFF"/>
                </a:solidFill>
                <a:latin typeface="Arial Black"/>
                <a:cs typeface="Arial Black"/>
              </a:rPr>
              <a:t>Positioning</a:t>
            </a:r>
            <a:endParaRPr sz="2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positioned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3921" y="2247940"/>
            <a:ext cx="59632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1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5" dirty="0">
                <a:solidFill>
                  <a:srgbClr val="FFFFFF"/>
                </a:solidFill>
                <a:latin typeface="Trebuchet MS"/>
                <a:cs typeface="Trebuchet MS"/>
              </a:rPr>
              <a:t>(ice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cream)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purchase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65" dirty="0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same 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offline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safely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Trebuchet MS"/>
                <a:cs typeface="Trebuchet MS"/>
              </a:rPr>
              <a:t>(the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doesn't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melt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arrives).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747955" y="1296709"/>
            <a:ext cx="4512945" cy="2780665"/>
          </a:xfrm>
          <a:custGeom>
            <a:avLst/>
            <a:gdLst/>
            <a:ahLst/>
            <a:cxnLst/>
            <a:rect l="l" t="t" r="r" b="b"/>
            <a:pathLst>
              <a:path w="4512944" h="2780665">
                <a:moveTo>
                  <a:pt x="4026895" y="2780507"/>
                </a:moveTo>
                <a:lnTo>
                  <a:pt x="485789" y="2780507"/>
                </a:lnTo>
                <a:lnTo>
                  <a:pt x="437775" y="2778130"/>
                </a:lnTo>
                <a:lnTo>
                  <a:pt x="390574" y="2771087"/>
                </a:lnTo>
                <a:lnTo>
                  <a:pt x="344504" y="2759510"/>
                </a:lnTo>
                <a:lnTo>
                  <a:pt x="299884" y="2743531"/>
                </a:lnTo>
                <a:lnTo>
                  <a:pt x="257033" y="2723281"/>
                </a:lnTo>
                <a:lnTo>
                  <a:pt x="216270" y="2698892"/>
                </a:lnTo>
                <a:lnTo>
                  <a:pt x="177913" y="2670497"/>
                </a:lnTo>
                <a:lnTo>
                  <a:pt x="142280" y="2638226"/>
                </a:lnTo>
                <a:lnTo>
                  <a:pt x="110018" y="2602595"/>
                </a:lnTo>
                <a:lnTo>
                  <a:pt x="81627" y="2564241"/>
                </a:lnTo>
                <a:lnTo>
                  <a:pt x="57239" y="2523482"/>
                </a:lnTo>
                <a:lnTo>
                  <a:pt x="36987" y="2480637"/>
                </a:lnTo>
                <a:lnTo>
                  <a:pt x="21004" y="2436023"/>
                </a:lnTo>
                <a:lnTo>
                  <a:pt x="9423" y="2389958"/>
                </a:lnTo>
                <a:lnTo>
                  <a:pt x="2377" y="2342760"/>
                </a:lnTo>
                <a:lnTo>
                  <a:pt x="0" y="2294753"/>
                </a:lnTo>
                <a:lnTo>
                  <a:pt x="0" y="485769"/>
                </a:lnTo>
                <a:lnTo>
                  <a:pt x="2377" y="437761"/>
                </a:lnTo>
                <a:lnTo>
                  <a:pt x="9423" y="390562"/>
                </a:lnTo>
                <a:lnTo>
                  <a:pt x="21004" y="344494"/>
                </a:lnTo>
                <a:lnTo>
                  <a:pt x="36987" y="299876"/>
                </a:lnTo>
                <a:lnTo>
                  <a:pt x="57239" y="257027"/>
                </a:lnTo>
                <a:lnTo>
                  <a:pt x="81627" y="216266"/>
                </a:lnTo>
                <a:lnTo>
                  <a:pt x="110018" y="177911"/>
                </a:lnTo>
                <a:lnTo>
                  <a:pt x="142280" y="142280"/>
                </a:lnTo>
                <a:lnTo>
                  <a:pt x="177913" y="110010"/>
                </a:lnTo>
                <a:lnTo>
                  <a:pt x="216270" y="81615"/>
                </a:lnTo>
                <a:lnTo>
                  <a:pt x="257033" y="57227"/>
                </a:lnTo>
                <a:lnTo>
                  <a:pt x="299884" y="36977"/>
                </a:lnTo>
                <a:lnTo>
                  <a:pt x="344504" y="20997"/>
                </a:lnTo>
                <a:lnTo>
                  <a:pt x="390574" y="9420"/>
                </a:lnTo>
                <a:lnTo>
                  <a:pt x="437775" y="2377"/>
                </a:lnTo>
                <a:lnTo>
                  <a:pt x="485789" y="0"/>
                </a:lnTo>
                <a:lnTo>
                  <a:pt x="4026895" y="0"/>
                </a:lnTo>
                <a:lnTo>
                  <a:pt x="4074909" y="2377"/>
                </a:lnTo>
                <a:lnTo>
                  <a:pt x="4122111" y="9420"/>
                </a:lnTo>
                <a:lnTo>
                  <a:pt x="4168180" y="20997"/>
                </a:lnTo>
                <a:lnTo>
                  <a:pt x="4212800" y="36977"/>
                </a:lnTo>
                <a:lnTo>
                  <a:pt x="4255651" y="57227"/>
                </a:lnTo>
                <a:lnTo>
                  <a:pt x="4296414" y="81615"/>
                </a:lnTo>
                <a:lnTo>
                  <a:pt x="4334772" y="110010"/>
                </a:lnTo>
                <a:lnTo>
                  <a:pt x="4370404" y="142280"/>
                </a:lnTo>
                <a:lnTo>
                  <a:pt x="4402675" y="177911"/>
                </a:lnTo>
                <a:lnTo>
                  <a:pt x="4431071" y="216266"/>
                </a:lnTo>
                <a:lnTo>
                  <a:pt x="4455459" y="257027"/>
                </a:lnTo>
                <a:lnTo>
                  <a:pt x="4475709" y="299876"/>
                </a:lnTo>
                <a:lnTo>
                  <a:pt x="4491688" y="344494"/>
                </a:lnTo>
                <a:lnTo>
                  <a:pt x="4503265" y="390562"/>
                </a:lnTo>
                <a:lnTo>
                  <a:pt x="4510308" y="437761"/>
                </a:lnTo>
                <a:lnTo>
                  <a:pt x="4512685" y="485769"/>
                </a:lnTo>
                <a:lnTo>
                  <a:pt x="4512685" y="2294753"/>
                </a:lnTo>
                <a:lnTo>
                  <a:pt x="4510308" y="2342760"/>
                </a:lnTo>
                <a:lnTo>
                  <a:pt x="4503265" y="2389958"/>
                </a:lnTo>
                <a:lnTo>
                  <a:pt x="4491688" y="2436023"/>
                </a:lnTo>
                <a:lnTo>
                  <a:pt x="4475709" y="2480637"/>
                </a:lnTo>
                <a:lnTo>
                  <a:pt x="4455459" y="2523482"/>
                </a:lnTo>
                <a:lnTo>
                  <a:pt x="4431071" y="2564241"/>
                </a:lnTo>
                <a:lnTo>
                  <a:pt x="4402675" y="2602595"/>
                </a:lnTo>
                <a:lnTo>
                  <a:pt x="4370404" y="2638226"/>
                </a:lnTo>
                <a:lnTo>
                  <a:pt x="4334772" y="2670497"/>
                </a:lnTo>
                <a:lnTo>
                  <a:pt x="4296414" y="2698892"/>
                </a:lnTo>
                <a:lnTo>
                  <a:pt x="4255651" y="2723281"/>
                </a:lnTo>
                <a:lnTo>
                  <a:pt x="4212800" y="2743531"/>
                </a:lnTo>
                <a:lnTo>
                  <a:pt x="4168180" y="2759510"/>
                </a:lnTo>
                <a:lnTo>
                  <a:pt x="4122111" y="2771087"/>
                </a:lnTo>
                <a:lnTo>
                  <a:pt x="4074909" y="2778130"/>
                </a:lnTo>
                <a:lnTo>
                  <a:pt x="4026895" y="2780507"/>
                </a:lnTo>
                <a:close/>
              </a:path>
            </a:pathLst>
          </a:custGeom>
          <a:solidFill>
            <a:srgbClr val="EDA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73355" y="1973139"/>
            <a:ext cx="4030979" cy="13004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Distribution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ts val="3150"/>
              </a:lnSpc>
              <a:spcBef>
                <a:spcPts val="95"/>
              </a:spcBef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available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Appstore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Playstore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8700" y="4343917"/>
            <a:ext cx="5347335" cy="2780665"/>
            <a:chOff x="1028700" y="4343917"/>
            <a:chExt cx="5347335" cy="2780665"/>
          </a:xfrm>
        </p:grpSpPr>
        <p:sp>
          <p:nvSpPr>
            <p:cNvPr id="13" name="object 13"/>
            <p:cNvSpPr/>
            <p:nvPr/>
          </p:nvSpPr>
          <p:spPr>
            <a:xfrm>
              <a:off x="1028700" y="4343917"/>
              <a:ext cx="5347335" cy="2780665"/>
            </a:xfrm>
            <a:custGeom>
              <a:avLst/>
              <a:gdLst/>
              <a:ahLst/>
              <a:cxnLst/>
              <a:rect l="l" t="t" r="r" b="b"/>
              <a:pathLst>
                <a:path w="5347335" h="2780665">
                  <a:moveTo>
                    <a:pt x="4861224" y="2780537"/>
                  </a:moveTo>
                  <a:lnTo>
                    <a:pt x="485774" y="2780537"/>
                  </a:lnTo>
                  <a:lnTo>
                    <a:pt x="437761" y="2778159"/>
                  </a:lnTo>
                  <a:lnTo>
                    <a:pt x="390562" y="2771113"/>
                  </a:lnTo>
                  <a:lnTo>
                    <a:pt x="344494" y="2759533"/>
                  </a:lnTo>
                  <a:lnTo>
                    <a:pt x="299876" y="2743550"/>
                  </a:lnTo>
                  <a:lnTo>
                    <a:pt x="257027" y="2723298"/>
                  </a:lnTo>
                  <a:lnTo>
                    <a:pt x="216266" y="2698910"/>
                  </a:lnTo>
                  <a:lnTo>
                    <a:pt x="177911" y="2670519"/>
                  </a:lnTo>
                  <a:lnTo>
                    <a:pt x="142280" y="2638257"/>
                  </a:lnTo>
                  <a:lnTo>
                    <a:pt x="110010" y="2602624"/>
                  </a:lnTo>
                  <a:lnTo>
                    <a:pt x="81615" y="2564267"/>
                  </a:lnTo>
                  <a:lnTo>
                    <a:pt x="57227" y="2523503"/>
                  </a:lnTo>
                  <a:lnTo>
                    <a:pt x="36977" y="2480652"/>
                  </a:lnTo>
                  <a:lnTo>
                    <a:pt x="20997" y="2436033"/>
                  </a:lnTo>
                  <a:lnTo>
                    <a:pt x="9420" y="2389963"/>
                  </a:lnTo>
                  <a:lnTo>
                    <a:pt x="2377" y="2342761"/>
                  </a:lnTo>
                  <a:lnTo>
                    <a:pt x="0" y="2294748"/>
                  </a:lnTo>
                  <a:lnTo>
                    <a:pt x="0" y="485789"/>
                  </a:lnTo>
                  <a:lnTo>
                    <a:pt x="2377" y="437775"/>
                  </a:lnTo>
                  <a:lnTo>
                    <a:pt x="9420" y="390574"/>
                  </a:lnTo>
                  <a:lnTo>
                    <a:pt x="20997" y="344504"/>
                  </a:lnTo>
                  <a:lnTo>
                    <a:pt x="36977" y="299884"/>
                  </a:lnTo>
                  <a:lnTo>
                    <a:pt x="57227" y="257034"/>
                  </a:lnTo>
                  <a:lnTo>
                    <a:pt x="81615" y="216270"/>
                  </a:lnTo>
                  <a:lnTo>
                    <a:pt x="110010" y="177913"/>
                  </a:lnTo>
                  <a:lnTo>
                    <a:pt x="142280" y="142280"/>
                  </a:lnTo>
                  <a:lnTo>
                    <a:pt x="177911" y="110009"/>
                  </a:lnTo>
                  <a:lnTo>
                    <a:pt x="216266" y="81614"/>
                  </a:lnTo>
                  <a:lnTo>
                    <a:pt x="257027" y="57225"/>
                  </a:lnTo>
                  <a:lnTo>
                    <a:pt x="299876" y="36975"/>
                  </a:lnTo>
                  <a:lnTo>
                    <a:pt x="344494" y="20996"/>
                  </a:lnTo>
                  <a:lnTo>
                    <a:pt x="390562" y="9419"/>
                  </a:lnTo>
                  <a:lnTo>
                    <a:pt x="437761" y="2376"/>
                  </a:lnTo>
                  <a:lnTo>
                    <a:pt x="485773" y="0"/>
                  </a:lnTo>
                  <a:lnTo>
                    <a:pt x="4861226" y="0"/>
                  </a:lnTo>
                  <a:lnTo>
                    <a:pt x="4909238" y="2376"/>
                  </a:lnTo>
                  <a:lnTo>
                    <a:pt x="4956440" y="9419"/>
                  </a:lnTo>
                  <a:lnTo>
                    <a:pt x="5002510" y="20996"/>
                  </a:lnTo>
                  <a:lnTo>
                    <a:pt x="5047129" y="36975"/>
                  </a:lnTo>
                  <a:lnTo>
                    <a:pt x="5089980" y="57225"/>
                  </a:lnTo>
                  <a:lnTo>
                    <a:pt x="5130744" y="81614"/>
                  </a:lnTo>
                  <a:lnTo>
                    <a:pt x="5169101" y="110009"/>
                  </a:lnTo>
                  <a:lnTo>
                    <a:pt x="5204734" y="142280"/>
                  </a:lnTo>
                  <a:lnTo>
                    <a:pt x="5237004" y="177913"/>
                  </a:lnTo>
                  <a:lnTo>
                    <a:pt x="5265400" y="216270"/>
                  </a:lnTo>
                  <a:lnTo>
                    <a:pt x="5289788" y="257034"/>
                  </a:lnTo>
                  <a:lnTo>
                    <a:pt x="5310038" y="299884"/>
                  </a:lnTo>
                  <a:lnTo>
                    <a:pt x="5326018" y="344504"/>
                  </a:lnTo>
                  <a:lnTo>
                    <a:pt x="5337595" y="390574"/>
                  </a:lnTo>
                  <a:lnTo>
                    <a:pt x="5344637" y="437775"/>
                  </a:lnTo>
                  <a:lnTo>
                    <a:pt x="5347014" y="485789"/>
                  </a:lnTo>
                  <a:lnTo>
                    <a:pt x="5347014" y="2294748"/>
                  </a:lnTo>
                  <a:lnTo>
                    <a:pt x="5344637" y="2342761"/>
                  </a:lnTo>
                  <a:lnTo>
                    <a:pt x="5337595" y="2389963"/>
                  </a:lnTo>
                  <a:lnTo>
                    <a:pt x="5326018" y="2436033"/>
                  </a:lnTo>
                  <a:lnTo>
                    <a:pt x="5310038" y="2480652"/>
                  </a:lnTo>
                  <a:lnTo>
                    <a:pt x="5289788" y="2523503"/>
                  </a:lnTo>
                  <a:lnTo>
                    <a:pt x="5265400" y="2564267"/>
                  </a:lnTo>
                  <a:lnTo>
                    <a:pt x="5237004" y="2602624"/>
                  </a:lnTo>
                  <a:lnTo>
                    <a:pt x="5204734" y="2638257"/>
                  </a:lnTo>
                  <a:lnTo>
                    <a:pt x="5169101" y="2670519"/>
                  </a:lnTo>
                  <a:lnTo>
                    <a:pt x="5130744" y="2698910"/>
                  </a:lnTo>
                  <a:lnTo>
                    <a:pt x="5089980" y="2723298"/>
                  </a:lnTo>
                  <a:lnTo>
                    <a:pt x="5047129" y="2743550"/>
                  </a:lnTo>
                  <a:lnTo>
                    <a:pt x="5002510" y="2759533"/>
                  </a:lnTo>
                  <a:lnTo>
                    <a:pt x="4956440" y="2771113"/>
                  </a:lnTo>
                  <a:lnTo>
                    <a:pt x="4909238" y="2778159"/>
                  </a:lnTo>
                  <a:lnTo>
                    <a:pt x="4861224" y="2780537"/>
                  </a:lnTo>
                  <a:close/>
                </a:path>
              </a:pathLst>
            </a:custGeom>
            <a:solidFill>
              <a:srgbClr val="EDA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6349" y="5121157"/>
              <a:ext cx="95250" cy="95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6349" y="5921257"/>
              <a:ext cx="95250" cy="952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54100" y="4420272"/>
            <a:ext cx="5019040" cy="25006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Promotion</a:t>
            </a:r>
            <a:endParaRPr sz="2500">
              <a:latin typeface="Arial Black"/>
              <a:cs typeface="Arial Black"/>
            </a:endParaRPr>
          </a:p>
          <a:p>
            <a:pPr marL="465455" marR="5080">
              <a:lnSpc>
                <a:spcPts val="3150"/>
              </a:lnSpc>
              <a:spcBef>
                <a:spcPts val="204"/>
              </a:spcBef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Promoted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banners,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sales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1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1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offline</a:t>
            </a:r>
            <a:r>
              <a:rPr sz="21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stores.</a:t>
            </a:r>
            <a:endParaRPr sz="2100">
              <a:latin typeface="Trebuchet MS"/>
              <a:cs typeface="Trebuchet MS"/>
            </a:endParaRPr>
          </a:p>
          <a:p>
            <a:pPr marL="465455" marR="179070">
              <a:lnSpc>
                <a:spcPts val="3150"/>
              </a:lnSpc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Promoted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media,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marketing</a:t>
            </a:r>
            <a:r>
              <a:rPr sz="21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reach</a:t>
            </a:r>
            <a:r>
              <a:rPr sz="21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wider audience.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65274" y="4343917"/>
            <a:ext cx="4195445" cy="2780665"/>
          </a:xfrm>
          <a:custGeom>
            <a:avLst/>
            <a:gdLst/>
            <a:ahLst/>
            <a:cxnLst/>
            <a:rect l="l" t="t" r="r" b="b"/>
            <a:pathLst>
              <a:path w="4195445" h="2780665">
                <a:moveTo>
                  <a:pt x="3714292" y="2780537"/>
                </a:moveTo>
                <a:lnTo>
                  <a:pt x="485759" y="2780537"/>
                </a:lnTo>
                <a:lnTo>
                  <a:pt x="437745" y="2778159"/>
                </a:lnTo>
                <a:lnTo>
                  <a:pt x="390544" y="2771113"/>
                </a:lnTo>
                <a:lnTo>
                  <a:pt x="344475" y="2759533"/>
                </a:lnTo>
                <a:lnTo>
                  <a:pt x="299858" y="2743550"/>
                </a:lnTo>
                <a:lnTo>
                  <a:pt x="257011" y="2723298"/>
                </a:lnTo>
                <a:lnTo>
                  <a:pt x="216253" y="2698910"/>
                </a:lnTo>
                <a:lnTo>
                  <a:pt x="177903" y="2670519"/>
                </a:lnTo>
                <a:lnTo>
                  <a:pt x="142280" y="2638257"/>
                </a:lnTo>
                <a:lnTo>
                  <a:pt x="110009" y="2602624"/>
                </a:lnTo>
                <a:lnTo>
                  <a:pt x="81614" y="2564267"/>
                </a:lnTo>
                <a:lnTo>
                  <a:pt x="57225" y="2523503"/>
                </a:lnTo>
                <a:lnTo>
                  <a:pt x="36975" y="2480652"/>
                </a:lnTo>
                <a:lnTo>
                  <a:pt x="20996" y="2436033"/>
                </a:lnTo>
                <a:lnTo>
                  <a:pt x="9419" y="2389963"/>
                </a:lnTo>
                <a:lnTo>
                  <a:pt x="2376" y="2342761"/>
                </a:lnTo>
                <a:lnTo>
                  <a:pt x="0" y="2294750"/>
                </a:lnTo>
                <a:lnTo>
                  <a:pt x="0" y="485787"/>
                </a:lnTo>
                <a:lnTo>
                  <a:pt x="2376" y="437775"/>
                </a:lnTo>
                <a:lnTo>
                  <a:pt x="9419" y="390574"/>
                </a:lnTo>
                <a:lnTo>
                  <a:pt x="20996" y="344504"/>
                </a:lnTo>
                <a:lnTo>
                  <a:pt x="36975" y="299884"/>
                </a:lnTo>
                <a:lnTo>
                  <a:pt x="57225" y="257034"/>
                </a:lnTo>
                <a:lnTo>
                  <a:pt x="81614" y="216270"/>
                </a:lnTo>
                <a:lnTo>
                  <a:pt x="110009" y="177913"/>
                </a:lnTo>
                <a:lnTo>
                  <a:pt x="142280" y="142280"/>
                </a:lnTo>
                <a:lnTo>
                  <a:pt x="177903" y="110009"/>
                </a:lnTo>
                <a:lnTo>
                  <a:pt x="216253" y="81614"/>
                </a:lnTo>
                <a:lnTo>
                  <a:pt x="257011" y="57225"/>
                </a:lnTo>
                <a:lnTo>
                  <a:pt x="299858" y="36975"/>
                </a:lnTo>
                <a:lnTo>
                  <a:pt x="344475" y="20996"/>
                </a:lnTo>
                <a:lnTo>
                  <a:pt x="390544" y="9419"/>
                </a:lnTo>
                <a:lnTo>
                  <a:pt x="437745" y="2376"/>
                </a:lnTo>
                <a:lnTo>
                  <a:pt x="485757" y="0"/>
                </a:lnTo>
                <a:lnTo>
                  <a:pt x="3714294" y="0"/>
                </a:lnTo>
                <a:lnTo>
                  <a:pt x="3762306" y="2376"/>
                </a:lnTo>
                <a:lnTo>
                  <a:pt x="3809507" y="9419"/>
                </a:lnTo>
                <a:lnTo>
                  <a:pt x="3855576" y="20996"/>
                </a:lnTo>
                <a:lnTo>
                  <a:pt x="3900193" y="36975"/>
                </a:lnTo>
                <a:lnTo>
                  <a:pt x="3943041" y="57225"/>
                </a:lnTo>
                <a:lnTo>
                  <a:pt x="3983799" y="81614"/>
                </a:lnTo>
                <a:lnTo>
                  <a:pt x="4022148" y="110009"/>
                </a:lnTo>
                <a:lnTo>
                  <a:pt x="4057771" y="142280"/>
                </a:lnTo>
                <a:lnTo>
                  <a:pt x="4090042" y="177913"/>
                </a:lnTo>
                <a:lnTo>
                  <a:pt x="4118437" y="216270"/>
                </a:lnTo>
                <a:lnTo>
                  <a:pt x="4142826" y="257034"/>
                </a:lnTo>
                <a:lnTo>
                  <a:pt x="4163076" y="299884"/>
                </a:lnTo>
                <a:lnTo>
                  <a:pt x="4179055" y="344504"/>
                </a:lnTo>
                <a:lnTo>
                  <a:pt x="4190632" y="390574"/>
                </a:lnTo>
                <a:lnTo>
                  <a:pt x="4195163" y="420942"/>
                </a:lnTo>
                <a:lnTo>
                  <a:pt x="4195163" y="2359595"/>
                </a:lnTo>
                <a:lnTo>
                  <a:pt x="4179055" y="2436033"/>
                </a:lnTo>
                <a:lnTo>
                  <a:pt x="4163076" y="2480652"/>
                </a:lnTo>
                <a:lnTo>
                  <a:pt x="4142826" y="2523503"/>
                </a:lnTo>
                <a:lnTo>
                  <a:pt x="4118437" y="2564267"/>
                </a:lnTo>
                <a:lnTo>
                  <a:pt x="4090042" y="2602624"/>
                </a:lnTo>
                <a:lnTo>
                  <a:pt x="4057771" y="2638257"/>
                </a:lnTo>
                <a:lnTo>
                  <a:pt x="4022148" y="2670519"/>
                </a:lnTo>
                <a:lnTo>
                  <a:pt x="3983799" y="2698910"/>
                </a:lnTo>
                <a:lnTo>
                  <a:pt x="3943041" y="2723298"/>
                </a:lnTo>
                <a:lnTo>
                  <a:pt x="3900193" y="2743550"/>
                </a:lnTo>
                <a:lnTo>
                  <a:pt x="3855576" y="2759533"/>
                </a:lnTo>
                <a:lnTo>
                  <a:pt x="3809507" y="2771113"/>
                </a:lnTo>
                <a:lnTo>
                  <a:pt x="3762306" y="2778159"/>
                </a:lnTo>
                <a:lnTo>
                  <a:pt x="3714292" y="2780537"/>
                </a:lnTo>
                <a:close/>
              </a:path>
            </a:pathLst>
          </a:custGeom>
          <a:solidFill>
            <a:srgbClr val="EDA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0675" y="4820322"/>
            <a:ext cx="3909060" cy="17005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Monetization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ts val="3150"/>
              </a:lnSpc>
              <a:spcBef>
                <a:spcPts val="95"/>
              </a:spcBef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sz="21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prices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distance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customers'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location</a:t>
            </a:r>
            <a:r>
              <a:rPr sz="2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nearest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store.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151077" y="4343917"/>
            <a:ext cx="6104890" cy="2780665"/>
          </a:xfrm>
          <a:custGeom>
            <a:avLst/>
            <a:gdLst/>
            <a:ahLst/>
            <a:cxnLst/>
            <a:rect l="l" t="t" r="r" b="b"/>
            <a:pathLst>
              <a:path w="6104890" h="2780665">
                <a:moveTo>
                  <a:pt x="5618652" y="2780537"/>
                </a:moveTo>
                <a:lnTo>
                  <a:pt x="485789" y="2780537"/>
                </a:lnTo>
                <a:lnTo>
                  <a:pt x="437775" y="2778159"/>
                </a:lnTo>
                <a:lnTo>
                  <a:pt x="390574" y="2771113"/>
                </a:lnTo>
                <a:lnTo>
                  <a:pt x="344504" y="2759533"/>
                </a:lnTo>
                <a:lnTo>
                  <a:pt x="299884" y="2743550"/>
                </a:lnTo>
                <a:lnTo>
                  <a:pt x="257034" y="2723298"/>
                </a:lnTo>
                <a:lnTo>
                  <a:pt x="216270" y="2698910"/>
                </a:lnTo>
                <a:lnTo>
                  <a:pt x="177913" y="2670519"/>
                </a:lnTo>
                <a:lnTo>
                  <a:pt x="142280" y="2638257"/>
                </a:lnTo>
                <a:lnTo>
                  <a:pt x="110018" y="2602624"/>
                </a:lnTo>
                <a:lnTo>
                  <a:pt x="81627" y="2564267"/>
                </a:lnTo>
                <a:lnTo>
                  <a:pt x="57239" y="2523503"/>
                </a:lnTo>
                <a:lnTo>
                  <a:pt x="36987" y="2480652"/>
                </a:lnTo>
                <a:lnTo>
                  <a:pt x="21004" y="2436033"/>
                </a:lnTo>
                <a:lnTo>
                  <a:pt x="9423" y="2389963"/>
                </a:lnTo>
                <a:lnTo>
                  <a:pt x="2377" y="2342761"/>
                </a:lnTo>
                <a:lnTo>
                  <a:pt x="0" y="2294752"/>
                </a:lnTo>
                <a:lnTo>
                  <a:pt x="0" y="485785"/>
                </a:lnTo>
                <a:lnTo>
                  <a:pt x="2377" y="437775"/>
                </a:lnTo>
                <a:lnTo>
                  <a:pt x="9423" y="390574"/>
                </a:lnTo>
                <a:lnTo>
                  <a:pt x="21004" y="344504"/>
                </a:lnTo>
                <a:lnTo>
                  <a:pt x="36987" y="299884"/>
                </a:lnTo>
                <a:lnTo>
                  <a:pt x="57239" y="257034"/>
                </a:lnTo>
                <a:lnTo>
                  <a:pt x="81627" y="216270"/>
                </a:lnTo>
                <a:lnTo>
                  <a:pt x="110018" y="177913"/>
                </a:lnTo>
                <a:lnTo>
                  <a:pt x="142280" y="142280"/>
                </a:lnTo>
                <a:lnTo>
                  <a:pt x="177913" y="110009"/>
                </a:lnTo>
                <a:lnTo>
                  <a:pt x="216270" y="81614"/>
                </a:lnTo>
                <a:lnTo>
                  <a:pt x="257034" y="57225"/>
                </a:lnTo>
                <a:lnTo>
                  <a:pt x="299884" y="36975"/>
                </a:lnTo>
                <a:lnTo>
                  <a:pt x="344504" y="20996"/>
                </a:lnTo>
                <a:lnTo>
                  <a:pt x="390574" y="9419"/>
                </a:lnTo>
                <a:lnTo>
                  <a:pt x="437775" y="2376"/>
                </a:lnTo>
                <a:lnTo>
                  <a:pt x="485788" y="0"/>
                </a:lnTo>
                <a:lnTo>
                  <a:pt x="5618654" y="0"/>
                </a:lnTo>
                <a:lnTo>
                  <a:pt x="5666656" y="2376"/>
                </a:lnTo>
                <a:lnTo>
                  <a:pt x="5713850" y="9419"/>
                </a:lnTo>
                <a:lnTo>
                  <a:pt x="5759914" y="20996"/>
                </a:lnTo>
                <a:lnTo>
                  <a:pt x="5804530" y="36975"/>
                </a:lnTo>
                <a:lnTo>
                  <a:pt x="5847379" y="57225"/>
                </a:lnTo>
                <a:lnTo>
                  <a:pt x="5888141" y="81614"/>
                </a:lnTo>
                <a:lnTo>
                  <a:pt x="5926498" y="110009"/>
                </a:lnTo>
                <a:lnTo>
                  <a:pt x="5962131" y="142280"/>
                </a:lnTo>
                <a:lnTo>
                  <a:pt x="5994402" y="177913"/>
                </a:lnTo>
                <a:lnTo>
                  <a:pt x="6022797" y="216270"/>
                </a:lnTo>
                <a:lnTo>
                  <a:pt x="6047186" y="257034"/>
                </a:lnTo>
                <a:lnTo>
                  <a:pt x="6067436" y="299884"/>
                </a:lnTo>
                <a:lnTo>
                  <a:pt x="6083415" y="344504"/>
                </a:lnTo>
                <a:lnTo>
                  <a:pt x="6094992" y="390574"/>
                </a:lnTo>
                <a:lnTo>
                  <a:pt x="6102035" y="437775"/>
                </a:lnTo>
                <a:lnTo>
                  <a:pt x="6104411" y="485785"/>
                </a:lnTo>
                <a:lnTo>
                  <a:pt x="6104411" y="2294752"/>
                </a:lnTo>
                <a:lnTo>
                  <a:pt x="6102035" y="2342761"/>
                </a:lnTo>
                <a:lnTo>
                  <a:pt x="6094992" y="2389963"/>
                </a:lnTo>
                <a:lnTo>
                  <a:pt x="6083415" y="2436033"/>
                </a:lnTo>
                <a:lnTo>
                  <a:pt x="6067436" y="2480652"/>
                </a:lnTo>
                <a:lnTo>
                  <a:pt x="6047186" y="2523503"/>
                </a:lnTo>
                <a:lnTo>
                  <a:pt x="6022797" y="2564267"/>
                </a:lnTo>
                <a:lnTo>
                  <a:pt x="5994402" y="2602624"/>
                </a:lnTo>
                <a:lnTo>
                  <a:pt x="5962131" y="2638257"/>
                </a:lnTo>
                <a:lnTo>
                  <a:pt x="5926498" y="2670519"/>
                </a:lnTo>
                <a:lnTo>
                  <a:pt x="5888141" y="2698910"/>
                </a:lnTo>
                <a:lnTo>
                  <a:pt x="5847379" y="2723298"/>
                </a:lnTo>
                <a:lnTo>
                  <a:pt x="5804530" y="2743550"/>
                </a:lnTo>
                <a:lnTo>
                  <a:pt x="5759914" y="2759533"/>
                </a:lnTo>
                <a:lnTo>
                  <a:pt x="5713850" y="2771113"/>
                </a:lnTo>
                <a:lnTo>
                  <a:pt x="5666656" y="2778159"/>
                </a:lnTo>
                <a:lnTo>
                  <a:pt x="5618652" y="2780537"/>
                </a:lnTo>
                <a:close/>
              </a:path>
            </a:pathLst>
          </a:custGeom>
          <a:solidFill>
            <a:srgbClr val="EDA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76477" y="4620312"/>
            <a:ext cx="6009005" cy="21005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500" spc="-45" dirty="0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ts val="3150"/>
              </a:lnSpc>
              <a:spcBef>
                <a:spcPts val="95"/>
              </a:spcBef>
              <a:tabLst>
                <a:tab pos="2700020" algn="l"/>
              </a:tabLst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21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metrics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orders,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time,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satisfaction </a:t>
            </a: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tracked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measured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periodically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make data-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driven</a:t>
            </a:r>
            <a:r>
              <a:rPr sz="21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	for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upcoming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0183" y="7391155"/>
            <a:ext cx="16231235" cy="1715135"/>
          </a:xfrm>
          <a:custGeom>
            <a:avLst/>
            <a:gdLst/>
            <a:ahLst/>
            <a:cxnLst/>
            <a:rect l="l" t="t" r="r" b="b"/>
            <a:pathLst>
              <a:path w="16231235" h="1715134">
                <a:moveTo>
                  <a:pt x="15744821" y="1714926"/>
                </a:moveTo>
                <a:lnTo>
                  <a:pt x="485774" y="1714926"/>
                </a:lnTo>
                <a:lnTo>
                  <a:pt x="437762" y="1712549"/>
                </a:lnTo>
                <a:lnTo>
                  <a:pt x="390562" y="1705506"/>
                </a:lnTo>
                <a:lnTo>
                  <a:pt x="344494" y="1693929"/>
                </a:lnTo>
                <a:lnTo>
                  <a:pt x="299877" y="1677950"/>
                </a:lnTo>
                <a:lnTo>
                  <a:pt x="257028" y="1657700"/>
                </a:lnTo>
                <a:lnTo>
                  <a:pt x="216267" y="1633312"/>
                </a:lnTo>
                <a:lnTo>
                  <a:pt x="177911" y="1604916"/>
                </a:lnTo>
                <a:lnTo>
                  <a:pt x="142280" y="1572645"/>
                </a:lnTo>
                <a:lnTo>
                  <a:pt x="110010" y="1537014"/>
                </a:lnTo>
                <a:lnTo>
                  <a:pt x="81615" y="1498660"/>
                </a:lnTo>
                <a:lnTo>
                  <a:pt x="57227" y="1457901"/>
                </a:lnTo>
                <a:lnTo>
                  <a:pt x="36977" y="1415056"/>
                </a:lnTo>
                <a:lnTo>
                  <a:pt x="20997" y="1370442"/>
                </a:lnTo>
                <a:lnTo>
                  <a:pt x="9420" y="1324377"/>
                </a:lnTo>
                <a:lnTo>
                  <a:pt x="2377" y="1277179"/>
                </a:lnTo>
                <a:lnTo>
                  <a:pt x="0" y="1229167"/>
                </a:lnTo>
                <a:lnTo>
                  <a:pt x="0" y="485759"/>
                </a:lnTo>
                <a:lnTo>
                  <a:pt x="2377" y="437745"/>
                </a:lnTo>
                <a:lnTo>
                  <a:pt x="9420" y="390544"/>
                </a:lnTo>
                <a:lnTo>
                  <a:pt x="20997" y="344475"/>
                </a:lnTo>
                <a:lnTo>
                  <a:pt x="36977" y="299858"/>
                </a:lnTo>
                <a:lnTo>
                  <a:pt x="57227" y="257011"/>
                </a:lnTo>
                <a:lnTo>
                  <a:pt x="81615" y="216253"/>
                </a:lnTo>
                <a:lnTo>
                  <a:pt x="110010" y="177903"/>
                </a:lnTo>
                <a:lnTo>
                  <a:pt x="142280" y="142280"/>
                </a:lnTo>
                <a:lnTo>
                  <a:pt x="177911" y="110009"/>
                </a:lnTo>
                <a:lnTo>
                  <a:pt x="216267" y="81614"/>
                </a:lnTo>
                <a:lnTo>
                  <a:pt x="257028" y="57225"/>
                </a:lnTo>
                <a:lnTo>
                  <a:pt x="299877" y="36975"/>
                </a:lnTo>
                <a:lnTo>
                  <a:pt x="344494" y="20996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71" y="0"/>
                </a:lnTo>
                <a:lnTo>
                  <a:pt x="15744824" y="0"/>
                </a:lnTo>
                <a:lnTo>
                  <a:pt x="15792835" y="2376"/>
                </a:lnTo>
                <a:lnTo>
                  <a:pt x="15840037" y="9419"/>
                </a:lnTo>
                <a:lnTo>
                  <a:pt x="15886107" y="20996"/>
                </a:lnTo>
                <a:lnTo>
                  <a:pt x="15930726" y="36975"/>
                </a:lnTo>
                <a:lnTo>
                  <a:pt x="15973577" y="57225"/>
                </a:lnTo>
                <a:lnTo>
                  <a:pt x="16014341" y="81614"/>
                </a:lnTo>
                <a:lnTo>
                  <a:pt x="16052698" y="110009"/>
                </a:lnTo>
                <a:lnTo>
                  <a:pt x="16088331" y="142280"/>
                </a:lnTo>
                <a:lnTo>
                  <a:pt x="16120601" y="177903"/>
                </a:lnTo>
                <a:lnTo>
                  <a:pt x="16148997" y="216253"/>
                </a:lnTo>
                <a:lnTo>
                  <a:pt x="16173385" y="257011"/>
                </a:lnTo>
                <a:lnTo>
                  <a:pt x="16193635" y="299858"/>
                </a:lnTo>
                <a:lnTo>
                  <a:pt x="16209615" y="344475"/>
                </a:lnTo>
                <a:lnTo>
                  <a:pt x="16221192" y="390544"/>
                </a:lnTo>
                <a:lnTo>
                  <a:pt x="16228234" y="437745"/>
                </a:lnTo>
                <a:lnTo>
                  <a:pt x="16230611" y="485759"/>
                </a:lnTo>
                <a:lnTo>
                  <a:pt x="16230611" y="1229167"/>
                </a:lnTo>
                <a:lnTo>
                  <a:pt x="16228234" y="1277179"/>
                </a:lnTo>
                <a:lnTo>
                  <a:pt x="16221192" y="1324377"/>
                </a:lnTo>
                <a:lnTo>
                  <a:pt x="16209615" y="1370442"/>
                </a:lnTo>
                <a:lnTo>
                  <a:pt x="16193635" y="1415056"/>
                </a:lnTo>
                <a:lnTo>
                  <a:pt x="16173385" y="1457901"/>
                </a:lnTo>
                <a:lnTo>
                  <a:pt x="16148997" y="1498660"/>
                </a:lnTo>
                <a:lnTo>
                  <a:pt x="16120601" y="1537014"/>
                </a:lnTo>
                <a:lnTo>
                  <a:pt x="16088331" y="1572645"/>
                </a:lnTo>
                <a:lnTo>
                  <a:pt x="16052698" y="1604916"/>
                </a:lnTo>
                <a:lnTo>
                  <a:pt x="16014341" y="1633312"/>
                </a:lnTo>
                <a:lnTo>
                  <a:pt x="15973577" y="1657700"/>
                </a:lnTo>
                <a:lnTo>
                  <a:pt x="15930726" y="1677950"/>
                </a:lnTo>
                <a:lnTo>
                  <a:pt x="15886107" y="1693929"/>
                </a:lnTo>
                <a:lnTo>
                  <a:pt x="15840037" y="1705506"/>
                </a:lnTo>
                <a:lnTo>
                  <a:pt x="15792835" y="1712549"/>
                </a:lnTo>
                <a:lnTo>
                  <a:pt x="15744821" y="1714926"/>
                </a:lnTo>
                <a:close/>
              </a:path>
            </a:pathLst>
          </a:custGeom>
          <a:solidFill>
            <a:srgbClr val="EDA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65583" y="7543710"/>
            <a:ext cx="15325725" cy="13004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500" spc="-130" dirty="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Development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ts val="3150"/>
              </a:lnSpc>
              <a:spcBef>
                <a:spcPts val="95"/>
              </a:spcBef>
            </a:pP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feedback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surveys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reviews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Playstore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Appstore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continuously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gathered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Baskin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Robbin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260926" y="187389"/>
            <a:ext cx="79895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GO-</a:t>
            </a:r>
            <a:r>
              <a:rPr dirty="0"/>
              <a:t>TO-</a:t>
            </a:r>
            <a:r>
              <a:rPr spc="509" dirty="0"/>
              <a:t>MArkET</a:t>
            </a:r>
            <a:r>
              <a:rPr spc="-35" dirty="0"/>
              <a:t> </a:t>
            </a:r>
            <a:r>
              <a:rPr spc="365" dirty="0"/>
              <a:t>STrATEGy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335" dirty="0"/>
              <a:t>THANK</a:t>
            </a:r>
            <a:r>
              <a:rPr sz="9000" spc="-275" dirty="0"/>
              <a:t> </a:t>
            </a:r>
            <a:r>
              <a:rPr sz="9000" spc="-25" dirty="0"/>
              <a:t>YOU</a:t>
            </a:r>
            <a:endParaRPr sz="9000"/>
          </a:p>
        </p:txBody>
      </p:sp>
      <p:grpSp>
        <p:nvGrpSpPr>
          <p:cNvPr id="3" name="object 3"/>
          <p:cNvGrpSpPr/>
          <p:nvPr/>
        </p:nvGrpSpPr>
        <p:grpSpPr>
          <a:xfrm>
            <a:off x="7172035" y="6289395"/>
            <a:ext cx="857250" cy="1614805"/>
            <a:chOff x="7172035" y="6289395"/>
            <a:chExt cx="857250" cy="1614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2035" y="6289395"/>
              <a:ext cx="857249" cy="857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810" y="7360676"/>
              <a:ext cx="723899" cy="5429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42507" y="6466601"/>
            <a:ext cx="5754493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solidFill>
                  <a:srgbClr val="FFFFFF"/>
                </a:solidFill>
                <a:latin typeface="Lucida Sans Unicode"/>
                <a:cs typeface="Lucida Sans Unicode"/>
                <a:hlinkClick r:id="rId4"/>
              </a:rPr>
              <a:t>Himanshu Wankhade</a:t>
            </a:r>
            <a:endParaRPr sz="3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40"/>
              </a:spcBef>
            </a:pPr>
            <a:r>
              <a:rPr lang="en-IN" sz="2900" spc="-45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E23CSEU0380@bennett.edu.in</a:t>
            </a:r>
            <a:endParaRPr sz="29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BA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3992" y="8539040"/>
            <a:ext cx="3964008" cy="17479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5702" y="0"/>
            <a:ext cx="5052296" cy="32964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4687" y="-7883"/>
            <a:ext cx="5947469" cy="29121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3015645"/>
            <a:ext cx="2124074" cy="212407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324132" y="5837904"/>
            <a:ext cx="408940" cy="552450"/>
          </a:xfrm>
          <a:custGeom>
            <a:avLst/>
            <a:gdLst/>
            <a:ahLst/>
            <a:cxnLst/>
            <a:rect l="l" t="t" r="r" b="b"/>
            <a:pathLst>
              <a:path w="408940" h="552450">
                <a:moveTo>
                  <a:pt x="244759" y="454828"/>
                </a:moveTo>
                <a:lnTo>
                  <a:pt x="163375" y="454597"/>
                </a:lnTo>
                <a:lnTo>
                  <a:pt x="162684" y="447145"/>
                </a:lnTo>
                <a:lnTo>
                  <a:pt x="162038" y="439759"/>
                </a:lnTo>
                <a:lnTo>
                  <a:pt x="161317" y="432307"/>
                </a:lnTo>
                <a:lnTo>
                  <a:pt x="150189" y="379300"/>
                </a:lnTo>
                <a:lnTo>
                  <a:pt x="128258" y="338195"/>
                </a:lnTo>
                <a:lnTo>
                  <a:pt x="120977" y="329820"/>
                </a:lnTo>
                <a:lnTo>
                  <a:pt x="117260" y="325748"/>
                </a:lnTo>
                <a:lnTo>
                  <a:pt x="95755" y="296157"/>
                </a:lnTo>
                <a:lnTo>
                  <a:pt x="83792" y="264435"/>
                </a:lnTo>
                <a:lnTo>
                  <a:pt x="81699" y="230753"/>
                </a:lnTo>
                <a:lnTo>
                  <a:pt x="89803" y="195285"/>
                </a:lnTo>
                <a:lnTo>
                  <a:pt x="106449" y="163188"/>
                </a:lnTo>
                <a:lnTo>
                  <a:pt x="129623" y="139043"/>
                </a:lnTo>
                <a:lnTo>
                  <a:pt x="158940" y="123023"/>
                </a:lnTo>
                <a:lnTo>
                  <a:pt x="194018" y="115301"/>
                </a:lnTo>
                <a:lnTo>
                  <a:pt x="237004" y="119095"/>
                </a:lnTo>
                <a:lnTo>
                  <a:pt x="273882" y="136815"/>
                </a:lnTo>
                <a:lnTo>
                  <a:pt x="302489" y="165406"/>
                </a:lnTo>
                <a:lnTo>
                  <a:pt x="320660" y="201816"/>
                </a:lnTo>
                <a:lnTo>
                  <a:pt x="326232" y="242989"/>
                </a:lnTo>
                <a:lnTo>
                  <a:pt x="317042" y="285871"/>
                </a:lnTo>
                <a:lnTo>
                  <a:pt x="312543" y="296157"/>
                </a:lnTo>
                <a:lnTo>
                  <a:pt x="307132" y="305678"/>
                </a:lnTo>
                <a:lnTo>
                  <a:pt x="300707" y="314614"/>
                </a:lnTo>
                <a:lnTo>
                  <a:pt x="293302" y="322905"/>
                </a:lnTo>
                <a:lnTo>
                  <a:pt x="278443" y="339805"/>
                </a:lnTo>
                <a:lnTo>
                  <a:pt x="257813" y="378568"/>
                </a:lnTo>
                <a:lnTo>
                  <a:pt x="248277" y="423701"/>
                </a:lnTo>
                <a:lnTo>
                  <a:pt x="246846" y="435426"/>
                </a:lnTo>
                <a:lnTo>
                  <a:pt x="245358" y="447196"/>
                </a:lnTo>
                <a:lnTo>
                  <a:pt x="244987" y="449680"/>
                </a:lnTo>
                <a:lnTo>
                  <a:pt x="244987" y="452139"/>
                </a:lnTo>
                <a:lnTo>
                  <a:pt x="244759" y="454828"/>
                </a:lnTo>
                <a:close/>
              </a:path>
              <a:path w="408940" h="552450">
                <a:moveTo>
                  <a:pt x="165161" y="552101"/>
                </a:moveTo>
                <a:lnTo>
                  <a:pt x="162800" y="551112"/>
                </a:lnTo>
                <a:lnTo>
                  <a:pt x="158880" y="547129"/>
                </a:lnTo>
                <a:lnTo>
                  <a:pt x="157912" y="544758"/>
                </a:lnTo>
                <a:lnTo>
                  <a:pt x="157912" y="493363"/>
                </a:lnTo>
                <a:lnTo>
                  <a:pt x="158889" y="490972"/>
                </a:lnTo>
                <a:lnTo>
                  <a:pt x="162800" y="487010"/>
                </a:lnTo>
                <a:lnTo>
                  <a:pt x="165161" y="486020"/>
                </a:lnTo>
                <a:lnTo>
                  <a:pt x="243720" y="486037"/>
                </a:lnTo>
                <a:lnTo>
                  <a:pt x="246065" y="487034"/>
                </a:lnTo>
                <a:lnTo>
                  <a:pt x="249943" y="490993"/>
                </a:lnTo>
                <a:lnTo>
                  <a:pt x="250904" y="493363"/>
                </a:lnTo>
                <a:lnTo>
                  <a:pt x="250904" y="544758"/>
                </a:lnTo>
                <a:lnTo>
                  <a:pt x="249922" y="547150"/>
                </a:lnTo>
                <a:lnTo>
                  <a:pt x="246065" y="551087"/>
                </a:lnTo>
                <a:lnTo>
                  <a:pt x="243720" y="552084"/>
                </a:lnTo>
                <a:lnTo>
                  <a:pt x="165161" y="552101"/>
                </a:lnTo>
                <a:close/>
              </a:path>
              <a:path w="408940" h="552450">
                <a:moveTo>
                  <a:pt x="14675" y="360501"/>
                </a:moveTo>
                <a:lnTo>
                  <a:pt x="7942" y="360400"/>
                </a:lnTo>
                <a:lnTo>
                  <a:pt x="4378" y="358172"/>
                </a:lnTo>
                <a:lnTo>
                  <a:pt x="2124" y="353792"/>
                </a:lnTo>
                <a:lnTo>
                  <a:pt x="488" y="351071"/>
                </a:lnTo>
                <a:lnTo>
                  <a:pt x="42323" y="316067"/>
                </a:lnTo>
                <a:lnTo>
                  <a:pt x="45812" y="315068"/>
                </a:lnTo>
                <a:lnTo>
                  <a:pt x="47177" y="314914"/>
                </a:lnTo>
                <a:lnTo>
                  <a:pt x="59009" y="323750"/>
                </a:lnTo>
                <a:lnTo>
                  <a:pt x="60060" y="326344"/>
                </a:lnTo>
                <a:lnTo>
                  <a:pt x="26824" y="354235"/>
                </a:lnTo>
                <a:lnTo>
                  <a:pt x="16419" y="360066"/>
                </a:lnTo>
                <a:lnTo>
                  <a:pt x="14675" y="360501"/>
                </a:lnTo>
                <a:close/>
              </a:path>
              <a:path w="408940" h="552450">
                <a:moveTo>
                  <a:pt x="45453" y="157193"/>
                </a:moveTo>
                <a:lnTo>
                  <a:pt x="43632" y="156707"/>
                </a:lnTo>
                <a:lnTo>
                  <a:pt x="41944" y="155716"/>
                </a:lnTo>
                <a:lnTo>
                  <a:pt x="32432" y="150394"/>
                </a:lnTo>
                <a:lnTo>
                  <a:pt x="1441" y="128517"/>
                </a:lnTo>
                <a:lnTo>
                  <a:pt x="1322" y="128217"/>
                </a:lnTo>
                <a:lnTo>
                  <a:pt x="1170" y="127935"/>
                </a:lnTo>
                <a:lnTo>
                  <a:pt x="986" y="127671"/>
                </a:lnTo>
                <a:lnTo>
                  <a:pt x="455" y="126673"/>
                </a:lnTo>
                <a:lnTo>
                  <a:pt x="14725" y="110915"/>
                </a:lnTo>
                <a:lnTo>
                  <a:pt x="18507" y="113073"/>
                </a:lnTo>
                <a:lnTo>
                  <a:pt x="27895" y="118335"/>
                </a:lnTo>
                <a:lnTo>
                  <a:pt x="60241" y="144388"/>
                </a:lnTo>
                <a:lnTo>
                  <a:pt x="59842" y="147405"/>
                </a:lnTo>
                <a:lnTo>
                  <a:pt x="58183" y="150394"/>
                </a:lnTo>
                <a:lnTo>
                  <a:pt x="56611" y="153483"/>
                </a:lnTo>
                <a:lnTo>
                  <a:pt x="54083" y="155634"/>
                </a:lnTo>
                <a:lnTo>
                  <a:pt x="50666" y="156714"/>
                </a:lnTo>
                <a:lnTo>
                  <a:pt x="49600" y="157025"/>
                </a:lnTo>
                <a:lnTo>
                  <a:pt x="48513" y="157178"/>
                </a:lnTo>
                <a:lnTo>
                  <a:pt x="45453" y="157193"/>
                </a:lnTo>
                <a:close/>
              </a:path>
              <a:path w="408940" h="552450">
                <a:moveTo>
                  <a:pt x="207258" y="65373"/>
                </a:moveTo>
                <a:lnTo>
                  <a:pt x="203650" y="65283"/>
                </a:lnTo>
                <a:lnTo>
                  <a:pt x="201869" y="65283"/>
                </a:lnTo>
                <a:lnTo>
                  <a:pt x="200255" y="64946"/>
                </a:lnTo>
                <a:lnTo>
                  <a:pt x="191200" y="53432"/>
                </a:lnTo>
                <a:lnTo>
                  <a:pt x="191356" y="51760"/>
                </a:lnTo>
                <a:lnTo>
                  <a:pt x="191340" y="11672"/>
                </a:lnTo>
                <a:lnTo>
                  <a:pt x="205693" y="0"/>
                </a:lnTo>
                <a:lnTo>
                  <a:pt x="207347" y="352"/>
                </a:lnTo>
                <a:lnTo>
                  <a:pt x="216567" y="11672"/>
                </a:lnTo>
                <a:lnTo>
                  <a:pt x="216562" y="55724"/>
                </a:lnTo>
                <a:lnTo>
                  <a:pt x="215248" y="59130"/>
                </a:lnTo>
                <a:lnTo>
                  <a:pt x="212524" y="61979"/>
                </a:lnTo>
                <a:lnTo>
                  <a:pt x="210115" y="64272"/>
                </a:lnTo>
                <a:lnTo>
                  <a:pt x="207492" y="65283"/>
                </a:lnTo>
                <a:lnTo>
                  <a:pt x="203650" y="65283"/>
                </a:lnTo>
                <a:lnTo>
                  <a:pt x="207466" y="65293"/>
                </a:lnTo>
                <a:lnTo>
                  <a:pt x="207258" y="65373"/>
                </a:lnTo>
                <a:close/>
              </a:path>
              <a:path w="408940" h="552450">
                <a:moveTo>
                  <a:pt x="360502" y="157099"/>
                </a:moveTo>
                <a:lnTo>
                  <a:pt x="355623" y="157075"/>
                </a:lnTo>
                <a:lnTo>
                  <a:pt x="352045" y="154906"/>
                </a:lnTo>
                <a:lnTo>
                  <a:pt x="349690" y="150491"/>
                </a:lnTo>
                <a:lnTo>
                  <a:pt x="348917" y="149086"/>
                </a:lnTo>
                <a:lnTo>
                  <a:pt x="348413" y="147504"/>
                </a:lnTo>
                <a:lnTo>
                  <a:pt x="348031" y="144134"/>
                </a:lnTo>
                <a:lnTo>
                  <a:pt x="348167" y="142476"/>
                </a:lnTo>
                <a:lnTo>
                  <a:pt x="354662" y="133203"/>
                </a:lnTo>
                <a:lnTo>
                  <a:pt x="371206" y="123369"/>
                </a:lnTo>
                <a:lnTo>
                  <a:pt x="387807" y="113765"/>
                </a:lnTo>
                <a:lnTo>
                  <a:pt x="392035" y="111219"/>
                </a:lnTo>
                <a:lnTo>
                  <a:pt x="396359" y="111039"/>
                </a:lnTo>
                <a:lnTo>
                  <a:pt x="400777" y="113227"/>
                </a:lnTo>
                <a:lnTo>
                  <a:pt x="405312" y="115637"/>
                </a:lnTo>
                <a:lnTo>
                  <a:pt x="407790" y="119427"/>
                </a:lnTo>
                <a:lnTo>
                  <a:pt x="408210" y="124598"/>
                </a:lnTo>
                <a:lnTo>
                  <a:pt x="408438" y="126135"/>
                </a:lnTo>
                <a:lnTo>
                  <a:pt x="407452" y="127364"/>
                </a:lnTo>
                <a:lnTo>
                  <a:pt x="406542" y="128747"/>
                </a:lnTo>
                <a:lnTo>
                  <a:pt x="406087" y="129515"/>
                </a:lnTo>
                <a:lnTo>
                  <a:pt x="404826" y="131828"/>
                </a:lnTo>
                <a:lnTo>
                  <a:pt x="403132" y="133749"/>
                </a:lnTo>
                <a:lnTo>
                  <a:pt x="401005" y="135278"/>
                </a:lnTo>
                <a:lnTo>
                  <a:pt x="392474" y="140474"/>
                </a:lnTo>
                <a:lnTo>
                  <a:pt x="383901" y="145554"/>
                </a:lnTo>
                <a:lnTo>
                  <a:pt x="367025" y="155255"/>
                </a:lnTo>
                <a:lnTo>
                  <a:pt x="365014" y="156460"/>
                </a:lnTo>
                <a:lnTo>
                  <a:pt x="362839" y="157075"/>
                </a:lnTo>
                <a:lnTo>
                  <a:pt x="360502" y="157099"/>
                </a:lnTo>
                <a:close/>
              </a:path>
              <a:path w="408940" h="552450">
                <a:moveTo>
                  <a:pt x="397252" y="360583"/>
                </a:moveTo>
                <a:lnTo>
                  <a:pt x="394330" y="360476"/>
                </a:lnTo>
                <a:lnTo>
                  <a:pt x="393496" y="360476"/>
                </a:lnTo>
                <a:lnTo>
                  <a:pt x="391752" y="359862"/>
                </a:lnTo>
                <a:lnTo>
                  <a:pt x="390229" y="359385"/>
                </a:lnTo>
                <a:lnTo>
                  <a:pt x="388762" y="358770"/>
                </a:lnTo>
                <a:lnTo>
                  <a:pt x="387352" y="358018"/>
                </a:lnTo>
                <a:lnTo>
                  <a:pt x="355497" y="339347"/>
                </a:lnTo>
                <a:lnTo>
                  <a:pt x="353918" y="338574"/>
                </a:lnTo>
                <a:lnTo>
                  <a:pt x="348225" y="326919"/>
                </a:lnTo>
                <a:lnTo>
                  <a:pt x="348418" y="324681"/>
                </a:lnTo>
                <a:lnTo>
                  <a:pt x="360904" y="314536"/>
                </a:lnTo>
                <a:lnTo>
                  <a:pt x="364544" y="315125"/>
                </a:lnTo>
                <a:lnTo>
                  <a:pt x="367935" y="317296"/>
                </a:lnTo>
                <a:lnTo>
                  <a:pt x="401005" y="336581"/>
                </a:lnTo>
                <a:lnTo>
                  <a:pt x="403556" y="337974"/>
                </a:lnTo>
                <a:lnTo>
                  <a:pt x="405381" y="340028"/>
                </a:lnTo>
                <a:lnTo>
                  <a:pt x="407577" y="345460"/>
                </a:lnTo>
                <a:lnTo>
                  <a:pt x="407699" y="348221"/>
                </a:lnTo>
                <a:lnTo>
                  <a:pt x="406845" y="351026"/>
                </a:lnTo>
                <a:lnTo>
                  <a:pt x="406111" y="353893"/>
                </a:lnTo>
                <a:lnTo>
                  <a:pt x="404572" y="356211"/>
                </a:lnTo>
                <a:lnTo>
                  <a:pt x="399885" y="359750"/>
                </a:lnTo>
                <a:lnTo>
                  <a:pt x="397252" y="3605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4566" y="403256"/>
            <a:ext cx="972483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spc="325" dirty="0"/>
              <a:t>COMPANY</a:t>
            </a:r>
            <a:r>
              <a:rPr lang="en-IN" sz="7000" spc="-204" dirty="0"/>
              <a:t> </a:t>
            </a:r>
            <a:r>
              <a:rPr lang="en-IN" sz="7000" spc="710" dirty="0"/>
              <a:t>OVERVIEW</a:t>
            </a:r>
            <a:endParaRPr lang="en-IN" sz="7000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pc="120" dirty="0"/>
              <a:t>ABOUT</a:t>
            </a:r>
          </a:p>
          <a:p>
            <a:pPr marL="2454275">
              <a:lnSpc>
                <a:spcPct val="100000"/>
              </a:lnSpc>
              <a:spcBef>
                <a:spcPts val="330"/>
              </a:spcBef>
            </a:pPr>
            <a:r>
              <a:rPr sz="1800" spc="-20" dirty="0">
                <a:latin typeface="Arial MT"/>
                <a:cs typeface="Arial MT"/>
              </a:rPr>
              <a:t>Baskin</a:t>
            </a:r>
            <a:r>
              <a:rPr sz="1800" dirty="0">
                <a:latin typeface="Arial MT"/>
                <a:cs typeface="Arial MT"/>
              </a:rPr>
              <a:t> Robbins is a well-known ice cream brand worldwide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2454275" marR="5080">
              <a:lnSpc>
                <a:spcPct val="166700"/>
              </a:lnSpc>
            </a:pPr>
            <a:r>
              <a:rPr sz="1800" spc="-20" dirty="0">
                <a:latin typeface="Arial MT"/>
                <a:cs typeface="Arial MT"/>
              </a:rPr>
              <a:t>especially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loved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India.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licensed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Graviss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Foods </a:t>
            </a:r>
            <a:r>
              <a:rPr sz="1800" spc="-20" dirty="0">
                <a:latin typeface="Arial MT"/>
                <a:cs typeface="Arial MT"/>
              </a:rPr>
              <a:t>Pvt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Ltd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75" dirty="0">
                <a:latin typeface="Arial MT"/>
                <a:cs typeface="Arial MT"/>
              </a:rPr>
              <a:t>to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India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South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Asia,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it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has </a:t>
            </a:r>
            <a:r>
              <a:rPr sz="1800" dirty="0">
                <a:latin typeface="Arial MT"/>
                <a:cs typeface="Arial MT"/>
              </a:rPr>
              <a:t>expanded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75" dirty="0">
                <a:latin typeface="Arial MT"/>
                <a:cs typeface="Arial MT"/>
              </a:rPr>
              <a:t>to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750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exclusive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parlors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more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170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cities, </a:t>
            </a:r>
            <a:r>
              <a:rPr sz="1800" spc="-30" dirty="0">
                <a:latin typeface="Arial MT"/>
                <a:cs typeface="Arial MT"/>
              </a:rPr>
              <a:t>as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well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as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thousands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retail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touchpoints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the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country.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522" y="7078300"/>
            <a:ext cx="650875" cy="840105"/>
          </a:xfrm>
          <a:custGeom>
            <a:avLst/>
            <a:gdLst/>
            <a:ahLst/>
            <a:cxnLst/>
            <a:rect l="l" t="t" r="r" b="b"/>
            <a:pathLst>
              <a:path w="650875" h="840104">
                <a:moveTo>
                  <a:pt x="331809" y="645715"/>
                </a:moveTo>
                <a:lnTo>
                  <a:pt x="286412" y="643158"/>
                </a:lnTo>
                <a:lnTo>
                  <a:pt x="241052" y="634207"/>
                </a:lnTo>
                <a:lnTo>
                  <a:pt x="196692" y="618864"/>
                </a:lnTo>
                <a:lnTo>
                  <a:pt x="154293" y="597127"/>
                </a:lnTo>
                <a:lnTo>
                  <a:pt x="114820" y="568997"/>
                </a:lnTo>
                <a:lnTo>
                  <a:pt x="79235" y="533195"/>
                </a:lnTo>
                <a:lnTo>
                  <a:pt x="48500" y="490999"/>
                </a:lnTo>
                <a:lnTo>
                  <a:pt x="44331" y="483327"/>
                </a:lnTo>
                <a:lnTo>
                  <a:pt x="40338" y="476934"/>
                </a:lnTo>
                <a:lnTo>
                  <a:pt x="36521" y="469262"/>
                </a:lnTo>
                <a:lnTo>
                  <a:pt x="32880" y="462869"/>
                </a:lnTo>
                <a:lnTo>
                  <a:pt x="29420" y="455197"/>
                </a:lnTo>
                <a:lnTo>
                  <a:pt x="26145" y="447525"/>
                </a:lnTo>
                <a:lnTo>
                  <a:pt x="23055" y="441132"/>
                </a:lnTo>
                <a:lnTo>
                  <a:pt x="20151" y="433460"/>
                </a:lnTo>
                <a:lnTo>
                  <a:pt x="8492" y="395101"/>
                </a:lnTo>
                <a:lnTo>
                  <a:pt x="5192" y="378478"/>
                </a:lnTo>
                <a:lnTo>
                  <a:pt x="3838" y="370807"/>
                </a:lnTo>
                <a:lnTo>
                  <a:pt x="66" y="331169"/>
                </a:lnTo>
                <a:lnTo>
                  <a:pt x="0" y="314546"/>
                </a:lnTo>
                <a:lnTo>
                  <a:pt x="215" y="306874"/>
                </a:lnTo>
                <a:lnTo>
                  <a:pt x="4479" y="267236"/>
                </a:lnTo>
                <a:lnTo>
                  <a:pt x="11466" y="236549"/>
                </a:lnTo>
                <a:lnTo>
                  <a:pt x="13700" y="227598"/>
                </a:lnTo>
                <a:lnTo>
                  <a:pt x="16127" y="221205"/>
                </a:lnTo>
                <a:lnTo>
                  <a:pt x="18747" y="213533"/>
                </a:lnTo>
                <a:lnTo>
                  <a:pt x="21556" y="205861"/>
                </a:lnTo>
                <a:lnTo>
                  <a:pt x="24551" y="198189"/>
                </a:lnTo>
                <a:lnTo>
                  <a:pt x="27732" y="190518"/>
                </a:lnTo>
                <a:lnTo>
                  <a:pt x="31099" y="182846"/>
                </a:lnTo>
                <a:lnTo>
                  <a:pt x="34648" y="176453"/>
                </a:lnTo>
                <a:lnTo>
                  <a:pt x="38375" y="168781"/>
                </a:lnTo>
                <a:lnTo>
                  <a:pt x="42279" y="162387"/>
                </a:lnTo>
                <a:lnTo>
                  <a:pt x="46360" y="154716"/>
                </a:lnTo>
                <a:lnTo>
                  <a:pt x="50613" y="148322"/>
                </a:lnTo>
                <a:lnTo>
                  <a:pt x="55033" y="141929"/>
                </a:lnTo>
                <a:lnTo>
                  <a:pt x="59620" y="135536"/>
                </a:lnTo>
                <a:lnTo>
                  <a:pt x="64374" y="127864"/>
                </a:lnTo>
                <a:lnTo>
                  <a:pt x="69289" y="122749"/>
                </a:lnTo>
                <a:lnTo>
                  <a:pt x="74359" y="116356"/>
                </a:lnTo>
                <a:lnTo>
                  <a:pt x="79583" y="109963"/>
                </a:lnTo>
                <a:lnTo>
                  <a:pt x="84963" y="103570"/>
                </a:lnTo>
                <a:lnTo>
                  <a:pt x="90490" y="98455"/>
                </a:lnTo>
                <a:lnTo>
                  <a:pt x="96158" y="92062"/>
                </a:lnTo>
                <a:lnTo>
                  <a:pt x="101968" y="86947"/>
                </a:lnTo>
                <a:lnTo>
                  <a:pt x="107919" y="81833"/>
                </a:lnTo>
                <a:lnTo>
                  <a:pt x="114003" y="75440"/>
                </a:lnTo>
                <a:lnTo>
                  <a:pt x="120214" y="70325"/>
                </a:lnTo>
                <a:lnTo>
                  <a:pt x="126551" y="66489"/>
                </a:lnTo>
                <a:lnTo>
                  <a:pt x="133014" y="61374"/>
                </a:lnTo>
                <a:lnTo>
                  <a:pt x="139594" y="56260"/>
                </a:lnTo>
                <a:lnTo>
                  <a:pt x="146284" y="52424"/>
                </a:lnTo>
                <a:lnTo>
                  <a:pt x="153085" y="47309"/>
                </a:lnTo>
                <a:lnTo>
                  <a:pt x="204983" y="21736"/>
                </a:lnTo>
                <a:lnTo>
                  <a:pt x="251191" y="7671"/>
                </a:lnTo>
                <a:lnTo>
                  <a:pt x="297938" y="0"/>
                </a:lnTo>
                <a:lnTo>
                  <a:pt x="344547" y="0"/>
                </a:lnTo>
                <a:lnTo>
                  <a:pt x="390340" y="5114"/>
                </a:lnTo>
                <a:lnTo>
                  <a:pt x="434639" y="16622"/>
                </a:lnTo>
                <a:lnTo>
                  <a:pt x="476765" y="35802"/>
                </a:lnTo>
                <a:lnTo>
                  <a:pt x="516041" y="60096"/>
                </a:lnTo>
                <a:lnTo>
                  <a:pt x="551788" y="89505"/>
                </a:lnTo>
                <a:lnTo>
                  <a:pt x="558547" y="97177"/>
                </a:lnTo>
                <a:lnTo>
                  <a:pt x="312040" y="97177"/>
                </a:lnTo>
                <a:lnTo>
                  <a:pt x="281842" y="101012"/>
                </a:lnTo>
                <a:lnTo>
                  <a:pt x="233551" y="116356"/>
                </a:lnTo>
                <a:lnTo>
                  <a:pt x="198114" y="135536"/>
                </a:lnTo>
                <a:lnTo>
                  <a:pt x="166764" y="161109"/>
                </a:lnTo>
                <a:lnTo>
                  <a:pt x="140505" y="193075"/>
                </a:lnTo>
                <a:lnTo>
                  <a:pt x="134844" y="200747"/>
                </a:lnTo>
                <a:lnTo>
                  <a:pt x="116111" y="236549"/>
                </a:lnTo>
                <a:lnTo>
                  <a:pt x="112456" y="246778"/>
                </a:lnTo>
                <a:lnTo>
                  <a:pt x="109228" y="255729"/>
                </a:lnTo>
                <a:lnTo>
                  <a:pt x="100733" y="295367"/>
                </a:lnTo>
                <a:lnTo>
                  <a:pt x="99134" y="320939"/>
                </a:lnTo>
                <a:lnTo>
                  <a:pt x="99177" y="328611"/>
                </a:lnTo>
                <a:lnTo>
                  <a:pt x="105414" y="375921"/>
                </a:lnTo>
                <a:lnTo>
                  <a:pt x="133875" y="442411"/>
                </a:lnTo>
                <a:lnTo>
                  <a:pt x="159857" y="475655"/>
                </a:lnTo>
                <a:lnTo>
                  <a:pt x="191725" y="503786"/>
                </a:lnTo>
                <a:lnTo>
                  <a:pt x="228724" y="525523"/>
                </a:lnTo>
                <a:lnTo>
                  <a:pt x="270096" y="540866"/>
                </a:lnTo>
                <a:lnTo>
                  <a:pt x="315084" y="547260"/>
                </a:lnTo>
                <a:lnTo>
                  <a:pt x="559140" y="547260"/>
                </a:lnTo>
                <a:lnTo>
                  <a:pt x="553736" y="552374"/>
                </a:lnTo>
                <a:lnTo>
                  <a:pt x="524867" y="576668"/>
                </a:lnTo>
                <a:lnTo>
                  <a:pt x="518749" y="581783"/>
                </a:lnTo>
                <a:lnTo>
                  <a:pt x="512526" y="585619"/>
                </a:lnTo>
                <a:lnTo>
                  <a:pt x="506200" y="590734"/>
                </a:lnTo>
                <a:lnTo>
                  <a:pt x="499771" y="594569"/>
                </a:lnTo>
                <a:lnTo>
                  <a:pt x="511142" y="615028"/>
                </a:lnTo>
                <a:lnTo>
                  <a:pt x="459089" y="615028"/>
                </a:lnTo>
                <a:lnTo>
                  <a:pt x="458595" y="616306"/>
                </a:lnTo>
                <a:lnTo>
                  <a:pt x="418863" y="631650"/>
                </a:lnTo>
                <a:lnTo>
                  <a:pt x="376280" y="641879"/>
                </a:lnTo>
                <a:lnTo>
                  <a:pt x="331809" y="645715"/>
                </a:lnTo>
                <a:close/>
              </a:path>
              <a:path w="650875" h="840104">
                <a:moveTo>
                  <a:pt x="590525" y="510179"/>
                </a:moveTo>
                <a:lnTo>
                  <a:pt x="452482" y="510179"/>
                </a:lnTo>
                <a:lnTo>
                  <a:pt x="462847" y="502507"/>
                </a:lnTo>
                <a:lnTo>
                  <a:pt x="472779" y="494835"/>
                </a:lnTo>
                <a:lnTo>
                  <a:pt x="507564" y="457754"/>
                </a:lnTo>
                <a:lnTo>
                  <a:pt x="533039" y="414281"/>
                </a:lnTo>
                <a:lnTo>
                  <a:pt x="545219" y="377200"/>
                </a:lnTo>
                <a:lnTo>
                  <a:pt x="551958" y="319661"/>
                </a:lnTo>
                <a:lnTo>
                  <a:pt x="550973" y="299202"/>
                </a:lnTo>
                <a:lnTo>
                  <a:pt x="543277" y="259564"/>
                </a:lnTo>
                <a:lnTo>
                  <a:pt x="528341" y="221205"/>
                </a:lnTo>
                <a:lnTo>
                  <a:pt x="506563" y="186682"/>
                </a:lnTo>
                <a:lnTo>
                  <a:pt x="479420" y="157273"/>
                </a:lnTo>
                <a:lnTo>
                  <a:pt x="447336" y="132979"/>
                </a:lnTo>
                <a:lnTo>
                  <a:pt x="438653" y="126585"/>
                </a:lnTo>
                <a:lnTo>
                  <a:pt x="429760" y="122749"/>
                </a:lnTo>
                <a:lnTo>
                  <a:pt x="420656" y="117635"/>
                </a:lnTo>
                <a:lnTo>
                  <a:pt x="401857" y="109963"/>
                </a:lnTo>
                <a:lnTo>
                  <a:pt x="392238" y="107406"/>
                </a:lnTo>
                <a:lnTo>
                  <a:pt x="382484" y="103570"/>
                </a:lnTo>
                <a:lnTo>
                  <a:pt x="372595" y="102291"/>
                </a:lnTo>
                <a:lnTo>
                  <a:pt x="362611" y="99734"/>
                </a:lnTo>
                <a:lnTo>
                  <a:pt x="342481" y="97177"/>
                </a:lnTo>
                <a:lnTo>
                  <a:pt x="558547" y="97177"/>
                </a:lnTo>
                <a:lnTo>
                  <a:pt x="609984" y="167502"/>
                </a:lnTo>
                <a:lnTo>
                  <a:pt x="623595" y="194354"/>
                </a:lnTo>
                <a:lnTo>
                  <a:pt x="626588" y="200747"/>
                </a:lnTo>
                <a:lnTo>
                  <a:pt x="629411" y="208419"/>
                </a:lnTo>
                <a:lnTo>
                  <a:pt x="632065" y="216091"/>
                </a:lnTo>
                <a:lnTo>
                  <a:pt x="634548" y="222484"/>
                </a:lnTo>
                <a:lnTo>
                  <a:pt x="636860" y="230156"/>
                </a:lnTo>
                <a:lnTo>
                  <a:pt x="638997" y="237827"/>
                </a:lnTo>
                <a:lnTo>
                  <a:pt x="640958" y="244221"/>
                </a:lnTo>
                <a:lnTo>
                  <a:pt x="649003" y="288973"/>
                </a:lnTo>
                <a:lnTo>
                  <a:pt x="650651" y="314546"/>
                </a:lnTo>
                <a:lnTo>
                  <a:pt x="650554" y="335005"/>
                </a:lnTo>
                <a:lnTo>
                  <a:pt x="646862" y="373364"/>
                </a:lnTo>
                <a:lnTo>
                  <a:pt x="644125" y="387429"/>
                </a:lnTo>
                <a:lnTo>
                  <a:pt x="642490" y="395101"/>
                </a:lnTo>
                <a:lnTo>
                  <a:pt x="640677" y="402773"/>
                </a:lnTo>
                <a:lnTo>
                  <a:pt x="638688" y="410445"/>
                </a:lnTo>
                <a:lnTo>
                  <a:pt x="636525" y="416838"/>
                </a:lnTo>
                <a:lnTo>
                  <a:pt x="634189" y="424510"/>
                </a:lnTo>
                <a:lnTo>
                  <a:pt x="631679" y="432182"/>
                </a:lnTo>
                <a:lnTo>
                  <a:pt x="628999" y="438575"/>
                </a:lnTo>
                <a:lnTo>
                  <a:pt x="626151" y="446247"/>
                </a:lnTo>
                <a:lnTo>
                  <a:pt x="623135" y="452640"/>
                </a:lnTo>
                <a:lnTo>
                  <a:pt x="619952" y="460312"/>
                </a:lnTo>
                <a:lnTo>
                  <a:pt x="616604" y="466705"/>
                </a:lnTo>
                <a:lnTo>
                  <a:pt x="613096" y="473098"/>
                </a:lnTo>
                <a:lnTo>
                  <a:pt x="609427" y="480770"/>
                </a:lnTo>
                <a:lnTo>
                  <a:pt x="605598" y="487163"/>
                </a:lnTo>
                <a:lnTo>
                  <a:pt x="601613" y="493557"/>
                </a:lnTo>
                <a:lnTo>
                  <a:pt x="597477" y="499950"/>
                </a:lnTo>
                <a:lnTo>
                  <a:pt x="593189" y="506343"/>
                </a:lnTo>
                <a:lnTo>
                  <a:pt x="590525" y="510179"/>
                </a:lnTo>
                <a:close/>
              </a:path>
              <a:path w="650875" h="840104">
                <a:moveTo>
                  <a:pt x="306779" y="508900"/>
                </a:moveTo>
                <a:lnTo>
                  <a:pt x="261739" y="498671"/>
                </a:lnTo>
                <a:lnTo>
                  <a:pt x="220128" y="476934"/>
                </a:lnTo>
                <a:lnTo>
                  <a:pt x="184482" y="446247"/>
                </a:lnTo>
                <a:lnTo>
                  <a:pt x="157341" y="407887"/>
                </a:lnTo>
                <a:lnTo>
                  <a:pt x="153323" y="398937"/>
                </a:lnTo>
                <a:lnTo>
                  <a:pt x="149718" y="391265"/>
                </a:lnTo>
                <a:lnTo>
                  <a:pt x="138024" y="347791"/>
                </a:lnTo>
                <a:lnTo>
                  <a:pt x="136260" y="319661"/>
                </a:lnTo>
                <a:lnTo>
                  <a:pt x="136563" y="310710"/>
                </a:lnTo>
                <a:lnTo>
                  <a:pt x="144705" y="265958"/>
                </a:lnTo>
                <a:lnTo>
                  <a:pt x="150974" y="249335"/>
                </a:lnTo>
                <a:lnTo>
                  <a:pt x="154725" y="240385"/>
                </a:lnTo>
                <a:lnTo>
                  <a:pt x="179323" y="202025"/>
                </a:lnTo>
                <a:lnTo>
                  <a:pt x="212467" y="171338"/>
                </a:lnTo>
                <a:lnTo>
                  <a:pt x="252284" y="148322"/>
                </a:lnTo>
                <a:lnTo>
                  <a:pt x="260860" y="145765"/>
                </a:lnTo>
                <a:lnTo>
                  <a:pt x="269608" y="141929"/>
                </a:lnTo>
                <a:lnTo>
                  <a:pt x="278484" y="139372"/>
                </a:lnTo>
                <a:lnTo>
                  <a:pt x="314829" y="134257"/>
                </a:lnTo>
                <a:lnTo>
                  <a:pt x="333208" y="134257"/>
                </a:lnTo>
                <a:lnTo>
                  <a:pt x="342401" y="135536"/>
                </a:lnTo>
                <a:lnTo>
                  <a:pt x="351552" y="135536"/>
                </a:lnTo>
                <a:lnTo>
                  <a:pt x="360619" y="138093"/>
                </a:lnTo>
                <a:lnTo>
                  <a:pt x="369603" y="139372"/>
                </a:lnTo>
                <a:lnTo>
                  <a:pt x="387275" y="144486"/>
                </a:lnTo>
                <a:lnTo>
                  <a:pt x="428480" y="164945"/>
                </a:lnTo>
                <a:lnTo>
                  <a:pt x="463626" y="194354"/>
                </a:lnTo>
                <a:lnTo>
                  <a:pt x="485992" y="223762"/>
                </a:lnTo>
                <a:lnTo>
                  <a:pt x="316912" y="223762"/>
                </a:lnTo>
                <a:lnTo>
                  <a:pt x="297341" y="227598"/>
                </a:lnTo>
                <a:lnTo>
                  <a:pt x="262275" y="245499"/>
                </a:lnTo>
                <a:lnTo>
                  <a:pt x="257291" y="250614"/>
                </a:lnTo>
                <a:lnTo>
                  <a:pt x="248207" y="259564"/>
                </a:lnTo>
                <a:lnTo>
                  <a:pt x="229850" y="295367"/>
                </a:lnTo>
                <a:lnTo>
                  <a:pt x="226017" y="320939"/>
                </a:lnTo>
                <a:lnTo>
                  <a:pt x="226772" y="333726"/>
                </a:lnTo>
                <a:lnTo>
                  <a:pt x="239468" y="372085"/>
                </a:lnTo>
                <a:lnTo>
                  <a:pt x="265890" y="401494"/>
                </a:lnTo>
                <a:lnTo>
                  <a:pt x="301771" y="418116"/>
                </a:lnTo>
                <a:lnTo>
                  <a:pt x="321483" y="420674"/>
                </a:lnTo>
                <a:lnTo>
                  <a:pt x="485633" y="420674"/>
                </a:lnTo>
                <a:lnTo>
                  <a:pt x="468064" y="446247"/>
                </a:lnTo>
                <a:lnTo>
                  <a:pt x="433258" y="475655"/>
                </a:lnTo>
                <a:lnTo>
                  <a:pt x="442582" y="492278"/>
                </a:lnTo>
                <a:lnTo>
                  <a:pt x="443975" y="494835"/>
                </a:lnTo>
                <a:lnTo>
                  <a:pt x="396991" y="494835"/>
                </a:lnTo>
                <a:lnTo>
                  <a:pt x="352709" y="507622"/>
                </a:lnTo>
                <a:lnTo>
                  <a:pt x="306779" y="508900"/>
                </a:lnTo>
                <a:close/>
              </a:path>
              <a:path w="650875" h="840104">
                <a:moveTo>
                  <a:pt x="497203" y="398937"/>
                </a:moveTo>
                <a:lnTo>
                  <a:pt x="390839" y="398937"/>
                </a:lnTo>
                <a:lnTo>
                  <a:pt x="394159" y="395101"/>
                </a:lnTo>
                <a:lnTo>
                  <a:pt x="397234" y="391265"/>
                </a:lnTo>
                <a:lnTo>
                  <a:pt x="420447" y="350348"/>
                </a:lnTo>
                <a:lnTo>
                  <a:pt x="424098" y="333726"/>
                </a:lnTo>
                <a:lnTo>
                  <a:pt x="424625" y="320939"/>
                </a:lnTo>
                <a:lnTo>
                  <a:pt x="413907" y="280023"/>
                </a:lnTo>
                <a:lnTo>
                  <a:pt x="388646" y="245499"/>
                </a:lnTo>
                <a:lnTo>
                  <a:pt x="351436" y="227598"/>
                </a:lnTo>
                <a:lnTo>
                  <a:pt x="344547" y="225041"/>
                </a:lnTo>
                <a:lnTo>
                  <a:pt x="337604" y="225041"/>
                </a:lnTo>
                <a:lnTo>
                  <a:pt x="330608" y="223762"/>
                </a:lnTo>
                <a:lnTo>
                  <a:pt x="485992" y="223762"/>
                </a:lnTo>
                <a:lnTo>
                  <a:pt x="490672" y="231434"/>
                </a:lnTo>
                <a:lnTo>
                  <a:pt x="508250" y="274908"/>
                </a:lnTo>
                <a:lnTo>
                  <a:pt x="514205" y="320939"/>
                </a:lnTo>
                <a:lnTo>
                  <a:pt x="509110" y="365692"/>
                </a:lnTo>
                <a:lnTo>
                  <a:pt x="497203" y="398937"/>
                </a:lnTo>
                <a:close/>
              </a:path>
              <a:path w="650875" h="840104">
                <a:moveTo>
                  <a:pt x="323234" y="382314"/>
                </a:moveTo>
                <a:lnTo>
                  <a:pt x="285496" y="369528"/>
                </a:lnTo>
                <a:lnTo>
                  <a:pt x="269477" y="347791"/>
                </a:lnTo>
                <a:lnTo>
                  <a:pt x="266438" y="341398"/>
                </a:lnTo>
                <a:lnTo>
                  <a:pt x="264654" y="333726"/>
                </a:lnTo>
                <a:lnTo>
                  <a:pt x="263597" y="319661"/>
                </a:lnTo>
                <a:lnTo>
                  <a:pt x="264356" y="311989"/>
                </a:lnTo>
                <a:lnTo>
                  <a:pt x="285644" y="274908"/>
                </a:lnTo>
                <a:lnTo>
                  <a:pt x="318889" y="260843"/>
                </a:lnTo>
                <a:lnTo>
                  <a:pt x="326105" y="260843"/>
                </a:lnTo>
                <a:lnTo>
                  <a:pt x="366208" y="276187"/>
                </a:lnTo>
                <a:lnTo>
                  <a:pt x="386594" y="319661"/>
                </a:lnTo>
                <a:lnTo>
                  <a:pt x="382691" y="341398"/>
                </a:lnTo>
                <a:lnTo>
                  <a:pt x="370847" y="363135"/>
                </a:lnTo>
                <a:lnTo>
                  <a:pt x="379786" y="378478"/>
                </a:lnTo>
                <a:lnTo>
                  <a:pt x="380477" y="379757"/>
                </a:lnTo>
                <a:lnTo>
                  <a:pt x="336502" y="379757"/>
                </a:lnTo>
                <a:lnTo>
                  <a:pt x="323234" y="382314"/>
                </a:lnTo>
                <a:close/>
              </a:path>
              <a:path w="650875" h="840104">
                <a:moveTo>
                  <a:pt x="485633" y="420674"/>
                </a:moveTo>
                <a:lnTo>
                  <a:pt x="328096" y="420674"/>
                </a:lnTo>
                <a:lnTo>
                  <a:pt x="334708" y="419395"/>
                </a:lnTo>
                <a:lnTo>
                  <a:pt x="343422" y="418116"/>
                </a:lnTo>
                <a:lnTo>
                  <a:pt x="350471" y="418116"/>
                </a:lnTo>
                <a:lnTo>
                  <a:pt x="356238" y="416838"/>
                </a:lnTo>
                <a:lnTo>
                  <a:pt x="336630" y="379757"/>
                </a:lnTo>
                <a:lnTo>
                  <a:pt x="380477" y="379757"/>
                </a:lnTo>
                <a:lnTo>
                  <a:pt x="390839" y="398937"/>
                </a:lnTo>
                <a:lnTo>
                  <a:pt x="497203" y="398937"/>
                </a:lnTo>
                <a:lnTo>
                  <a:pt x="493539" y="409166"/>
                </a:lnTo>
                <a:lnTo>
                  <a:pt x="485633" y="420674"/>
                </a:lnTo>
                <a:close/>
              </a:path>
              <a:path w="650875" h="840104">
                <a:moveTo>
                  <a:pt x="559140" y="547260"/>
                </a:moveTo>
                <a:lnTo>
                  <a:pt x="315084" y="547260"/>
                </a:lnTo>
                <a:lnTo>
                  <a:pt x="362932" y="544702"/>
                </a:lnTo>
                <a:lnTo>
                  <a:pt x="412882" y="531916"/>
                </a:lnTo>
                <a:lnTo>
                  <a:pt x="416727" y="531916"/>
                </a:lnTo>
                <a:lnTo>
                  <a:pt x="411805" y="522965"/>
                </a:lnTo>
                <a:lnTo>
                  <a:pt x="401913" y="503786"/>
                </a:lnTo>
                <a:lnTo>
                  <a:pt x="396991" y="494835"/>
                </a:lnTo>
                <a:lnTo>
                  <a:pt x="443975" y="494835"/>
                </a:lnTo>
                <a:lnTo>
                  <a:pt x="447460" y="501228"/>
                </a:lnTo>
                <a:lnTo>
                  <a:pt x="452470" y="510159"/>
                </a:lnTo>
                <a:lnTo>
                  <a:pt x="590525" y="510179"/>
                </a:lnTo>
                <a:lnTo>
                  <a:pt x="588750" y="512736"/>
                </a:lnTo>
                <a:lnTo>
                  <a:pt x="584164" y="517851"/>
                </a:lnTo>
                <a:lnTo>
                  <a:pt x="579437" y="524244"/>
                </a:lnTo>
                <a:lnTo>
                  <a:pt x="574569" y="530637"/>
                </a:lnTo>
                <a:lnTo>
                  <a:pt x="569560" y="535752"/>
                </a:lnTo>
                <a:lnTo>
                  <a:pt x="564415" y="542145"/>
                </a:lnTo>
                <a:lnTo>
                  <a:pt x="559140" y="547260"/>
                </a:lnTo>
                <a:close/>
              </a:path>
              <a:path w="650875" h="840104">
                <a:moveTo>
                  <a:pt x="452482" y="510179"/>
                </a:moveTo>
                <a:close/>
              </a:path>
              <a:path w="650875" h="840104">
                <a:moveTo>
                  <a:pt x="536128" y="840069"/>
                </a:moveTo>
                <a:lnTo>
                  <a:pt x="503647" y="806825"/>
                </a:lnTo>
                <a:lnTo>
                  <a:pt x="493981" y="788924"/>
                </a:lnTo>
                <a:lnTo>
                  <a:pt x="484724" y="772301"/>
                </a:lnTo>
                <a:lnTo>
                  <a:pt x="475767" y="754400"/>
                </a:lnTo>
                <a:lnTo>
                  <a:pt x="472981" y="748007"/>
                </a:lnTo>
                <a:lnTo>
                  <a:pt x="472383" y="741614"/>
                </a:lnTo>
                <a:lnTo>
                  <a:pt x="476616" y="723713"/>
                </a:lnTo>
                <a:lnTo>
                  <a:pt x="479717" y="712205"/>
                </a:lnTo>
                <a:lnTo>
                  <a:pt x="483279" y="700697"/>
                </a:lnTo>
                <a:lnTo>
                  <a:pt x="487301" y="689189"/>
                </a:lnTo>
                <a:lnTo>
                  <a:pt x="488914" y="685353"/>
                </a:lnTo>
                <a:lnTo>
                  <a:pt x="489896" y="682796"/>
                </a:lnTo>
                <a:lnTo>
                  <a:pt x="490464" y="676403"/>
                </a:lnTo>
                <a:lnTo>
                  <a:pt x="490378" y="673845"/>
                </a:lnTo>
                <a:lnTo>
                  <a:pt x="489993" y="671288"/>
                </a:lnTo>
                <a:lnTo>
                  <a:pt x="474982" y="643158"/>
                </a:lnTo>
                <a:lnTo>
                  <a:pt x="459876" y="615028"/>
                </a:lnTo>
                <a:lnTo>
                  <a:pt x="511142" y="615028"/>
                </a:lnTo>
                <a:lnTo>
                  <a:pt x="531041" y="650830"/>
                </a:lnTo>
                <a:lnTo>
                  <a:pt x="538473" y="654666"/>
                </a:lnTo>
                <a:lnTo>
                  <a:pt x="544112" y="657223"/>
                </a:lnTo>
                <a:lnTo>
                  <a:pt x="563135" y="666174"/>
                </a:lnTo>
                <a:lnTo>
                  <a:pt x="606380" y="689189"/>
                </a:lnTo>
                <a:lnTo>
                  <a:pt x="630745" y="731385"/>
                </a:lnTo>
                <a:lnTo>
                  <a:pt x="634233" y="740335"/>
                </a:lnTo>
                <a:lnTo>
                  <a:pt x="638417" y="748007"/>
                </a:lnTo>
                <a:lnTo>
                  <a:pt x="642728" y="755679"/>
                </a:lnTo>
                <a:lnTo>
                  <a:pt x="646598" y="763351"/>
                </a:lnTo>
                <a:lnTo>
                  <a:pt x="649055" y="774858"/>
                </a:lnTo>
                <a:lnTo>
                  <a:pt x="568808" y="774858"/>
                </a:lnTo>
                <a:lnTo>
                  <a:pt x="562633" y="796595"/>
                </a:lnTo>
                <a:lnTo>
                  <a:pt x="546957" y="832397"/>
                </a:lnTo>
                <a:lnTo>
                  <a:pt x="541723" y="837512"/>
                </a:lnTo>
                <a:lnTo>
                  <a:pt x="536128" y="840069"/>
                </a:lnTo>
                <a:close/>
              </a:path>
              <a:path w="650875" h="840104">
                <a:moveTo>
                  <a:pt x="627374" y="788924"/>
                </a:moveTo>
                <a:lnTo>
                  <a:pt x="613357" y="785088"/>
                </a:lnTo>
                <a:lnTo>
                  <a:pt x="599148" y="782530"/>
                </a:lnTo>
                <a:lnTo>
                  <a:pt x="584411" y="778694"/>
                </a:lnTo>
                <a:lnTo>
                  <a:pt x="568808" y="774858"/>
                </a:lnTo>
                <a:lnTo>
                  <a:pt x="649055" y="774858"/>
                </a:lnTo>
                <a:lnTo>
                  <a:pt x="646261" y="782530"/>
                </a:lnTo>
                <a:lnTo>
                  <a:pt x="638830" y="787645"/>
                </a:lnTo>
                <a:lnTo>
                  <a:pt x="627374" y="788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4513" y="6803031"/>
            <a:ext cx="5584825" cy="1550035"/>
          </a:xfrm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657225" algn="ctr">
              <a:lnSpc>
                <a:spcPct val="100000"/>
              </a:lnSpc>
              <a:spcBef>
                <a:spcPts val="2640"/>
              </a:spcBef>
            </a:pPr>
            <a:r>
              <a:rPr sz="3600" spc="165" dirty="0">
                <a:solidFill>
                  <a:srgbClr val="FFFFFF"/>
                </a:solidFill>
                <a:latin typeface="Trebuchet MS"/>
                <a:cs typeface="Trebuchet MS"/>
              </a:rPr>
              <a:t>COMPAN</a:t>
            </a:r>
            <a:r>
              <a:rPr lang="en-IN" sz="3600" spc="1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Trebuchet MS"/>
                <a:cs typeface="Trebuchet MS"/>
              </a:rPr>
              <a:t>VISION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700" b="1" i="1" spc="-125" dirty="0">
                <a:solidFill>
                  <a:srgbClr val="FFFFFF"/>
                </a:solidFill>
                <a:latin typeface="Arial"/>
                <a:cs typeface="Arial"/>
              </a:rPr>
              <a:t>"To</a:t>
            </a:r>
            <a:r>
              <a:rPr sz="2700" b="1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i="1" spc="-50" dirty="0">
                <a:solidFill>
                  <a:srgbClr val="FFFFFF"/>
                </a:solidFill>
                <a:latin typeface="Arial"/>
                <a:cs typeface="Arial"/>
              </a:rPr>
              <a:t>become</a:t>
            </a:r>
            <a:r>
              <a:rPr sz="2700" b="1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i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700" b="1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i="1" spc="-25" dirty="0">
                <a:solidFill>
                  <a:srgbClr val="FFFFFF"/>
                </a:solidFill>
                <a:latin typeface="Arial"/>
                <a:cs typeface="Arial"/>
              </a:rPr>
              <a:t>loved</a:t>
            </a:r>
            <a:r>
              <a:rPr sz="2700" b="1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i="1" spc="-20" dirty="0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sz="2700" b="1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i="1" spc="-10" dirty="0">
                <a:solidFill>
                  <a:srgbClr val="FFFFFF"/>
                </a:solidFill>
                <a:latin typeface="Arial"/>
                <a:cs typeface="Arial"/>
              </a:rPr>
              <a:t>cream"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4132" y="8092967"/>
            <a:ext cx="408940" cy="552450"/>
          </a:xfrm>
          <a:custGeom>
            <a:avLst/>
            <a:gdLst/>
            <a:ahLst/>
            <a:cxnLst/>
            <a:rect l="l" t="t" r="r" b="b"/>
            <a:pathLst>
              <a:path w="408940" h="552450">
                <a:moveTo>
                  <a:pt x="244759" y="454828"/>
                </a:moveTo>
                <a:lnTo>
                  <a:pt x="163375" y="454597"/>
                </a:lnTo>
                <a:lnTo>
                  <a:pt x="162684" y="447145"/>
                </a:lnTo>
                <a:lnTo>
                  <a:pt x="162038" y="439759"/>
                </a:lnTo>
                <a:lnTo>
                  <a:pt x="161317" y="432307"/>
                </a:lnTo>
                <a:lnTo>
                  <a:pt x="150189" y="379300"/>
                </a:lnTo>
                <a:lnTo>
                  <a:pt x="128258" y="338195"/>
                </a:lnTo>
                <a:lnTo>
                  <a:pt x="120977" y="329820"/>
                </a:lnTo>
                <a:lnTo>
                  <a:pt x="117260" y="325748"/>
                </a:lnTo>
                <a:lnTo>
                  <a:pt x="95755" y="296157"/>
                </a:lnTo>
                <a:lnTo>
                  <a:pt x="83792" y="264435"/>
                </a:lnTo>
                <a:lnTo>
                  <a:pt x="81699" y="230753"/>
                </a:lnTo>
                <a:lnTo>
                  <a:pt x="89803" y="195285"/>
                </a:lnTo>
                <a:lnTo>
                  <a:pt x="106449" y="163188"/>
                </a:lnTo>
                <a:lnTo>
                  <a:pt x="129623" y="139043"/>
                </a:lnTo>
                <a:lnTo>
                  <a:pt x="158940" y="123023"/>
                </a:lnTo>
                <a:lnTo>
                  <a:pt x="194018" y="115301"/>
                </a:lnTo>
                <a:lnTo>
                  <a:pt x="237004" y="119095"/>
                </a:lnTo>
                <a:lnTo>
                  <a:pt x="273882" y="136815"/>
                </a:lnTo>
                <a:lnTo>
                  <a:pt x="302489" y="165406"/>
                </a:lnTo>
                <a:lnTo>
                  <a:pt x="320660" y="201816"/>
                </a:lnTo>
                <a:lnTo>
                  <a:pt x="326232" y="242989"/>
                </a:lnTo>
                <a:lnTo>
                  <a:pt x="317042" y="285871"/>
                </a:lnTo>
                <a:lnTo>
                  <a:pt x="312543" y="296157"/>
                </a:lnTo>
                <a:lnTo>
                  <a:pt x="307132" y="305678"/>
                </a:lnTo>
                <a:lnTo>
                  <a:pt x="300707" y="314614"/>
                </a:lnTo>
                <a:lnTo>
                  <a:pt x="293302" y="322905"/>
                </a:lnTo>
                <a:lnTo>
                  <a:pt x="278443" y="339805"/>
                </a:lnTo>
                <a:lnTo>
                  <a:pt x="257813" y="378568"/>
                </a:lnTo>
                <a:lnTo>
                  <a:pt x="248277" y="423701"/>
                </a:lnTo>
                <a:lnTo>
                  <a:pt x="246846" y="435426"/>
                </a:lnTo>
                <a:lnTo>
                  <a:pt x="245358" y="447196"/>
                </a:lnTo>
                <a:lnTo>
                  <a:pt x="244987" y="449680"/>
                </a:lnTo>
                <a:lnTo>
                  <a:pt x="244987" y="452139"/>
                </a:lnTo>
                <a:lnTo>
                  <a:pt x="244759" y="454828"/>
                </a:lnTo>
                <a:close/>
              </a:path>
              <a:path w="408940" h="552450">
                <a:moveTo>
                  <a:pt x="165161" y="552101"/>
                </a:moveTo>
                <a:lnTo>
                  <a:pt x="162800" y="551112"/>
                </a:lnTo>
                <a:lnTo>
                  <a:pt x="158880" y="547129"/>
                </a:lnTo>
                <a:lnTo>
                  <a:pt x="157912" y="544758"/>
                </a:lnTo>
                <a:lnTo>
                  <a:pt x="157912" y="493363"/>
                </a:lnTo>
                <a:lnTo>
                  <a:pt x="158889" y="490972"/>
                </a:lnTo>
                <a:lnTo>
                  <a:pt x="162800" y="487010"/>
                </a:lnTo>
                <a:lnTo>
                  <a:pt x="165161" y="486020"/>
                </a:lnTo>
                <a:lnTo>
                  <a:pt x="243720" y="486037"/>
                </a:lnTo>
                <a:lnTo>
                  <a:pt x="246065" y="487034"/>
                </a:lnTo>
                <a:lnTo>
                  <a:pt x="249943" y="490993"/>
                </a:lnTo>
                <a:lnTo>
                  <a:pt x="250904" y="493363"/>
                </a:lnTo>
                <a:lnTo>
                  <a:pt x="250904" y="544758"/>
                </a:lnTo>
                <a:lnTo>
                  <a:pt x="249922" y="547150"/>
                </a:lnTo>
                <a:lnTo>
                  <a:pt x="246065" y="551087"/>
                </a:lnTo>
                <a:lnTo>
                  <a:pt x="243720" y="552084"/>
                </a:lnTo>
                <a:lnTo>
                  <a:pt x="165161" y="552101"/>
                </a:lnTo>
                <a:close/>
              </a:path>
              <a:path w="408940" h="552450">
                <a:moveTo>
                  <a:pt x="14675" y="360501"/>
                </a:moveTo>
                <a:lnTo>
                  <a:pt x="7942" y="360400"/>
                </a:lnTo>
                <a:lnTo>
                  <a:pt x="4378" y="358172"/>
                </a:lnTo>
                <a:lnTo>
                  <a:pt x="2124" y="353792"/>
                </a:lnTo>
                <a:lnTo>
                  <a:pt x="488" y="351071"/>
                </a:lnTo>
                <a:lnTo>
                  <a:pt x="42323" y="316067"/>
                </a:lnTo>
                <a:lnTo>
                  <a:pt x="45812" y="315068"/>
                </a:lnTo>
                <a:lnTo>
                  <a:pt x="47177" y="314914"/>
                </a:lnTo>
                <a:lnTo>
                  <a:pt x="59009" y="323750"/>
                </a:lnTo>
                <a:lnTo>
                  <a:pt x="60060" y="326344"/>
                </a:lnTo>
                <a:lnTo>
                  <a:pt x="26824" y="354235"/>
                </a:lnTo>
                <a:lnTo>
                  <a:pt x="16419" y="360066"/>
                </a:lnTo>
                <a:lnTo>
                  <a:pt x="14675" y="360501"/>
                </a:lnTo>
                <a:close/>
              </a:path>
              <a:path w="408940" h="552450">
                <a:moveTo>
                  <a:pt x="45453" y="157193"/>
                </a:moveTo>
                <a:lnTo>
                  <a:pt x="43632" y="156707"/>
                </a:lnTo>
                <a:lnTo>
                  <a:pt x="41944" y="155716"/>
                </a:lnTo>
                <a:lnTo>
                  <a:pt x="32432" y="150394"/>
                </a:lnTo>
                <a:lnTo>
                  <a:pt x="1441" y="128517"/>
                </a:lnTo>
                <a:lnTo>
                  <a:pt x="1322" y="128217"/>
                </a:lnTo>
                <a:lnTo>
                  <a:pt x="1170" y="127935"/>
                </a:lnTo>
                <a:lnTo>
                  <a:pt x="986" y="127671"/>
                </a:lnTo>
                <a:lnTo>
                  <a:pt x="455" y="126673"/>
                </a:lnTo>
                <a:lnTo>
                  <a:pt x="14725" y="110915"/>
                </a:lnTo>
                <a:lnTo>
                  <a:pt x="18507" y="113073"/>
                </a:lnTo>
                <a:lnTo>
                  <a:pt x="27895" y="118335"/>
                </a:lnTo>
                <a:lnTo>
                  <a:pt x="60241" y="144388"/>
                </a:lnTo>
                <a:lnTo>
                  <a:pt x="59842" y="147405"/>
                </a:lnTo>
                <a:lnTo>
                  <a:pt x="58183" y="150394"/>
                </a:lnTo>
                <a:lnTo>
                  <a:pt x="56611" y="153483"/>
                </a:lnTo>
                <a:lnTo>
                  <a:pt x="54083" y="155634"/>
                </a:lnTo>
                <a:lnTo>
                  <a:pt x="50666" y="156714"/>
                </a:lnTo>
                <a:lnTo>
                  <a:pt x="49600" y="157025"/>
                </a:lnTo>
                <a:lnTo>
                  <a:pt x="48513" y="157178"/>
                </a:lnTo>
                <a:lnTo>
                  <a:pt x="45453" y="157193"/>
                </a:lnTo>
                <a:close/>
              </a:path>
              <a:path w="408940" h="552450">
                <a:moveTo>
                  <a:pt x="207258" y="65373"/>
                </a:moveTo>
                <a:lnTo>
                  <a:pt x="203650" y="65283"/>
                </a:lnTo>
                <a:lnTo>
                  <a:pt x="201869" y="65283"/>
                </a:lnTo>
                <a:lnTo>
                  <a:pt x="200255" y="64946"/>
                </a:lnTo>
                <a:lnTo>
                  <a:pt x="191200" y="53432"/>
                </a:lnTo>
                <a:lnTo>
                  <a:pt x="191356" y="51760"/>
                </a:lnTo>
                <a:lnTo>
                  <a:pt x="191340" y="11672"/>
                </a:lnTo>
                <a:lnTo>
                  <a:pt x="205693" y="0"/>
                </a:lnTo>
                <a:lnTo>
                  <a:pt x="207347" y="352"/>
                </a:lnTo>
                <a:lnTo>
                  <a:pt x="216567" y="11672"/>
                </a:lnTo>
                <a:lnTo>
                  <a:pt x="216562" y="55724"/>
                </a:lnTo>
                <a:lnTo>
                  <a:pt x="215248" y="59130"/>
                </a:lnTo>
                <a:lnTo>
                  <a:pt x="212524" y="61979"/>
                </a:lnTo>
                <a:lnTo>
                  <a:pt x="210115" y="64272"/>
                </a:lnTo>
                <a:lnTo>
                  <a:pt x="207492" y="65283"/>
                </a:lnTo>
                <a:lnTo>
                  <a:pt x="203650" y="65283"/>
                </a:lnTo>
                <a:lnTo>
                  <a:pt x="207466" y="65293"/>
                </a:lnTo>
                <a:lnTo>
                  <a:pt x="207258" y="65373"/>
                </a:lnTo>
                <a:close/>
              </a:path>
              <a:path w="408940" h="552450">
                <a:moveTo>
                  <a:pt x="360502" y="157099"/>
                </a:moveTo>
                <a:lnTo>
                  <a:pt x="355623" y="157075"/>
                </a:lnTo>
                <a:lnTo>
                  <a:pt x="352045" y="154906"/>
                </a:lnTo>
                <a:lnTo>
                  <a:pt x="349690" y="150491"/>
                </a:lnTo>
                <a:lnTo>
                  <a:pt x="348917" y="149086"/>
                </a:lnTo>
                <a:lnTo>
                  <a:pt x="348413" y="147504"/>
                </a:lnTo>
                <a:lnTo>
                  <a:pt x="348031" y="144134"/>
                </a:lnTo>
                <a:lnTo>
                  <a:pt x="348167" y="142476"/>
                </a:lnTo>
                <a:lnTo>
                  <a:pt x="354662" y="133203"/>
                </a:lnTo>
                <a:lnTo>
                  <a:pt x="371206" y="123369"/>
                </a:lnTo>
                <a:lnTo>
                  <a:pt x="387807" y="113765"/>
                </a:lnTo>
                <a:lnTo>
                  <a:pt x="392035" y="111219"/>
                </a:lnTo>
                <a:lnTo>
                  <a:pt x="396359" y="111039"/>
                </a:lnTo>
                <a:lnTo>
                  <a:pt x="400777" y="113227"/>
                </a:lnTo>
                <a:lnTo>
                  <a:pt x="405312" y="115637"/>
                </a:lnTo>
                <a:lnTo>
                  <a:pt x="407790" y="119427"/>
                </a:lnTo>
                <a:lnTo>
                  <a:pt x="408210" y="124598"/>
                </a:lnTo>
                <a:lnTo>
                  <a:pt x="408438" y="126135"/>
                </a:lnTo>
                <a:lnTo>
                  <a:pt x="407452" y="127364"/>
                </a:lnTo>
                <a:lnTo>
                  <a:pt x="406542" y="128747"/>
                </a:lnTo>
                <a:lnTo>
                  <a:pt x="406087" y="129515"/>
                </a:lnTo>
                <a:lnTo>
                  <a:pt x="404826" y="131828"/>
                </a:lnTo>
                <a:lnTo>
                  <a:pt x="403132" y="133749"/>
                </a:lnTo>
                <a:lnTo>
                  <a:pt x="401005" y="135278"/>
                </a:lnTo>
                <a:lnTo>
                  <a:pt x="392474" y="140474"/>
                </a:lnTo>
                <a:lnTo>
                  <a:pt x="383901" y="145554"/>
                </a:lnTo>
                <a:lnTo>
                  <a:pt x="367025" y="155255"/>
                </a:lnTo>
                <a:lnTo>
                  <a:pt x="365014" y="156460"/>
                </a:lnTo>
                <a:lnTo>
                  <a:pt x="362839" y="157075"/>
                </a:lnTo>
                <a:lnTo>
                  <a:pt x="360502" y="157099"/>
                </a:lnTo>
                <a:close/>
              </a:path>
              <a:path w="408940" h="552450">
                <a:moveTo>
                  <a:pt x="397252" y="360583"/>
                </a:moveTo>
                <a:lnTo>
                  <a:pt x="394330" y="360476"/>
                </a:lnTo>
                <a:lnTo>
                  <a:pt x="393496" y="360476"/>
                </a:lnTo>
                <a:lnTo>
                  <a:pt x="391752" y="359862"/>
                </a:lnTo>
                <a:lnTo>
                  <a:pt x="390229" y="359385"/>
                </a:lnTo>
                <a:lnTo>
                  <a:pt x="388762" y="358770"/>
                </a:lnTo>
                <a:lnTo>
                  <a:pt x="387352" y="358018"/>
                </a:lnTo>
                <a:lnTo>
                  <a:pt x="355497" y="339347"/>
                </a:lnTo>
                <a:lnTo>
                  <a:pt x="353918" y="338574"/>
                </a:lnTo>
                <a:lnTo>
                  <a:pt x="348225" y="326919"/>
                </a:lnTo>
                <a:lnTo>
                  <a:pt x="348418" y="324681"/>
                </a:lnTo>
                <a:lnTo>
                  <a:pt x="360904" y="314536"/>
                </a:lnTo>
                <a:lnTo>
                  <a:pt x="364544" y="315125"/>
                </a:lnTo>
                <a:lnTo>
                  <a:pt x="367935" y="317296"/>
                </a:lnTo>
                <a:lnTo>
                  <a:pt x="401005" y="336581"/>
                </a:lnTo>
                <a:lnTo>
                  <a:pt x="403556" y="337974"/>
                </a:lnTo>
                <a:lnTo>
                  <a:pt x="405381" y="340028"/>
                </a:lnTo>
                <a:lnTo>
                  <a:pt x="407577" y="345460"/>
                </a:lnTo>
                <a:lnTo>
                  <a:pt x="407699" y="348221"/>
                </a:lnTo>
                <a:lnTo>
                  <a:pt x="406845" y="351026"/>
                </a:lnTo>
                <a:lnTo>
                  <a:pt x="406111" y="353893"/>
                </a:lnTo>
                <a:lnTo>
                  <a:pt x="404572" y="356211"/>
                </a:lnTo>
                <a:lnTo>
                  <a:pt x="399885" y="359750"/>
                </a:lnTo>
                <a:lnTo>
                  <a:pt x="397252" y="3605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0363" y="5470669"/>
            <a:ext cx="4674235" cy="4249420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2630"/>
              </a:spcBef>
            </a:pPr>
            <a:r>
              <a:rPr sz="3600" spc="-85" dirty="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sz="3600" spc="-4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Black"/>
                <a:cs typeface="Arial Black"/>
              </a:rPr>
              <a:t>Vision</a:t>
            </a:r>
            <a:endParaRPr sz="3600">
              <a:latin typeface="Arial Black"/>
              <a:cs typeface="Arial Black"/>
            </a:endParaRPr>
          </a:p>
          <a:p>
            <a:pPr marL="12700" marR="528955">
              <a:lnSpc>
                <a:spcPct val="114599"/>
              </a:lnSpc>
              <a:spcBef>
                <a:spcPts val="1270"/>
              </a:spcBef>
            </a:pPr>
            <a:r>
              <a:rPr sz="2400" i="1" spc="-55" dirty="0">
                <a:solidFill>
                  <a:srgbClr val="FFFFFF"/>
                </a:solidFill>
                <a:latin typeface="Verdana"/>
                <a:cs typeface="Verdana"/>
              </a:rPr>
              <a:t>"To</a:t>
            </a:r>
            <a:r>
              <a:rPr sz="24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sz="24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fastest</a:t>
            </a:r>
            <a:r>
              <a:rPr sz="24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safest</a:t>
            </a:r>
            <a:r>
              <a:rPr sz="24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50" dirty="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sz="24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i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Verdana"/>
                <a:cs typeface="Verdana"/>
              </a:rPr>
              <a:t>people's </a:t>
            </a:r>
            <a:r>
              <a:rPr sz="2400" i="1" spc="-60" dirty="0">
                <a:solidFill>
                  <a:srgbClr val="FFFFFF"/>
                </a:solidFill>
                <a:latin typeface="Verdana"/>
                <a:cs typeface="Verdana"/>
              </a:rPr>
              <a:t>favorite</a:t>
            </a:r>
            <a:r>
              <a:rPr sz="24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ice</a:t>
            </a:r>
            <a:r>
              <a:rPr sz="24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Verdana"/>
                <a:cs typeface="Verdana"/>
              </a:rPr>
              <a:t>cream"</a:t>
            </a:r>
            <a:endParaRPr sz="2400">
              <a:latin typeface="Verdana"/>
              <a:cs typeface="Verdana"/>
            </a:endParaRPr>
          </a:p>
          <a:p>
            <a:pPr marL="675640">
              <a:lnSpc>
                <a:spcPct val="100000"/>
              </a:lnSpc>
              <a:spcBef>
                <a:spcPts val="2265"/>
              </a:spcBef>
            </a:pPr>
            <a:r>
              <a:rPr sz="3600" spc="-85" dirty="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sz="3600" spc="-4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 Black"/>
                <a:cs typeface="Arial Black"/>
              </a:rPr>
              <a:t>Mission</a:t>
            </a: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ct val="115700"/>
              </a:lnSpc>
              <a:spcBef>
                <a:spcPts val="1155"/>
              </a:spcBef>
            </a:pPr>
            <a:r>
              <a:rPr sz="2700" spc="-60" dirty="0">
                <a:solidFill>
                  <a:srgbClr val="FFFFFF"/>
                </a:solidFill>
                <a:latin typeface="Verdana"/>
                <a:cs typeface="Verdana"/>
              </a:rPr>
              <a:t>"To</a:t>
            </a:r>
            <a:r>
              <a:rPr sz="27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FFFFFF"/>
                </a:solidFill>
                <a:latin typeface="Verdana"/>
                <a:cs typeface="Verdana"/>
              </a:rPr>
              <a:t>deliver</a:t>
            </a:r>
            <a:r>
              <a:rPr sz="27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7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orders </a:t>
            </a:r>
            <a:r>
              <a:rPr sz="2700" spc="-2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27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7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Verdana"/>
                <a:cs typeface="Verdana"/>
              </a:rPr>
              <a:t>safely!</a:t>
            </a:r>
            <a:r>
              <a:rPr sz="27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33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45312" y="2091187"/>
            <a:ext cx="5488940" cy="27628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550"/>
              </a:spcBef>
            </a:pPr>
            <a:r>
              <a:rPr sz="3600" spc="3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IN" sz="3600" spc="3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330" dirty="0">
                <a:solidFill>
                  <a:srgbClr val="FFFFFF"/>
                </a:solidFill>
                <a:latin typeface="Trebuchet MS"/>
                <a:cs typeface="Trebuchet MS"/>
              </a:rPr>
              <a:t>OBLEM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relies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heavily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food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delivery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apps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1800" dirty="0">
              <a:latin typeface="Arial MT"/>
              <a:cs typeface="Arial MT"/>
            </a:endParaRPr>
          </a:p>
          <a:p>
            <a:pPr marL="12700" marR="194945">
              <a:lnSpc>
                <a:spcPct val="1667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revenue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India,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wants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launch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avoid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commissions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gain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control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experience,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ultimately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hoping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attract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away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competitors.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BA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687" y="-7882"/>
            <a:ext cx="5947468" cy="29121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848852"/>
            <a:ext cx="4021988" cy="24381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5703" y="1"/>
            <a:ext cx="5052297" cy="329649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28700" y="4299071"/>
            <a:ext cx="9213850" cy="5283200"/>
            <a:chOff x="1028700" y="4299071"/>
            <a:chExt cx="9213850" cy="5283200"/>
          </a:xfrm>
        </p:grpSpPr>
        <p:sp>
          <p:nvSpPr>
            <p:cNvPr id="7" name="object 7"/>
            <p:cNvSpPr/>
            <p:nvPr/>
          </p:nvSpPr>
          <p:spPr>
            <a:xfrm>
              <a:off x="1028700" y="4299071"/>
              <a:ext cx="5288280" cy="5283200"/>
            </a:xfrm>
            <a:custGeom>
              <a:avLst/>
              <a:gdLst/>
              <a:ahLst/>
              <a:cxnLst/>
              <a:rect l="l" t="t" r="r" b="b"/>
              <a:pathLst>
                <a:path w="5288280" h="5283200">
                  <a:moveTo>
                    <a:pt x="2837063" y="12700"/>
                  </a:moveTo>
                  <a:lnTo>
                    <a:pt x="2451091" y="12700"/>
                  </a:lnTo>
                  <a:lnTo>
                    <a:pt x="2499005" y="0"/>
                  </a:lnTo>
                  <a:lnTo>
                    <a:pt x="2789150" y="0"/>
                  </a:lnTo>
                  <a:lnTo>
                    <a:pt x="2837063" y="12700"/>
                  </a:lnTo>
                  <a:close/>
                </a:path>
                <a:path w="5288280" h="5283200">
                  <a:moveTo>
                    <a:pt x="2979363" y="25400"/>
                  </a:moveTo>
                  <a:lnTo>
                    <a:pt x="2308789" y="25400"/>
                  </a:lnTo>
                  <a:lnTo>
                    <a:pt x="2355976" y="12700"/>
                  </a:lnTo>
                  <a:lnTo>
                    <a:pt x="2932177" y="12700"/>
                  </a:lnTo>
                  <a:lnTo>
                    <a:pt x="2979363" y="25400"/>
                  </a:lnTo>
                  <a:close/>
                </a:path>
                <a:path w="5288280" h="5283200">
                  <a:moveTo>
                    <a:pt x="3072957" y="38100"/>
                  </a:moveTo>
                  <a:lnTo>
                    <a:pt x="2215194" y="38100"/>
                  </a:lnTo>
                  <a:lnTo>
                    <a:pt x="2261859" y="25400"/>
                  </a:lnTo>
                  <a:lnTo>
                    <a:pt x="3026292" y="25400"/>
                  </a:lnTo>
                  <a:lnTo>
                    <a:pt x="3072957" y="38100"/>
                  </a:lnTo>
                  <a:close/>
                </a:path>
                <a:path w="5288280" h="5283200">
                  <a:moveTo>
                    <a:pt x="3211289" y="5232400"/>
                  </a:moveTo>
                  <a:lnTo>
                    <a:pt x="2076860" y="5232400"/>
                  </a:lnTo>
                  <a:lnTo>
                    <a:pt x="1764734" y="5143500"/>
                  </a:lnTo>
                  <a:lnTo>
                    <a:pt x="1721471" y="5118100"/>
                  </a:lnTo>
                  <a:lnTo>
                    <a:pt x="1636016" y="5092700"/>
                  </a:lnTo>
                  <a:lnTo>
                    <a:pt x="1593839" y="5067300"/>
                  </a:lnTo>
                  <a:lnTo>
                    <a:pt x="1552038" y="5054600"/>
                  </a:lnTo>
                  <a:lnTo>
                    <a:pt x="1510621" y="5029200"/>
                  </a:lnTo>
                  <a:lnTo>
                    <a:pt x="1469596" y="5016500"/>
                  </a:lnTo>
                  <a:lnTo>
                    <a:pt x="1428969" y="4991100"/>
                  </a:lnTo>
                  <a:lnTo>
                    <a:pt x="1388749" y="4978400"/>
                  </a:lnTo>
                  <a:lnTo>
                    <a:pt x="1309558" y="4927600"/>
                  </a:lnTo>
                  <a:lnTo>
                    <a:pt x="1232083" y="4876800"/>
                  </a:lnTo>
                  <a:lnTo>
                    <a:pt x="1156383" y="4826000"/>
                  </a:lnTo>
                  <a:lnTo>
                    <a:pt x="1082517" y="4775200"/>
                  </a:lnTo>
                  <a:lnTo>
                    <a:pt x="1010546" y="4724400"/>
                  </a:lnTo>
                  <a:lnTo>
                    <a:pt x="975290" y="4699000"/>
                  </a:lnTo>
                  <a:lnTo>
                    <a:pt x="940530" y="4673600"/>
                  </a:lnTo>
                  <a:lnTo>
                    <a:pt x="906273" y="4635500"/>
                  </a:lnTo>
                  <a:lnTo>
                    <a:pt x="872527" y="4610100"/>
                  </a:lnTo>
                  <a:lnTo>
                    <a:pt x="839300" y="4572000"/>
                  </a:lnTo>
                  <a:lnTo>
                    <a:pt x="806598" y="4546600"/>
                  </a:lnTo>
                  <a:lnTo>
                    <a:pt x="774430" y="4521200"/>
                  </a:lnTo>
                  <a:lnTo>
                    <a:pt x="742803" y="4483100"/>
                  </a:lnTo>
                  <a:lnTo>
                    <a:pt x="711724" y="4445000"/>
                  </a:lnTo>
                  <a:lnTo>
                    <a:pt x="681201" y="4419600"/>
                  </a:lnTo>
                  <a:lnTo>
                    <a:pt x="651241" y="4381500"/>
                  </a:lnTo>
                  <a:lnTo>
                    <a:pt x="621852" y="4343400"/>
                  </a:lnTo>
                  <a:lnTo>
                    <a:pt x="593041" y="4318000"/>
                  </a:lnTo>
                  <a:lnTo>
                    <a:pt x="564815" y="4279900"/>
                  </a:lnTo>
                  <a:lnTo>
                    <a:pt x="537183" y="4241800"/>
                  </a:lnTo>
                  <a:lnTo>
                    <a:pt x="510152" y="4203700"/>
                  </a:lnTo>
                  <a:lnTo>
                    <a:pt x="483728" y="4165600"/>
                  </a:lnTo>
                  <a:lnTo>
                    <a:pt x="457920" y="4127500"/>
                  </a:lnTo>
                  <a:lnTo>
                    <a:pt x="432735" y="4089400"/>
                  </a:lnTo>
                  <a:lnTo>
                    <a:pt x="408180" y="4051300"/>
                  </a:lnTo>
                  <a:lnTo>
                    <a:pt x="384264" y="4013200"/>
                  </a:lnTo>
                  <a:lnTo>
                    <a:pt x="360992" y="3975100"/>
                  </a:lnTo>
                  <a:lnTo>
                    <a:pt x="338374" y="3937000"/>
                  </a:lnTo>
                  <a:lnTo>
                    <a:pt x="316416" y="3898900"/>
                  </a:lnTo>
                  <a:lnTo>
                    <a:pt x="295126" y="3860800"/>
                  </a:lnTo>
                  <a:lnTo>
                    <a:pt x="274511" y="3822700"/>
                  </a:lnTo>
                  <a:lnTo>
                    <a:pt x="254578" y="3784600"/>
                  </a:lnTo>
                  <a:lnTo>
                    <a:pt x="235336" y="3733800"/>
                  </a:lnTo>
                  <a:lnTo>
                    <a:pt x="216792" y="3695700"/>
                  </a:lnTo>
                  <a:lnTo>
                    <a:pt x="198952" y="3657600"/>
                  </a:lnTo>
                  <a:lnTo>
                    <a:pt x="181826" y="3606800"/>
                  </a:lnTo>
                  <a:lnTo>
                    <a:pt x="165419" y="3568700"/>
                  </a:lnTo>
                  <a:lnTo>
                    <a:pt x="149740" y="3530600"/>
                  </a:lnTo>
                  <a:lnTo>
                    <a:pt x="134796" y="3479800"/>
                  </a:lnTo>
                  <a:lnTo>
                    <a:pt x="120594" y="3441700"/>
                  </a:lnTo>
                  <a:lnTo>
                    <a:pt x="107142" y="3390900"/>
                  </a:lnTo>
                  <a:lnTo>
                    <a:pt x="94448" y="3352800"/>
                  </a:lnTo>
                  <a:lnTo>
                    <a:pt x="82519" y="3302000"/>
                  </a:lnTo>
                  <a:lnTo>
                    <a:pt x="71362" y="3263900"/>
                  </a:lnTo>
                  <a:lnTo>
                    <a:pt x="60984" y="3213100"/>
                  </a:lnTo>
                  <a:lnTo>
                    <a:pt x="51394" y="3162300"/>
                  </a:lnTo>
                  <a:lnTo>
                    <a:pt x="42599" y="3124200"/>
                  </a:lnTo>
                  <a:lnTo>
                    <a:pt x="34606" y="3073400"/>
                  </a:lnTo>
                  <a:lnTo>
                    <a:pt x="27422" y="3022600"/>
                  </a:lnTo>
                  <a:lnTo>
                    <a:pt x="21056" y="2984500"/>
                  </a:lnTo>
                  <a:lnTo>
                    <a:pt x="15514" y="2933700"/>
                  </a:lnTo>
                  <a:lnTo>
                    <a:pt x="10805" y="2882900"/>
                  </a:lnTo>
                  <a:lnTo>
                    <a:pt x="6935" y="2844800"/>
                  </a:lnTo>
                  <a:lnTo>
                    <a:pt x="3912" y="2794000"/>
                  </a:lnTo>
                  <a:lnTo>
                    <a:pt x="1743" y="2743200"/>
                  </a:lnTo>
                  <a:lnTo>
                    <a:pt x="437" y="2692400"/>
                  </a:lnTo>
                  <a:lnTo>
                    <a:pt x="0" y="2641600"/>
                  </a:lnTo>
                  <a:lnTo>
                    <a:pt x="437" y="2590800"/>
                  </a:lnTo>
                  <a:lnTo>
                    <a:pt x="1743" y="2552700"/>
                  </a:lnTo>
                  <a:lnTo>
                    <a:pt x="3912" y="2501900"/>
                  </a:lnTo>
                  <a:lnTo>
                    <a:pt x="6935" y="2451100"/>
                  </a:lnTo>
                  <a:lnTo>
                    <a:pt x="10805" y="2400300"/>
                  </a:lnTo>
                  <a:lnTo>
                    <a:pt x="15514" y="2362200"/>
                  </a:lnTo>
                  <a:lnTo>
                    <a:pt x="21056" y="2311400"/>
                  </a:lnTo>
                  <a:lnTo>
                    <a:pt x="27422" y="2260600"/>
                  </a:lnTo>
                  <a:lnTo>
                    <a:pt x="34606" y="2222500"/>
                  </a:lnTo>
                  <a:lnTo>
                    <a:pt x="42599" y="2171700"/>
                  </a:lnTo>
                  <a:lnTo>
                    <a:pt x="51394" y="2120900"/>
                  </a:lnTo>
                  <a:lnTo>
                    <a:pt x="60984" y="2082800"/>
                  </a:lnTo>
                  <a:lnTo>
                    <a:pt x="71362" y="2032000"/>
                  </a:lnTo>
                  <a:lnTo>
                    <a:pt x="82519" y="1981200"/>
                  </a:lnTo>
                  <a:lnTo>
                    <a:pt x="94448" y="1943100"/>
                  </a:lnTo>
                  <a:lnTo>
                    <a:pt x="107142" y="1892300"/>
                  </a:lnTo>
                  <a:lnTo>
                    <a:pt x="120594" y="1854200"/>
                  </a:lnTo>
                  <a:lnTo>
                    <a:pt x="134796" y="1803400"/>
                  </a:lnTo>
                  <a:lnTo>
                    <a:pt x="149740" y="1765300"/>
                  </a:lnTo>
                  <a:lnTo>
                    <a:pt x="165419" y="1727200"/>
                  </a:lnTo>
                  <a:lnTo>
                    <a:pt x="181826" y="1676400"/>
                  </a:lnTo>
                  <a:lnTo>
                    <a:pt x="198952" y="1638300"/>
                  </a:lnTo>
                  <a:lnTo>
                    <a:pt x="216792" y="1600200"/>
                  </a:lnTo>
                  <a:lnTo>
                    <a:pt x="235336" y="1549400"/>
                  </a:lnTo>
                  <a:lnTo>
                    <a:pt x="254578" y="1511300"/>
                  </a:lnTo>
                  <a:lnTo>
                    <a:pt x="274511" y="1473200"/>
                  </a:lnTo>
                  <a:lnTo>
                    <a:pt x="295126" y="1435100"/>
                  </a:lnTo>
                  <a:lnTo>
                    <a:pt x="316416" y="1384300"/>
                  </a:lnTo>
                  <a:lnTo>
                    <a:pt x="338374" y="1346200"/>
                  </a:lnTo>
                  <a:lnTo>
                    <a:pt x="360992" y="1308100"/>
                  </a:lnTo>
                  <a:lnTo>
                    <a:pt x="384264" y="1270000"/>
                  </a:lnTo>
                  <a:lnTo>
                    <a:pt x="408180" y="1231900"/>
                  </a:lnTo>
                  <a:lnTo>
                    <a:pt x="432735" y="1193800"/>
                  </a:lnTo>
                  <a:lnTo>
                    <a:pt x="457920" y="1155700"/>
                  </a:lnTo>
                  <a:lnTo>
                    <a:pt x="483728" y="1117600"/>
                  </a:lnTo>
                  <a:lnTo>
                    <a:pt x="510152" y="1079500"/>
                  </a:lnTo>
                  <a:lnTo>
                    <a:pt x="537183" y="1041400"/>
                  </a:lnTo>
                  <a:lnTo>
                    <a:pt x="564815" y="1016000"/>
                  </a:lnTo>
                  <a:lnTo>
                    <a:pt x="593041" y="977900"/>
                  </a:lnTo>
                  <a:lnTo>
                    <a:pt x="621852" y="939800"/>
                  </a:lnTo>
                  <a:lnTo>
                    <a:pt x="651241" y="901700"/>
                  </a:lnTo>
                  <a:lnTo>
                    <a:pt x="681201" y="876300"/>
                  </a:lnTo>
                  <a:lnTo>
                    <a:pt x="711724" y="838200"/>
                  </a:lnTo>
                  <a:lnTo>
                    <a:pt x="742803" y="812800"/>
                  </a:lnTo>
                  <a:lnTo>
                    <a:pt x="774430" y="774700"/>
                  </a:lnTo>
                  <a:lnTo>
                    <a:pt x="806598" y="749300"/>
                  </a:lnTo>
                  <a:lnTo>
                    <a:pt x="839300" y="711200"/>
                  </a:lnTo>
                  <a:lnTo>
                    <a:pt x="872527" y="685800"/>
                  </a:lnTo>
                  <a:lnTo>
                    <a:pt x="906273" y="647700"/>
                  </a:lnTo>
                  <a:lnTo>
                    <a:pt x="940530" y="622300"/>
                  </a:lnTo>
                  <a:lnTo>
                    <a:pt x="975290" y="596900"/>
                  </a:lnTo>
                  <a:lnTo>
                    <a:pt x="1010546" y="571500"/>
                  </a:lnTo>
                  <a:lnTo>
                    <a:pt x="1046291" y="533400"/>
                  </a:lnTo>
                  <a:lnTo>
                    <a:pt x="1119217" y="482600"/>
                  </a:lnTo>
                  <a:lnTo>
                    <a:pt x="1194007" y="431800"/>
                  </a:lnTo>
                  <a:lnTo>
                    <a:pt x="1270603" y="381000"/>
                  </a:lnTo>
                  <a:lnTo>
                    <a:pt x="1309558" y="368300"/>
                  </a:lnTo>
                  <a:lnTo>
                    <a:pt x="1428969" y="292100"/>
                  </a:lnTo>
                  <a:lnTo>
                    <a:pt x="1469596" y="279400"/>
                  </a:lnTo>
                  <a:lnTo>
                    <a:pt x="1510621" y="254000"/>
                  </a:lnTo>
                  <a:lnTo>
                    <a:pt x="1552038" y="241300"/>
                  </a:lnTo>
                  <a:lnTo>
                    <a:pt x="1593839" y="215900"/>
                  </a:lnTo>
                  <a:lnTo>
                    <a:pt x="1636016" y="203200"/>
                  </a:lnTo>
                  <a:lnTo>
                    <a:pt x="1678563" y="177800"/>
                  </a:lnTo>
                  <a:lnTo>
                    <a:pt x="2122687" y="50800"/>
                  </a:lnTo>
                  <a:lnTo>
                    <a:pt x="2168800" y="38100"/>
                  </a:lnTo>
                  <a:lnTo>
                    <a:pt x="3119349" y="38100"/>
                  </a:lnTo>
                  <a:lnTo>
                    <a:pt x="3165462" y="50800"/>
                  </a:lnTo>
                  <a:lnTo>
                    <a:pt x="3609580" y="177800"/>
                  </a:lnTo>
                  <a:lnTo>
                    <a:pt x="3652126" y="203200"/>
                  </a:lnTo>
                  <a:lnTo>
                    <a:pt x="3694303" y="215900"/>
                  </a:lnTo>
                  <a:lnTo>
                    <a:pt x="3736103" y="241300"/>
                  </a:lnTo>
                  <a:lnTo>
                    <a:pt x="3777520" y="254000"/>
                  </a:lnTo>
                  <a:lnTo>
                    <a:pt x="3818545" y="279400"/>
                  </a:lnTo>
                  <a:lnTo>
                    <a:pt x="3859171" y="292100"/>
                  </a:lnTo>
                  <a:lnTo>
                    <a:pt x="3978580" y="368300"/>
                  </a:lnTo>
                  <a:lnTo>
                    <a:pt x="4017535" y="381000"/>
                  </a:lnTo>
                  <a:lnTo>
                    <a:pt x="4094130" y="431800"/>
                  </a:lnTo>
                  <a:lnTo>
                    <a:pt x="4168919" y="482600"/>
                  </a:lnTo>
                  <a:lnTo>
                    <a:pt x="4241844" y="533400"/>
                  </a:lnTo>
                  <a:lnTo>
                    <a:pt x="4277589" y="571500"/>
                  </a:lnTo>
                  <a:lnTo>
                    <a:pt x="4312845" y="596900"/>
                  </a:lnTo>
                  <a:lnTo>
                    <a:pt x="4347605" y="622300"/>
                  </a:lnTo>
                  <a:lnTo>
                    <a:pt x="4381861" y="647700"/>
                  </a:lnTo>
                  <a:lnTo>
                    <a:pt x="4415607" y="685800"/>
                  </a:lnTo>
                  <a:lnTo>
                    <a:pt x="4448834" y="711200"/>
                  </a:lnTo>
                  <a:lnTo>
                    <a:pt x="4481535" y="749300"/>
                  </a:lnTo>
                  <a:lnTo>
                    <a:pt x="4513703" y="774700"/>
                  </a:lnTo>
                  <a:lnTo>
                    <a:pt x="4545330" y="812800"/>
                  </a:lnTo>
                  <a:lnTo>
                    <a:pt x="4576408" y="838200"/>
                  </a:lnTo>
                  <a:lnTo>
                    <a:pt x="4606931" y="876300"/>
                  </a:lnTo>
                  <a:lnTo>
                    <a:pt x="4636891" y="901700"/>
                  </a:lnTo>
                  <a:lnTo>
                    <a:pt x="4666280" y="939800"/>
                  </a:lnTo>
                  <a:lnTo>
                    <a:pt x="4695090" y="977900"/>
                  </a:lnTo>
                  <a:lnTo>
                    <a:pt x="4723315" y="1016000"/>
                  </a:lnTo>
                  <a:lnTo>
                    <a:pt x="4750947" y="1041400"/>
                  </a:lnTo>
                  <a:lnTo>
                    <a:pt x="4777979" y="1079500"/>
                  </a:lnTo>
                  <a:lnTo>
                    <a:pt x="4804402" y="1117600"/>
                  </a:lnTo>
                  <a:lnTo>
                    <a:pt x="4830210" y="1155700"/>
                  </a:lnTo>
                  <a:lnTo>
                    <a:pt x="4855395" y="1193800"/>
                  </a:lnTo>
                  <a:lnTo>
                    <a:pt x="4879949" y="1231900"/>
                  </a:lnTo>
                  <a:lnTo>
                    <a:pt x="4903866" y="1270000"/>
                  </a:lnTo>
                  <a:lnTo>
                    <a:pt x="4927137" y="1308100"/>
                  </a:lnTo>
                  <a:lnTo>
                    <a:pt x="4949755" y="1346200"/>
                  </a:lnTo>
                  <a:lnTo>
                    <a:pt x="4971713" y="1384300"/>
                  </a:lnTo>
                  <a:lnTo>
                    <a:pt x="4993003" y="1435100"/>
                  </a:lnTo>
                  <a:lnTo>
                    <a:pt x="5013618" y="1473200"/>
                  </a:lnTo>
                  <a:lnTo>
                    <a:pt x="5033550" y="1511300"/>
                  </a:lnTo>
                  <a:lnTo>
                    <a:pt x="5052792" y="1549400"/>
                  </a:lnTo>
                  <a:lnTo>
                    <a:pt x="5071336" y="1600200"/>
                  </a:lnTo>
                  <a:lnTo>
                    <a:pt x="5089176" y="1638300"/>
                  </a:lnTo>
                  <a:lnTo>
                    <a:pt x="5106302" y="1676400"/>
                  </a:lnTo>
                  <a:lnTo>
                    <a:pt x="5122709" y="1727200"/>
                  </a:lnTo>
                  <a:lnTo>
                    <a:pt x="5138388" y="1765300"/>
                  </a:lnTo>
                  <a:lnTo>
                    <a:pt x="5153332" y="1803400"/>
                  </a:lnTo>
                  <a:lnTo>
                    <a:pt x="5167533" y="1854200"/>
                  </a:lnTo>
                  <a:lnTo>
                    <a:pt x="5180985" y="1892300"/>
                  </a:lnTo>
                  <a:lnTo>
                    <a:pt x="5193679" y="1943100"/>
                  </a:lnTo>
                  <a:lnTo>
                    <a:pt x="5205608" y="1981200"/>
                  </a:lnTo>
                  <a:lnTo>
                    <a:pt x="5216766" y="2032000"/>
                  </a:lnTo>
                  <a:lnTo>
                    <a:pt x="5227143" y="2082800"/>
                  </a:lnTo>
                  <a:lnTo>
                    <a:pt x="5236733" y="2120900"/>
                  </a:lnTo>
                  <a:lnTo>
                    <a:pt x="5245528" y="2171700"/>
                  </a:lnTo>
                  <a:lnTo>
                    <a:pt x="5253521" y="2222500"/>
                  </a:lnTo>
                  <a:lnTo>
                    <a:pt x="5260704" y="2260600"/>
                  </a:lnTo>
                  <a:lnTo>
                    <a:pt x="5267071" y="2311400"/>
                  </a:lnTo>
                  <a:lnTo>
                    <a:pt x="5272612" y="2362200"/>
                  </a:lnTo>
                  <a:lnTo>
                    <a:pt x="5277322" y="2400300"/>
                  </a:lnTo>
                  <a:lnTo>
                    <a:pt x="5281192" y="2451100"/>
                  </a:lnTo>
                  <a:lnTo>
                    <a:pt x="5284215" y="2501900"/>
                  </a:lnTo>
                  <a:lnTo>
                    <a:pt x="5286383" y="2552700"/>
                  </a:lnTo>
                  <a:lnTo>
                    <a:pt x="5287690" y="2590800"/>
                  </a:lnTo>
                  <a:lnTo>
                    <a:pt x="5288127" y="2641600"/>
                  </a:lnTo>
                  <a:lnTo>
                    <a:pt x="5287690" y="2692400"/>
                  </a:lnTo>
                  <a:lnTo>
                    <a:pt x="5286383" y="2743200"/>
                  </a:lnTo>
                  <a:lnTo>
                    <a:pt x="5284215" y="2794000"/>
                  </a:lnTo>
                  <a:lnTo>
                    <a:pt x="5281192" y="2844800"/>
                  </a:lnTo>
                  <a:lnTo>
                    <a:pt x="5277322" y="2882900"/>
                  </a:lnTo>
                  <a:lnTo>
                    <a:pt x="5272612" y="2933700"/>
                  </a:lnTo>
                  <a:lnTo>
                    <a:pt x="5267071" y="2984500"/>
                  </a:lnTo>
                  <a:lnTo>
                    <a:pt x="5260704" y="3022600"/>
                  </a:lnTo>
                  <a:lnTo>
                    <a:pt x="5253521" y="3073400"/>
                  </a:lnTo>
                  <a:lnTo>
                    <a:pt x="5245528" y="3124200"/>
                  </a:lnTo>
                  <a:lnTo>
                    <a:pt x="5236733" y="3162300"/>
                  </a:lnTo>
                  <a:lnTo>
                    <a:pt x="5227143" y="3213100"/>
                  </a:lnTo>
                  <a:lnTo>
                    <a:pt x="5216766" y="3263900"/>
                  </a:lnTo>
                  <a:lnTo>
                    <a:pt x="5205608" y="3302000"/>
                  </a:lnTo>
                  <a:lnTo>
                    <a:pt x="5193679" y="3352800"/>
                  </a:lnTo>
                  <a:lnTo>
                    <a:pt x="5180985" y="3390900"/>
                  </a:lnTo>
                  <a:lnTo>
                    <a:pt x="5167533" y="3441700"/>
                  </a:lnTo>
                  <a:lnTo>
                    <a:pt x="5153332" y="3479800"/>
                  </a:lnTo>
                  <a:lnTo>
                    <a:pt x="5138388" y="3530600"/>
                  </a:lnTo>
                  <a:lnTo>
                    <a:pt x="5122709" y="3568700"/>
                  </a:lnTo>
                  <a:lnTo>
                    <a:pt x="5106302" y="3606800"/>
                  </a:lnTo>
                  <a:lnTo>
                    <a:pt x="5089176" y="3657600"/>
                  </a:lnTo>
                  <a:lnTo>
                    <a:pt x="5071336" y="3695700"/>
                  </a:lnTo>
                  <a:lnTo>
                    <a:pt x="5052792" y="3733800"/>
                  </a:lnTo>
                  <a:lnTo>
                    <a:pt x="5033550" y="3784600"/>
                  </a:lnTo>
                  <a:lnTo>
                    <a:pt x="5013618" y="3822700"/>
                  </a:lnTo>
                  <a:lnTo>
                    <a:pt x="4993003" y="3860800"/>
                  </a:lnTo>
                  <a:lnTo>
                    <a:pt x="4971713" y="3898900"/>
                  </a:lnTo>
                  <a:lnTo>
                    <a:pt x="4949755" y="3937000"/>
                  </a:lnTo>
                  <a:lnTo>
                    <a:pt x="4927137" y="3975100"/>
                  </a:lnTo>
                  <a:lnTo>
                    <a:pt x="4903866" y="4013200"/>
                  </a:lnTo>
                  <a:lnTo>
                    <a:pt x="4879949" y="4051300"/>
                  </a:lnTo>
                  <a:lnTo>
                    <a:pt x="4855395" y="4089400"/>
                  </a:lnTo>
                  <a:lnTo>
                    <a:pt x="4830210" y="4127500"/>
                  </a:lnTo>
                  <a:lnTo>
                    <a:pt x="4804402" y="4165600"/>
                  </a:lnTo>
                  <a:lnTo>
                    <a:pt x="4777979" y="4203700"/>
                  </a:lnTo>
                  <a:lnTo>
                    <a:pt x="4750947" y="4241800"/>
                  </a:lnTo>
                  <a:lnTo>
                    <a:pt x="4723315" y="4279900"/>
                  </a:lnTo>
                  <a:lnTo>
                    <a:pt x="4695090" y="4318000"/>
                  </a:lnTo>
                  <a:lnTo>
                    <a:pt x="4666280" y="4343400"/>
                  </a:lnTo>
                  <a:lnTo>
                    <a:pt x="4636891" y="4381500"/>
                  </a:lnTo>
                  <a:lnTo>
                    <a:pt x="4606931" y="4419600"/>
                  </a:lnTo>
                  <a:lnTo>
                    <a:pt x="4576408" y="4445000"/>
                  </a:lnTo>
                  <a:lnTo>
                    <a:pt x="4545330" y="4483100"/>
                  </a:lnTo>
                  <a:lnTo>
                    <a:pt x="4513703" y="4521200"/>
                  </a:lnTo>
                  <a:lnTo>
                    <a:pt x="4481535" y="4546600"/>
                  </a:lnTo>
                  <a:lnTo>
                    <a:pt x="4448834" y="4572000"/>
                  </a:lnTo>
                  <a:lnTo>
                    <a:pt x="4415607" y="4610100"/>
                  </a:lnTo>
                  <a:lnTo>
                    <a:pt x="4381861" y="4635500"/>
                  </a:lnTo>
                  <a:lnTo>
                    <a:pt x="4347605" y="4673600"/>
                  </a:lnTo>
                  <a:lnTo>
                    <a:pt x="4312845" y="4699000"/>
                  </a:lnTo>
                  <a:lnTo>
                    <a:pt x="4277589" y="4724400"/>
                  </a:lnTo>
                  <a:lnTo>
                    <a:pt x="4205619" y="4775200"/>
                  </a:lnTo>
                  <a:lnTo>
                    <a:pt x="4131754" y="4826000"/>
                  </a:lnTo>
                  <a:lnTo>
                    <a:pt x="4056054" y="4876800"/>
                  </a:lnTo>
                  <a:lnTo>
                    <a:pt x="3978580" y="4927600"/>
                  </a:lnTo>
                  <a:lnTo>
                    <a:pt x="3899390" y="4978400"/>
                  </a:lnTo>
                  <a:lnTo>
                    <a:pt x="3859171" y="4991100"/>
                  </a:lnTo>
                  <a:lnTo>
                    <a:pt x="3818545" y="5016500"/>
                  </a:lnTo>
                  <a:lnTo>
                    <a:pt x="3777520" y="5029200"/>
                  </a:lnTo>
                  <a:lnTo>
                    <a:pt x="3736103" y="5054600"/>
                  </a:lnTo>
                  <a:lnTo>
                    <a:pt x="3694303" y="5067300"/>
                  </a:lnTo>
                  <a:lnTo>
                    <a:pt x="3652126" y="5092700"/>
                  </a:lnTo>
                  <a:lnTo>
                    <a:pt x="3566672" y="5118100"/>
                  </a:lnTo>
                  <a:lnTo>
                    <a:pt x="3523410" y="5143500"/>
                  </a:lnTo>
                  <a:lnTo>
                    <a:pt x="3211289" y="5232400"/>
                  </a:lnTo>
                  <a:close/>
                </a:path>
                <a:path w="5288280" h="5283200">
                  <a:moveTo>
                    <a:pt x="3072957" y="5257800"/>
                  </a:moveTo>
                  <a:lnTo>
                    <a:pt x="2215194" y="5257800"/>
                  </a:lnTo>
                  <a:lnTo>
                    <a:pt x="2122687" y="5232400"/>
                  </a:lnTo>
                  <a:lnTo>
                    <a:pt x="3165462" y="5232400"/>
                  </a:lnTo>
                  <a:lnTo>
                    <a:pt x="3072957" y="5257800"/>
                  </a:lnTo>
                  <a:close/>
                </a:path>
                <a:path w="5288280" h="5283200">
                  <a:moveTo>
                    <a:pt x="2979363" y="5270500"/>
                  </a:moveTo>
                  <a:lnTo>
                    <a:pt x="2308789" y="5270500"/>
                  </a:lnTo>
                  <a:lnTo>
                    <a:pt x="2261859" y="5257800"/>
                  </a:lnTo>
                  <a:lnTo>
                    <a:pt x="3026292" y="5257800"/>
                  </a:lnTo>
                  <a:lnTo>
                    <a:pt x="2979363" y="5270500"/>
                  </a:lnTo>
                  <a:close/>
                </a:path>
                <a:path w="5288280" h="5283200">
                  <a:moveTo>
                    <a:pt x="2884741" y="5283200"/>
                  </a:moveTo>
                  <a:lnTo>
                    <a:pt x="2403413" y="5283200"/>
                  </a:lnTo>
                  <a:lnTo>
                    <a:pt x="2355976" y="5270500"/>
                  </a:lnTo>
                  <a:lnTo>
                    <a:pt x="2932177" y="5270500"/>
                  </a:lnTo>
                  <a:lnTo>
                    <a:pt x="2884741" y="5283200"/>
                  </a:lnTo>
                  <a:close/>
                </a:path>
              </a:pathLst>
            </a:custGeom>
            <a:solidFill>
              <a:srgbClr val="075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78863" y="4787899"/>
              <a:ext cx="4476115" cy="4457700"/>
            </a:xfrm>
            <a:custGeom>
              <a:avLst/>
              <a:gdLst/>
              <a:ahLst/>
              <a:cxnLst/>
              <a:rect l="l" t="t" r="r" b="b"/>
              <a:pathLst>
                <a:path w="4476115" h="4457700">
                  <a:moveTo>
                    <a:pt x="2614768" y="25399"/>
                  </a:moveTo>
                  <a:lnTo>
                    <a:pt x="1861158" y="25399"/>
                  </a:lnTo>
                  <a:lnTo>
                    <a:pt x="1953655" y="0"/>
                  </a:lnTo>
                  <a:lnTo>
                    <a:pt x="2522270" y="0"/>
                  </a:lnTo>
                  <a:lnTo>
                    <a:pt x="2614768" y="25399"/>
                  </a:lnTo>
                  <a:close/>
                </a:path>
                <a:path w="4476115" h="4457700">
                  <a:moveTo>
                    <a:pt x="2705996" y="4419599"/>
                  </a:moveTo>
                  <a:lnTo>
                    <a:pt x="1769930" y="4419599"/>
                  </a:lnTo>
                  <a:lnTo>
                    <a:pt x="1461803" y="4330699"/>
                  </a:lnTo>
                  <a:lnTo>
                    <a:pt x="1419338" y="4305299"/>
                  </a:lnTo>
                  <a:lnTo>
                    <a:pt x="1335673" y="4279899"/>
                  </a:lnTo>
                  <a:lnTo>
                    <a:pt x="1294493" y="4254499"/>
                  </a:lnTo>
                  <a:lnTo>
                    <a:pt x="1253763" y="4241799"/>
                  </a:lnTo>
                  <a:lnTo>
                    <a:pt x="1173688" y="4190999"/>
                  </a:lnTo>
                  <a:lnTo>
                    <a:pt x="1134364" y="4178299"/>
                  </a:lnTo>
                  <a:lnTo>
                    <a:pt x="1057194" y="4127499"/>
                  </a:lnTo>
                  <a:lnTo>
                    <a:pt x="982061" y="4076699"/>
                  </a:lnTo>
                  <a:lnTo>
                    <a:pt x="945284" y="4051299"/>
                  </a:lnTo>
                  <a:lnTo>
                    <a:pt x="909046" y="4025899"/>
                  </a:lnTo>
                  <a:lnTo>
                    <a:pt x="873358" y="4000499"/>
                  </a:lnTo>
                  <a:lnTo>
                    <a:pt x="838230" y="3975099"/>
                  </a:lnTo>
                  <a:lnTo>
                    <a:pt x="803672" y="3949699"/>
                  </a:lnTo>
                  <a:lnTo>
                    <a:pt x="769694" y="3911599"/>
                  </a:lnTo>
                  <a:lnTo>
                    <a:pt x="736306" y="3886199"/>
                  </a:lnTo>
                  <a:lnTo>
                    <a:pt x="703518" y="3860799"/>
                  </a:lnTo>
                  <a:lnTo>
                    <a:pt x="671340" y="3822699"/>
                  </a:lnTo>
                  <a:lnTo>
                    <a:pt x="639783" y="3797299"/>
                  </a:lnTo>
                  <a:lnTo>
                    <a:pt x="608856" y="3759199"/>
                  </a:lnTo>
                  <a:lnTo>
                    <a:pt x="578569" y="3733799"/>
                  </a:lnTo>
                  <a:lnTo>
                    <a:pt x="548934" y="3695699"/>
                  </a:lnTo>
                  <a:lnTo>
                    <a:pt x="519959" y="3657599"/>
                  </a:lnTo>
                  <a:lnTo>
                    <a:pt x="491654" y="3619499"/>
                  </a:lnTo>
                  <a:lnTo>
                    <a:pt x="464031" y="3594099"/>
                  </a:lnTo>
                  <a:lnTo>
                    <a:pt x="437099" y="3555999"/>
                  </a:lnTo>
                  <a:lnTo>
                    <a:pt x="410868" y="3517899"/>
                  </a:lnTo>
                  <a:lnTo>
                    <a:pt x="385348" y="3479799"/>
                  </a:lnTo>
                  <a:lnTo>
                    <a:pt x="360549" y="3441699"/>
                  </a:lnTo>
                  <a:lnTo>
                    <a:pt x="336481" y="3403599"/>
                  </a:lnTo>
                  <a:lnTo>
                    <a:pt x="313156" y="3365499"/>
                  </a:lnTo>
                  <a:lnTo>
                    <a:pt x="290581" y="3327399"/>
                  </a:lnTo>
                  <a:lnTo>
                    <a:pt x="268768" y="3289299"/>
                  </a:lnTo>
                  <a:lnTo>
                    <a:pt x="247727" y="3251199"/>
                  </a:lnTo>
                  <a:lnTo>
                    <a:pt x="227468" y="3213099"/>
                  </a:lnTo>
                  <a:lnTo>
                    <a:pt x="208001" y="3174999"/>
                  </a:lnTo>
                  <a:lnTo>
                    <a:pt x="189336" y="3124199"/>
                  </a:lnTo>
                  <a:lnTo>
                    <a:pt x="171483" y="3086099"/>
                  </a:lnTo>
                  <a:lnTo>
                    <a:pt x="154452" y="3047999"/>
                  </a:lnTo>
                  <a:lnTo>
                    <a:pt x="138253" y="2997199"/>
                  </a:lnTo>
                  <a:lnTo>
                    <a:pt x="122897" y="2959099"/>
                  </a:lnTo>
                  <a:lnTo>
                    <a:pt x="108394" y="2920999"/>
                  </a:lnTo>
                  <a:lnTo>
                    <a:pt x="94752" y="2870199"/>
                  </a:lnTo>
                  <a:lnTo>
                    <a:pt x="81984" y="2832099"/>
                  </a:lnTo>
                  <a:lnTo>
                    <a:pt x="70098" y="2781299"/>
                  </a:lnTo>
                  <a:lnTo>
                    <a:pt x="59106" y="2743199"/>
                  </a:lnTo>
                  <a:lnTo>
                    <a:pt x="49016" y="2692399"/>
                  </a:lnTo>
                  <a:lnTo>
                    <a:pt x="39839" y="2654299"/>
                  </a:lnTo>
                  <a:lnTo>
                    <a:pt x="31585" y="2603499"/>
                  </a:lnTo>
                  <a:lnTo>
                    <a:pt x="24265" y="2552699"/>
                  </a:lnTo>
                  <a:lnTo>
                    <a:pt x="17887" y="2514599"/>
                  </a:lnTo>
                  <a:lnTo>
                    <a:pt x="12464" y="2463799"/>
                  </a:lnTo>
                  <a:lnTo>
                    <a:pt x="8003" y="2412999"/>
                  </a:lnTo>
                  <a:lnTo>
                    <a:pt x="4517" y="2374899"/>
                  </a:lnTo>
                  <a:lnTo>
                    <a:pt x="2014" y="2324099"/>
                  </a:lnTo>
                  <a:lnTo>
                    <a:pt x="505" y="2273299"/>
                  </a:lnTo>
                  <a:lnTo>
                    <a:pt x="0" y="2235199"/>
                  </a:lnTo>
                  <a:lnTo>
                    <a:pt x="505" y="2184399"/>
                  </a:lnTo>
                  <a:lnTo>
                    <a:pt x="2014" y="2133599"/>
                  </a:lnTo>
                  <a:lnTo>
                    <a:pt x="4517" y="2082799"/>
                  </a:lnTo>
                  <a:lnTo>
                    <a:pt x="8003" y="2031999"/>
                  </a:lnTo>
                  <a:lnTo>
                    <a:pt x="12464" y="1993899"/>
                  </a:lnTo>
                  <a:lnTo>
                    <a:pt x="17887" y="1943099"/>
                  </a:lnTo>
                  <a:lnTo>
                    <a:pt x="24265" y="1892299"/>
                  </a:lnTo>
                  <a:lnTo>
                    <a:pt x="31585" y="1854199"/>
                  </a:lnTo>
                  <a:lnTo>
                    <a:pt x="39839" y="1803399"/>
                  </a:lnTo>
                  <a:lnTo>
                    <a:pt x="49016" y="1752599"/>
                  </a:lnTo>
                  <a:lnTo>
                    <a:pt x="59106" y="1714499"/>
                  </a:lnTo>
                  <a:lnTo>
                    <a:pt x="70098" y="1663699"/>
                  </a:lnTo>
                  <a:lnTo>
                    <a:pt x="81984" y="1625599"/>
                  </a:lnTo>
                  <a:lnTo>
                    <a:pt x="94752" y="1574799"/>
                  </a:lnTo>
                  <a:lnTo>
                    <a:pt x="108394" y="1536699"/>
                  </a:lnTo>
                  <a:lnTo>
                    <a:pt x="122897" y="1498599"/>
                  </a:lnTo>
                  <a:lnTo>
                    <a:pt x="138253" y="1447799"/>
                  </a:lnTo>
                  <a:lnTo>
                    <a:pt x="154452" y="1409699"/>
                  </a:lnTo>
                  <a:lnTo>
                    <a:pt x="171483" y="1371599"/>
                  </a:lnTo>
                  <a:lnTo>
                    <a:pt x="189336" y="1320799"/>
                  </a:lnTo>
                  <a:lnTo>
                    <a:pt x="208001" y="1282699"/>
                  </a:lnTo>
                  <a:lnTo>
                    <a:pt x="227468" y="1244599"/>
                  </a:lnTo>
                  <a:lnTo>
                    <a:pt x="247727" y="1206499"/>
                  </a:lnTo>
                  <a:lnTo>
                    <a:pt x="268768" y="1155699"/>
                  </a:lnTo>
                  <a:lnTo>
                    <a:pt x="290581" y="1117599"/>
                  </a:lnTo>
                  <a:lnTo>
                    <a:pt x="313156" y="1079499"/>
                  </a:lnTo>
                  <a:lnTo>
                    <a:pt x="336481" y="1041399"/>
                  </a:lnTo>
                  <a:lnTo>
                    <a:pt x="360549" y="1003299"/>
                  </a:lnTo>
                  <a:lnTo>
                    <a:pt x="385348" y="965199"/>
                  </a:lnTo>
                  <a:lnTo>
                    <a:pt x="410868" y="927099"/>
                  </a:lnTo>
                  <a:lnTo>
                    <a:pt x="437099" y="901699"/>
                  </a:lnTo>
                  <a:lnTo>
                    <a:pt x="464031" y="863599"/>
                  </a:lnTo>
                  <a:lnTo>
                    <a:pt x="491654" y="825499"/>
                  </a:lnTo>
                  <a:lnTo>
                    <a:pt x="519959" y="787399"/>
                  </a:lnTo>
                  <a:lnTo>
                    <a:pt x="548934" y="761999"/>
                  </a:lnTo>
                  <a:lnTo>
                    <a:pt x="578569" y="723899"/>
                  </a:lnTo>
                  <a:lnTo>
                    <a:pt x="608856" y="685799"/>
                  </a:lnTo>
                  <a:lnTo>
                    <a:pt x="639783" y="660399"/>
                  </a:lnTo>
                  <a:lnTo>
                    <a:pt x="671340" y="622299"/>
                  </a:lnTo>
                  <a:lnTo>
                    <a:pt x="703518" y="596899"/>
                  </a:lnTo>
                  <a:lnTo>
                    <a:pt x="736306" y="571499"/>
                  </a:lnTo>
                  <a:lnTo>
                    <a:pt x="769694" y="533399"/>
                  </a:lnTo>
                  <a:lnTo>
                    <a:pt x="803672" y="507999"/>
                  </a:lnTo>
                  <a:lnTo>
                    <a:pt x="838230" y="482599"/>
                  </a:lnTo>
                  <a:lnTo>
                    <a:pt x="873358" y="457199"/>
                  </a:lnTo>
                  <a:lnTo>
                    <a:pt x="909046" y="419099"/>
                  </a:lnTo>
                  <a:lnTo>
                    <a:pt x="945284" y="393699"/>
                  </a:lnTo>
                  <a:lnTo>
                    <a:pt x="1019368" y="342899"/>
                  </a:lnTo>
                  <a:lnTo>
                    <a:pt x="1057194" y="330199"/>
                  </a:lnTo>
                  <a:lnTo>
                    <a:pt x="1134364" y="279399"/>
                  </a:lnTo>
                  <a:lnTo>
                    <a:pt x="1173688" y="253999"/>
                  </a:lnTo>
                  <a:lnTo>
                    <a:pt x="1213491" y="241299"/>
                  </a:lnTo>
                  <a:lnTo>
                    <a:pt x="1294493" y="190499"/>
                  </a:lnTo>
                  <a:lnTo>
                    <a:pt x="1377291" y="165099"/>
                  </a:lnTo>
                  <a:lnTo>
                    <a:pt x="1419338" y="139699"/>
                  </a:lnTo>
                  <a:lnTo>
                    <a:pt x="1769930" y="38099"/>
                  </a:lnTo>
                  <a:lnTo>
                    <a:pt x="1815380" y="25399"/>
                  </a:lnTo>
                  <a:lnTo>
                    <a:pt x="2660546" y="25399"/>
                  </a:lnTo>
                  <a:lnTo>
                    <a:pt x="2705996" y="38099"/>
                  </a:lnTo>
                  <a:lnTo>
                    <a:pt x="3056588" y="139699"/>
                  </a:lnTo>
                  <a:lnTo>
                    <a:pt x="3098635" y="165099"/>
                  </a:lnTo>
                  <a:lnTo>
                    <a:pt x="3181432" y="190499"/>
                  </a:lnTo>
                  <a:lnTo>
                    <a:pt x="3262435" y="241299"/>
                  </a:lnTo>
                  <a:lnTo>
                    <a:pt x="3302238" y="253999"/>
                  </a:lnTo>
                  <a:lnTo>
                    <a:pt x="3341562" y="279399"/>
                  </a:lnTo>
                  <a:lnTo>
                    <a:pt x="3418732" y="330199"/>
                  </a:lnTo>
                  <a:lnTo>
                    <a:pt x="3456558" y="342899"/>
                  </a:lnTo>
                  <a:lnTo>
                    <a:pt x="3530642" y="393699"/>
                  </a:lnTo>
                  <a:lnTo>
                    <a:pt x="3566879" y="419099"/>
                  </a:lnTo>
                  <a:lnTo>
                    <a:pt x="3602567" y="457199"/>
                  </a:lnTo>
                  <a:lnTo>
                    <a:pt x="3637695" y="482599"/>
                  </a:lnTo>
                  <a:lnTo>
                    <a:pt x="3672253" y="507999"/>
                  </a:lnTo>
                  <a:lnTo>
                    <a:pt x="3706232" y="533399"/>
                  </a:lnTo>
                  <a:lnTo>
                    <a:pt x="3739620" y="571499"/>
                  </a:lnTo>
                  <a:lnTo>
                    <a:pt x="3772408" y="596899"/>
                  </a:lnTo>
                  <a:lnTo>
                    <a:pt x="3804586" y="622299"/>
                  </a:lnTo>
                  <a:lnTo>
                    <a:pt x="3836143" y="660399"/>
                  </a:lnTo>
                  <a:lnTo>
                    <a:pt x="3867070" y="685799"/>
                  </a:lnTo>
                  <a:lnTo>
                    <a:pt x="3897356" y="723899"/>
                  </a:lnTo>
                  <a:lnTo>
                    <a:pt x="3926992" y="761999"/>
                  </a:lnTo>
                  <a:lnTo>
                    <a:pt x="3955967" y="787399"/>
                  </a:lnTo>
                  <a:lnTo>
                    <a:pt x="3984271" y="825499"/>
                  </a:lnTo>
                  <a:lnTo>
                    <a:pt x="4011894" y="863599"/>
                  </a:lnTo>
                  <a:lnTo>
                    <a:pt x="4038827" y="901699"/>
                  </a:lnTo>
                  <a:lnTo>
                    <a:pt x="4065058" y="927099"/>
                  </a:lnTo>
                  <a:lnTo>
                    <a:pt x="4090578" y="965199"/>
                  </a:lnTo>
                  <a:lnTo>
                    <a:pt x="4115377" y="1003299"/>
                  </a:lnTo>
                  <a:lnTo>
                    <a:pt x="4139444" y="1041399"/>
                  </a:lnTo>
                  <a:lnTo>
                    <a:pt x="4162770" y="1079499"/>
                  </a:lnTo>
                  <a:lnTo>
                    <a:pt x="4185344" y="1117599"/>
                  </a:lnTo>
                  <a:lnTo>
                    <a:pt x="4207157" y="1155699"/>
                  </a:lnTo>
                  <a:lnTo>
                    <a:pt x="4228198" y="1206499"/>
                  </a:lnTo>
                  <a:lnTo>
                    <a:pt x="4248457" y="1244599"/>
                  </a:lnTo>
                  <a:lnTo>
                    <a:pt x="4267924" y="1282699"/>
                  </a:lnTo>
                  <a:lnTo>
                    <a:pt x="4286590" y="1320799"/>
                  </a:lnTo>
                  <a:lnTo>
                    <a:pt x="4304443" y="1371599"/>
                  </a:lnTo>
                  <a:lnTo>
                    <a:pt x="4321474" y="1409699"/>
                  </a:lnTo>
                  <a:lnTo>
                    <a:pt x="4337672" y="1447799"/>
                  </a:lnTo>
                  <a:lnTo>
                    <a:pt x="4353028" y="1498599"/>
                  </a:lnTo>
                  <a:lnTo>
                    <a:pt x="4367532" y="1536699"/>
                  </a:lnTo>
                  <a:lnTo>
                    <a:pt x="4381173" y="1574799"/>
                  </a:lnTo>
                  <a:lnTo>
                    <a:pt x="4393942" y="1625599"/>
                  </a:lnTo>
                  <a:lnTo>
                    <a:pt x="4405827" y="1663699"/>
                  </a:lnTo>
                  <a:lnTo>
                    <a:pt x="4416820" y="1714499"/>
                  </a:lnTo>
                  <a:lnTo>
                    <a:pt x="4426910" y="1752599"/>
                  </a:lnTo>
                  <a:lnTo>
                    <a:pt x="4436087" y="1803399"/>
                  </a:lnTo>
                  <a:lnTo>
                    <a:pt x="4444340" y="1854199"/>
                  </a:lnTo>
                  <a:lnTo>
                    <a:pt x="4451661" y="1892299"/>
                  </a:lnTo>
                  <a:lnTo>
                    <a:pt x="4458038" y="1943099"/>
                  </a:lnTo>
                  <a:lnTo>
                    <a:pt x="4463462" y="1993899"/>
                  </a:lnTo>
                  <a:lnTo>
                    <a:pt x="4467922" y="2031999"/>
                  </a:lnTo>
                  <a:lnTo>
                    <a:pt x="4471409" y="2082799"/>
                  </a:lnTo>
                  <a:lnTo>
                    <a:pt x="4473912" y="2133599"/>
                  </a:lnTo>
                  <a:lnTo>
                    <a:pt x="4475421" y="2184399"/>
                  </a:lnTo>
                  <a:lnTo>
                    <a:pt x="4475926" y="2222499"/>
                  </a:lnTo>
                  <a:lnTo>
                    <a:pt x="4475421" y="2273299"/>
                  </a:lnTo>
                  <a:lnTo>
                    <a:pt x="4473912" y="2324099"/>
                  </a:lnTo>
                  <a:lnTo>
                    <a:pt x="4471409" y="2374899"/>
                  </a:lnTo>
                  <a:lnTo>
                    <a:pt x="4467922" y="2412999"/>
                  </a:lnTo>
                  <a:lnTo>
                    <a:pt x="4463462" y="2463799"/>
                  </a:lnTo>
                  <a:lnTo>
                    <a:pt x="4458038" y="2514599"/>
                  </a:lnTo>
                  <a:lnTo>
                    <a:pt x="4451661" y="2552699"/>
                  </a:lnTo>
                  <a:lnTo>
                    <a:pt x="4444340" y="2603499"/>
                  </a:lnTo>
                  <a:lnTo>
                    <a:pt x="4436087" y="2654299"/>
                  </a:lnTo>
                  <a:lnTo>
                    <a:pt x="4426910" y="2692399"/>
                  </a:lnTo>
                  <a:lnTo>
                    <a:pt x="4416820" y="2743199"/>
                  </a:lnTo>
                  <a:lnTo>
                    <a:pt x="4405827" y="2781299"/>
                  </a:lnTo>
                  <a:lnTo>
                    <a:pt x="4393942" y="2832099"/>
                  </a:lnTo>
                  <a:lnTo>
                    <a:pt x="4381173" y="2870199"/>
                  </a:lnTo>
                  <a:lnTo>
                    <a:pt x="4367532" y="2920999"/>
                  </a:lnTo>
                  <a:lnTo>
                    <a:pt x="4353028" y="2959099"/>
                  </a:lnTo>
                  <a:lnTo>
                    <a:pt x="4337672" y="2997199"/>
                  </a:lnTo>
                  <a:lnTo>
                    <a:pt x="4321474" y="3047999"/>
                  </a:lnTo>
                  <a:lnTo>
                    <a:pt x="4304443" y="3086099"/>
                  </a:lnTo>
                  <a:lnTo>
                    <a:pt x="4286590" y="3124199"/>
                  </a:lnTo>
                  <a:lnTo>
                    <a:pt x="4267924" y="3174999"/>
                  </a:lnTo>
                  <a:lnTo>
                    <a:pt x="4248457" y="3213099"/>
                  </a:lnTo>
                  <a:lnTo>
                    <a:pt x="4228198" y="3251199"/>
                  </a:lnTo>
                  <a:lnTo>
                    <a:pt x="4207157" y="3289299"/>
                  </a:lnTo>
                  <a:lnTo>
                    <a:pt x="4185344" y="3327399"/>
                  </a:lnTo>
                  <a:lnTo>
                    <a:pt x="4162770" y="3365499"/>
                  </a:lnTo>
                  <a:lnTo>
                    <a:pt x="4139444" y="3403599"/>
                  </a:lnTo>
                  <a:lnTo>
                    <a:pt x="4115377" y="3441699"/>
                  </a:lnTo>
                  <a:lnTo>
                    <a:pt x="4090578" y="3479799"/>
                  </a:lnTo>
                  <a:lnTo>
                    <a:pt x="4065058" y="3517899"/>
                  </a:lnTo>
                  <a:lnTo>
                    <a:pt x="4038827" y="3555999"/>
                  </a:lnTo>
                  <a:lnTo>
                    <a:pt x="4011894" y="3594099"/>
                  </a:lnTo>
                  <a:lnTo>
                    <a:pt x="3984271" y="3619499"/>
                  </a:lnTo>
                  <a:lnTo>
                    <a:pt x="3955967" y="3657599"/>
                  </a:lnTo>
                  <a:lnTo>
                    <a:pt x="3926992" y="3695699"/>
                  </a:lnTo>
                  <a:lnTo>
                    <a:pt x="3897356" y="3733799"/>
                  </a:lnTo>
                  <a:lnTo>
                    <a:pt x="3867070" y="3759199"/>
                  </a:lnTo>
                  <a:lnTo>
                    <a:pt x="3836143" y="3797299"/>
                  </a:lnTo>
                  <a:lnTo>
                    <a:pt x="3804586" y="3822699"/>
                  </a:lnTo>
                  <a:lnTo>
                    <a:pt x="3772408" y="3860799"/>
                  </a:lnTo>
                  <a:lnTo>
                    <a:pt x="3739620" y="3886199"/>
                  </a:lnTo>
                  <a:lnTo>
                    <a:pt x="3706232" y="3911599"/>
                  </a:lnTo>
                  <a:lnTo>
                    <a:pt x="3672253" y="3949699"/>
                  </a:lnTo>
                  <a:lnTo>
                    <a:pt x="3637695" y="3975099"/>
                  </a:lnTo>
                  <a:lnTo>
                    <a:pt x="3602567" y="4000499"/>
                  </a:lnTo>
                  <a:lnTo>
                    <a:pt x="3566879" y="4025899"/>
                  </a:lnTo>
                  <a:lnTo>
                    <a:pt x="3530642" y="4051299"/>
                  </a:lnTo>
                  <a:lnTo>
                    <a:pt x="3493865" y="4076699"/>
                  </a:lnTo>
                  <a:lnTo>
                    <a:pt x="3418732" y="4127499"/>
                  </a:lnTo>
                  <a:lnTo>
                    <a:pt x="3341562" y="4178299"/>
                  </a:lnTo>
                  <a:lnTo>
                    <a:pt x="3302238" y="4190999"/>
                  </a:lnTo>
                  <a:lnTo>
                    <a:pt x="3222163" y="4241799"/>
                  </a:lnTo>
                  <a:lnTo>
                    <a:pt x="3181432" y="4254499"/>
                  </a:lnTo>
                  <a:lnTo>
                    <a:pt x="3140253" y="4279899"/>
                  </a:lnTo>
                  <a:lnTo>
                    <a:pt x="3056588" y="4305299"/>
                  </a:lnTo>
                  <a:lnTo>
                    <a:pt x="3014123" y="4330699"/>
                  </a:lnTo>
                  <a:lnTo>
                    <a:pt x="2705996" y="4419599"/>
                  </a:lnTo>
                  <a:close/>
                </a:path>
                <a:path w="4476115" h="4457700">
                  <a:moveTo>
                    <a:pt x="2568673" y="4444999"/>
                  </a:moveTo>
                  <a:lnTo>
                    <a:pt x="1907253" y="4444999"/>
                  </a:lnTo>
                  <a:lnTo>
                    <a:pt x="1815380" y="4419599"/>
                  </a:lnTo>
                  <a:lnTo>
                    <a:pt x="2660546" y="4419599"/>
                  </a:lnTo>
                  <a:lnTo>
                    <a:pt x="2568673" y="4444999"/>
                  </a:lnTo>
                  <a:close/>
                </a:path>
                <a:path w="4476115" h="4457700">
                  <a:moveTo>
                    <a:pt x="2475570" y="4457699"/>
                  </a:moveTo>
                  <a:lnTo>
                    <a:pt x="2000355" y="4457699"/>
                  </a:lnTo>
                  <a:lnTo>
                    <a:pt x="1953655" y="4444999"/>
                  </a:lnTo>
                  <a:lnTo>
                    <a:pt x="2522270" y="4444999"/>
                  </a:lnTo>
                  <a:lnTo>
                    <a:pt x="2475570" y="4457699"/>
                  </a:lnTo>
                  <a:close/>
                </a:path>
              </a:pathLst>
            </a:custGeom>
            <a:solidFill>
              <a:srgbClr val="DD5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67357" y="5332902"/>
              <a:ext cx="3375025" cy="3375025"/>
            </a:xfrm>
            <a:custGeom>
              <a:avLst/>
              <a:gdLst/>
              <a:ahLst/>
              <a:cxnLst/>
              <a:rect l="l" t="t" r="r" b="b"/>
              <a:pathLst>
                <a:path w="3375025" h="3375025">
                  <a:moveTo>
                    <a:pt x="1687433" y="3374897"/>
                  </a:moveTo>
                  <a:lnTo>
                    <a:pt x="1639389" y="3374226"/>
                  </a:lnTo>
                  <a:lnTo>
                    <a:pt x="1591677" y="3372226"/>
                  </a:lnTo>
                  <a:lnTo>
                    <a:pt x="1544316" y="3368913"/>
                  </a:lnTo>
                  <a:lnTo>
                    <a:pt x="1497322" y="3364307"/>
                  </a:lnTo>
                  <a:lnTo>
                    <a:pt x="1450715" y="3358424"/>
                  </a:lnTo>
                  <a:lnTo>
                    <a:pt x="1404512" y="3351283"/>
                  </a:lnTo>
                  <a:lnTo>
                    <a:pt x="1358730" y="3342901"/>
                  </a:lnTo>
                  <a:lnTo>
                    <a:pt x="1313388" y="3333296"/>
                  </a:lnTo>
                  <a:lnTo>
                    <a:pt x="1268503" y="3322486"/>
                  </a:lnTo>
                  <a:lnTo>
                    <a:pt x="1224092" y="3310489"/>
                  </a:lnTo>
                  <a:lnTo>
                    <a:pt x="1180175" y="3297323"/>
                  </a:lnTo>
                  <a:lnTo>
                    <a:pt x="1136768" y="3283004"/>
                  </a:lnTo>
                  <a:lnTo>
                    <a:pt x="1093890" y="3267552"/>
                  </a:lnTo>
                  <a:lnTo>
                    <a:pt x="1051558" y="3250984"/>
                  </a:lnTo>
                  <a:lnTo>
                    <a:pt x="1009790" y="3233318"/>
                  </a:lnTo>
                  <a:lnTo>
                    <a:pt x="968604" y="3214571"/>
                  </a:lnTo>
                  <a:lnTo>
                    <a:pt x="928017" y="3194762"/>
                  </a:lnTo>
                  <a:lnTo>
                    <a:pt x="888048" y="3173908"/>
                  </a:lnTo>
                  <a:lnTo>
                    <a:pt x="848714" y="3152027"/>
                  </a:lnTo>
                  <a:lnTo>
                    <a:pt x="810034" y="3129136"/>
                  </a:lnTo>
                  <a:lnTo>
                    <a:pt x="772024" y="3105255"/>
                  </a:lnTo>
                  <a:lnTo>
                    <a:pt x="734703" y="3080400"/>
                  </a:lnTo>
                  <a:lnTo>
                    <a:pt x="698088" y="3054589"/>
                  </a:lnTo>
                  <a:lnTo>
                    <a:pt x="662197" y="3027840"/>
                  </a:lnTo>
                  <a:lnTo>
                    <a:pt x="627049" y="3000171"/>
                  </a:lnTo>
                  <a:lnTo>
                    <a:pt x="592661" y="2971599"/>
                  </a:lnTo>
                  <a:lnTo>
                    <a:pt x="559050" y="2942143"/>
                  </a:lnTo>
                  <a:lnTo>
                    <a:pt x="526234" y="2911820"/>
                  </a:lnTo>
                  <a:lnTo>
                    <a:pt x="494233" y="2880649"/>
                  </a:lnTo>
                  <a:lnTo>
                    <a:pt x="463062" y="2848646"/>
                  </a:lnTo>
                  <a:lnTo>
                    <a:pt x="432740" y="2815830"/>
                  </a:lnTo>
                  <a:lnTo>
                    <a:pt x="403285" y="2782218"/>
                  </a:lnTo>
                  <a:lnTo>
                    <a:pt x="374714" y="2747829"/>
                  </a:lnTo>
                  <a:lnTo>
                    <a:pt x="347046" y="2712680"/>
                  </a:lnTo>
                  <a:lnTo>
                    <a:pt x="320297" y="2676789"/>
                  </a:lnTo>
                  <a:lnTo>
                    <a:pt x="294487" y="2640173"/>
                  </a:lnTo>
                  <a:lnTo>
                    <a:pt x="269633" y="2602851"/>
                  </a:lnTo>
                  <a:lnTo>
                    <a:pt x="245752" y="2564841"/>
                  </a:lnTo>
                  <a:lnTo>
                    <a:pt x="222862" y="2526159"/>
                  </a:lnTo>
                  <a:lnTo>
                    <a:pt x="200982" y="2486825"/>
                  </a:lnTo>
                  <a:lnTo>
                    <a:pt x="180128" y="2446855"/>
                  </a:lnTo>
                  <a:lnTo>
                    <a:pt x="160320" y="2406268"/>
                  </a:lnTo>
                  <a:lnTo>
                    <a:pt x="141573" y="2365081"/>
                  </a:lnTo>
                  <a:lnTo>
                    <a:pt x="123908" y="2323312"/>
                  </a:lnTo>
                  <a:lnTo>
                    <a:pt x="107340" y="2280980"/>
                  </a:lnTo>
                  <a:lnTo>
                    <a:pt x="91889" y="2238101"/>
                  </a:lnTo>
                  <a:lnTo>
                    <a:pt x="77571" y="2194694"/>
                  </a:lnTo>
                  <a:lnTo>
                    <a:pt x="64405" y="2150776"/>
                  </a:lnTo>
                  <a:lnTo>
                    <a:pt x="52408" y="2106365"/>
                  </a:lnTo>
                  <a:lnTo>
                    <a:pt x="41599" y="2061480"/>
                  </a:lnTo>
                  <a:lnTo>
                    <a:pt x="31994" y="2016137"/>
                  </a:lnTo>
                  <a:lnTo>
                    <a:pt x="23613" y="1970355"/>
                  </a:lnTo>
                  <a:lnTo>
                    <a:pt x="16472" y="1924151"/>
                  </a:lnTo>
                  <a:lnTo>
                    <a:pt x="10589" y="1877544"/>
                  </a:lnTo>
                  <a:lnTo>
                    <a:pt x="5983" y="1830551"/>
                  </a:lnTo>
                  <a:lnTo>
                    <a:pt x="2671" y="1783189"/>
                  </a:lnTo>
                  <a:lnTo>
                    <a:pt x="670" y="1735477"/>
                  </a:lnTo>
                  <a:lnTo>
                    <a:pt x="0" y="1687444"/>
                  </a:lnTo>
                  <a:lnTo>
                    <a:pt x="670" y="1639389"/>
                  </a:lnTo>
                  <a:lnTo>
                    <a:pt x="2671" y="1591677"/>
                  </a:lnTo>
                  <a:lnTo>
                    <a:pt x="5983" y="1544316"/>
                  </a:lnTo>
                  <a:lnTo>
                    <a:pt x="10589" y="1497323"/>
                  </a:lnTo>
                  <a:lnTo>
                    <a:pt x="16472" y="1450715"/>
                  </a:lnTo>
                  <a:lnTo>
                    <a:pt x="23613" y="1404512"/>
                  </a:lnTo>
                  <a:lnTo>
                    <a:pt x="31994" y="1358730"/>
                  </a:lnTo>
                  <a:lnTo>
                    <a:pt x="41599" y="1313388"/>
                  </a:lnTo>
                  <a:lnTo>
                    <a:pt x="52408" y="1268503"/>
                  </a:lnTo>
                  <a:lnTo>
                    <a:pt x="64405" y="1224092"/>
                  </a:lnTo>
                  <a:lnTo>
                    <a:pt x="77571" y="1180175"/>
                  </a:lnTo>
                  <a:lnTo>
                    <a:pt x="91889" y="1136768"/>
                  </a:lnTo>
                  <a:lnTo>
                    <a:pt x="107340" y="1093890"/>
                  </a:lnTo>
                  <a:lnTo>
                    <a:pt x="123908" y="1051558"/>
                  </a:lnTo>
                  <a:lnTo>
                    <a:pt x="141573" y="1009790"/>
                  </a:lnTo>
                  <a:lnTo>
                    <a:pt x="160320" y="968604"/>
                  </a:lnTo>
                  <a:lnTo>
                    <a:pt x="180128" y="928017"/>
                  </a:lnTo>
                  <a:lnTo>
                    <a:pt x="200982" y="888048"/>
                  </a:lnTo>
                  <a:lnTo>
                    <a:pt x="222862" y="848714"/>
                  </a:lnTo>
                  <a:lnTo>
                    <a:pt x="245752" y="810034"/>
                  </a:lnTo>
                  <a:lnTo>
                    <a:pt x="269633" y="772024"/>
                  </a:lnTo>
                  <a:lnTo>
                    <a:pt x="294487" y="734703"/>
                  </a:lnTo>
                  <a:lnTo>
                    <a:pt x="320297" y="698088"/>
                  </a:lnTo>
                  <a:lnTo>
                    <a:pt x="347046" y="662197"/>
                  </a:lnTo>
                  <a:lnTo>
                    <a:pt x="374714" y="627049"/>
                  </a:lnTo>
                  <a:lnTo>
                    <a:pt x="403285" y="592661"/>
                  </a:lnTo>
                  <a:lnTo>
                    <a:pt x="432740" y="559050"/>
                  </a:lnTo>
                  <a:lnTo>
                    <a:pt x="463062" y="526235"/>
                  </a:lnTo>
                  <a:lnTo>
                    <a:pt x="494233" y="494233"/>
                  </a:lnTo>
                  <a:lnTo>
                    <a:pt x="526234" y="463062"/>
                  </a:lnTo>
                  <a:lnTo>
                    <a:pt x="559050" y="432740"/>
                  </a:lnTo>
                  <a:lnTo>
                    <a:pt x="592661" y="403285"/>
                  </a:lnTo>
                  <a:lnTo>
                    <a:pt x="627049" y="374714"/>
                  </a:lnTo>
                  <a:lnTo>
                    <a:pt x="662197" y="347046"/>
                  </a:lnTo>
                  <a:lnTo>
                    <a:pt x="698088" y="320297"/>
                  </a:lnTo>
                  <a:lnTo>
                    <a:pt x="734703" y="294487"/>
                  </a:lnTo>
                  <a:lnTo>
                    <a:pt x="772024" y="269633"/>
                  </a:lnTo>
                  <a:lnTo>
                    <a:pt x="810034" y="245752"/>
                  </a:lnTo>
                  <a:lnTo>
                    <a:pt x="848714" y="222862"/>
                  </a:lnTo>
                  <a:lnTo>
                    <a:pt x="888048" y="200982"/>
                  </a:lnTo>
                  <a:lnTo>
                    <a:pt x="928017" y="180128"/>
                  </a:lnTo>
                  <a:lnTo>
                    <a:pt x="968604" y="160320"/>
                  </a:lnTo>
                  <a:lnTo>
                    <a:pt x="1009790" y="141574"/>
                  </a:lnTo>
                  <a:lnTo>
                    <a:pt x="1051558" y="123908"/>
                  </a:lnTo>
                  <a:lnTo>
                    <a:pt x="1093890" y="107340"/>
                  </a:lnTo>
                  <a:lnTo>
                    <a:pt x="1136768" y="91889"/>
                  </a:lnTo>
                  <a:lnTo>
                    <a:pt x="1180175" y="77571"/>
                  </a:lnTo>
                  <a:lnTo>
                    <a:pt x="1224092" y="64405"/>
                  </a:lnTo>
                  <a:lnTo>
                    <a:pt x="1268503" y="52408"/>
                  </a:lnTo>
                  <a:lnTo>
                    <a:pt x="1313388" y="41599"/>
                  </a:lnTo>
                  <a:lnTo>
                    <a:pt x="1358730" y="31994"/>
                  </a:lnTo>
                  <a:lnTo>
                    <a:pt x="1404512" y="23613"/>
                  </a:lnTo>
                  <a:lnTo>
                    <a:pt x="1450715" y="16472"/>
                  </a:lnTo>
                  <a:lnTo>
                    <a:pt x="1497322" y="10589"/>
                  </a:lnTo>
                  <a:lnTo>
                    <a:pt x="1544316" y="5983"/>
                  </a:lnTo>
                  <a:lnTo>
                    <a:pt x="1591677" y="2671"/>
                  </a:lnTo>
                  <a:lnTo>
                    <a:pt x="1639389" y="670"/>
                  </a:lnTo>
                  <a:lnTo>
                    <a:pt x="1687424" y="0"/>
                  </a:lnTo>
                  <a:lnTo>
                    <a:pt x="1735477" y="670"/>
                  </a:lnTo>
                  <a:lnTo>
                    <a:pt x="1783189" y="2671"/>
                  </a:lnTo>
                  <a:lnTo>
                    <a:pt x="1830551" y="5983"/>
                  </a:lnTo>
                  <a:lnTo>
                    <a:pt x="1877544" y="10589"/>
                  </a:lnTo>
                  <a:lnTo>
                    <a:pt x="1924151" y="16472"/>
                  </a:lnTo>
                  <a:lnTo>
                    <a:pt x="1970355" y="23613"/>
                  </a:lnTo>
                  <a:lnTo>
                    <a:pt x="2016137" y="31994"/>
                  </a:lnTo>
                  <a:lnTo>
                    <a:pt x="2061480" y="41599"/>
                  </a:lnTo>
                  <a:lnTo>
                    <a:pt x="2106365" y="52408"/>
                  </a:lnTo>
                  <a:lnTo>
                    <a:pt x="2150776" y="64405"/>
                  </a:lnTo>
                  <a:lnTo>
                    <a:pt x="2194694" y="77571"/>
                  </a:lnTo>
                  <a:lnTo>
                    <a:pt x="2238101" y="91889"/>
                  </a:lnTo>
                  <a:lnTo>
                    <a:pt x="2280980" y="107340"/>
                  </a:lnTo>
                  <a:lnTo>
                    <a:pt x="2323312" y="123908"/>
                  </a:lnTo>
                  <a:lnTo>
                    <a:pt x="2365081" y="141574"/>
                  </a:lnTo>
                  <a:lnTo>
                    <a:pt x="2406268" y="160320"/>
                  </a:lnTo>
                  <a:lnTo>
                    <a:pt x="2446855" y="180128"/>
                  </a:lnTo>
                  <a:lnTo>
                    <a:pt x="2486825" y="200982"/>
                  </a:lnTo>
                  <a:lnTo>
                    <a:pt x="2526159" y="222862"/>
                  </a:lnTo>
                  <a:lnTo>
                    <a:pt x="2564841" y="245752"/>
                  </a:lnTo>
                  <a:lnTo>
                    <a:pt x="2602851" y="269633"/>
                  </a:lnTo>
                  <a:lnTo>
                    <a:pt x="2640173" y="294487"/>
                  </a:lnTo>
                  <a:lnTo>
                    <a:pt x="2676789" y="320297"/>
                  </a:lnTo>
                  <a:lnTo>
                    <a:pt x="2712680" y="347046"/>
                  </a:lnTo>
                  <a:lnTo>
                    <a:pt x="2747829" y="374714"/>
                  </a:lnTo>
                  <a:lnTo>
                    <a:pt x="2782218" y="403285"/>
                  </a:lnTo>
                  <a:lnTo>
                    <a:pt x="2815830" y="432740"/>
                  </a:lnTo>
                  <a:lnTo>
                    <a:pt x="2848646" y="463062"/>
                  </a:lnTo>
                  <a:lnTo>
                    <a:pt x="2880649" y="494233"/>
                  </a:lnTo>
                  <a:lnTo>
                    <a:pt x="2911820" y="526235"/>
                  </a:lnTo>
                  <a:lnTo>
                    <a:pt x="2942143" y="559050"/>
                  </a:lnTo>
                  <a:lnTo>
                    <a:pt x="2971599" y="592661"/>
                  </a:lnTo>
                  <a:lnTo>
                    <a:pt x="3000170" y="627049"/>
                  </a:lnTo>
                  <a:lnTo>
                    <a:pt x="3027840" y="662197"/>
                  </a:lnTo>
                  <a:lnTo>
                    <a:pt x="3054589" y="698088"/>
                  </a:lnTo>
                  <a:lnTo>
                    <a:pt x="3080400" y="734703"/>
                  </a:lnTo>
                  <a:lnTo>
                    <a:pt x="3105255" y="772024"/>
                  </a:lnTo>
                  <a:lnTo>
                    <a:pt x="3129136" y="810034"/>
                  </a:lnTo>
                  <a:lnTo>
                    <a:pt x="3152027" y="848714"/>
                  </a:lnTo>
                  <a:lnTo>
                    <a:pt x="3173908" y="888048"/>
                  </a:lnTo>
                  <a:lnTo>
                    <a:pt x="3194762" y="928017"/>
                  </a:lnTo>
                  <a:lnTo>
                    <a:pt x="3214571" y="968604"/>
                  </a:lnTo>
                  <a:lnTo>
                    <a:pt x="3233318" y="1009790"/>
                  </a:lnTo>
                  <a:lnTo>
                    <a:pt x="3250984" y="1051558"/>
                  </a:lnTo>
                  <a:lnTo>
                    <a:pt x="3267552" y="1093890"/>
                  </a:lnTo>
                  <a:lnTo>
                    <a:pt x="3283004" y="1136768"/>
                  </a:lnTo>
                  <a:lnTo>
                    <a:pt x="3297323" y="1180175"/>
                  </a:lnTo>
                  <a:lnTo>
                    <a:pt x="3310489" y="1224092"/>
                  </a:lnTo>
                  <a:lnTo>
                    <a:pt x="3322486" y="1268503"/>
                  </a:lnTo>
                  <a:lnTo>
                    <a:pt x="3333296" y="1313388"/>
                  </a:lnTo>
                  <a:lnTo>
                    <a:pt x="3342901" y="1358730"/>
                  </a:lnTo>
                  <a:lnTo>
                    <a:pt x="3351283" y="1404512"/>
                  </a:lnTo>
                  <a:lnTo>
                    <a:pt x="3358424" y="1450715"/>
                  </a:lnTo>
                  <a:lnTo>
                    <a:pt x="3364307" y="1497323"/>
                  </a:lnTo>
                  <a:lnTo>
                    <a:pt x="3368913" y="1544316"/>
                  </a:lnTo>
                  <a:lnTo>
                    <a:pt x="3372226" y="1591677"/>
                  </a:lnTo>
                  <a:lnTo>
                    <a:pt x="3374226" y="1639389"/>
                  </a:lnTo>
                  <a:lnTo>
                    <a:pt x="3374897" y="1687422"/>
                  </a:lnTo>
                  <a:lnTo>
                    <a:pt x="3374226" y="1735477"/>
                  </a:lnTo>
                  <a:lnTo>
                    <a:pt x="3372226" y="1783189"/>
                  </a:lnTo>
                  <a:lnTo>
                    <a:pt x="3368913" y="1830551"/>
                  </a:lnTo>
                  <a:lnTo>
                    <a:pt x="3364307" y="1877544"/>
                  </a:lnTo>
                  <a:lnTo>
                    <a:pt x="3358424" y="1924151"/>
                  </a:lnTo>
                  <a:lnTo>
                    <a:pt x="3351283" y="1970355"/>
                  </a:lnTo>
                  <a:lnTo>
                    <a:pt x="3342901" y="2016137"/>
                  </a:lnTo>
                  <a:lnTo>
                    <a:pt x="3333296" y="2061480"/>
                  </a:lnTo>
                  <a:lnTo>
                    <a:pt x="3322486" y="2106365"/>
                  </a:lnTo>
                  <a:lnTo>
                    <a:pt x="3310489" y="2150776"/>
                  </a:lnTo>
                  <a:lnTo>
                    <a:pt x="3297323" y="2194694"/>
                  </a:lnTo>
                  <a:lnTo>
                    <a:pt x="3283004" y="2238101"/>
                  </a:lnTo>
                  <a:lnTo>
                    <a:pt x="3267552" y="2280980"/>
                  </a:lnTo>
                  <a:lnTo>
                    <a:pt x="3250984" y="2323312"/>
                  </a:lnTo>
                  <a:lnTo>
                    <a:pt x="3233318" y="2365081"/>
                  </a:lnTo>
                  <a:lnTo>
                    <a:pt x="3214571" y="2406268"/>
                  </a:lnTo>
                  <a:lnTo>
                    <a:pt x="3194762" y="2446855"/>
                  </a:lnTo>
                  <a:lnTo>
                    <a:pt x="3173908" y="2486825"/>
                  </a:lnTo>
                  <a:lnTo>
                    <a:pt x="3152027" y="2526159"/>
                  </a:lnTo>
                  <a:lnTo>
                    <a:pt x="3129136" y="2564841"/>
                  </a:lnTo>
                  <a:lnTo>
                    <a:pt x="3105255" y="2602851"/>
                  </a:lnTo>
                  <a:lnTo>
                    <a:pt x="3080400" y="2640173"/>
                  </a:lnTo>
                  <a:lnTo>
                    <a:pt x="3054589" y="2676789"/>
                  </a:lnTo>
                  <a:lnTo>
                    <a:pt x="3027840" y="2712680"/>
                  </a:lnTo>
                  <a:lnTo>
                    <a:pt x="3000170" y="2747829"/>
                  </a:lnTo>
                  <a:lnTo>
                    <a:pt x="2971599" y="2782218"/>
                  </a:lnTo>
                  <a:lnTo>
                    <a:pt x="2942143" y="2815830"/>
                  </a:lnTo>
                  <a:lnTo>
                    <a:pt x="2911820" y="2848646"/>
                  </a:lnTo>
                  <a:lnTo>
                    <a:pt x="2880649" y="2880649"/>
                  </a:lnTo>
                  <a:lnTo>
                    <a:pt x="2848646" y="2911820"/>
                  </a:lnTo>
                  <a:lnTo>
                    <a:pt x="2815830" y="2942143"/>
                  </a:lnTo>
                  <a:lnTo>
                    <a:pt x="2782218" y="2971599"/>
                  </a:lnTo>
                  <a:lnTo>
                    <a:pt x="2747829" y="3000171"/>
                  </a:lnTo>
                  <a:lnTo>
                    <a:pt x="2712680" y="3027840"/>
                  </a:lnTo>
                  <a:lnTo>
                    <a:pt x="2676789" y="3054589"/>
                  </a:lnTo>
                  <a:lnTo>
                    <a:pt x="2640173" y="3080400"/>
                  </a:lnTo>
                  <a:lnTo>
                    <a:pt x="2602851" y="3105255"/>
                  </a:lnTo>
                  <a:lnTo>
                    <a:pt x="2564841" y="3129136"/>
                  </a:lnTo>
                  <a:lnTo>
                    <a:pt x="2526159" y="3152027"/>
                  </a:lnTo>
                  <a:lnTo>
                    <a:pt x="2486825" y="3173908"/>
                  </a:lnTo>
                  <a:lnTo>
                    <a:pt x="2446855" y="3194762"/>
                  </a:lnTo>
                  <a:lnTo>
                    <a:pt x="2406268" y="3214571"/>
                  </a:lnTo>
                  <a:lnTo>
                    <a:pt x="2365081" y="3233318"/>
                  </a:lnTo>
                  <a:lnTo>
                    <a:pt x="2323312" y="3250984"/>
                  </a:lnTo>
                  <a:lnTo>
                    <a:pt x="2280980" y="3267552"/>
                  </a:lnTo>
                  <a:lnTo>
                    <a:pt x="2238101" y="3283004"/>
                  </a:lnTo>
                  <a:lnTo>
                    <a:pt x="2194694" y="3297323"/>
                  </a:lnTo>
                  <a:lnTo>
                    <a:pt x="2150776" y="3310489"/>
                  </a:lnTo>
                  <a:lnTo>
                    <a:pt x="2106365" y="3322486"/>
                  </a:lnTo>
                  <a:lnTo>
                    <a:pt x="2061480" y="3333296"/>
                  </a:lnTo>
                  <a:lnTo>
                    <a:pt x="2016137" y="3342901"/>
                  </a:lnTo>
                  <a:lnTo>
                    <a:pt x="1970355" y="3351283"/>
                  </a:lnTo>
                  <a:lnTo>
                    <a:pt x="1924151" y="3358424"/>
                  </a:lnTo>
                  <a:lnTo>
                    <a:pt x="1877544" y="3364307"/>
                  </a:lnTo>
                  <a:lnTo>
                    <a:pt x="1830551" y="3368913"/>
                  </a:lnTo>
                  <a:lnTo>
                    <a:pt x="1783189" y="3372226"/>
                  </a:lnTo>
                  <a:lnTo>
                    <a:pt x="1735477" y="3374226"/>
                  </a:lnTo>
                  <a:lnTo>
                    <a:pt x="1687433" y="3374897"/>
                  </a:lnTo>
                  <a:close/>
                </a:path>
              </a:pathLst>
            </a:custGeom>
            <a:solidFill>
              <a:srgbClr val="EDA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509" dirty="0"/>
              <a:t>MARKET</a:t>
            </a:r>
            <a:r>
              <a:rPr lang="en-IN" spc="-140" dirty="0"/>
              <a:t> </a:t>
            </a:r>
            <a:r>
              <a:rPr lang="en-IN" spc="390" dirty="0"/>
              <a:t>SIZING</a:t>
            </a:r>
            <a:r>
              <a:rPr lang="en-IN" spc="-140" dirty="0"/>
              <a:t> </a:t>
            </a:r>
            <a:r>
              <a:rPr lang="en-IN" spc="520" dirty="0"/>
              <a:t>FOR</a:t>
            </a:r>
            <a:r>
              <a:rPr lang="en-IN" spc="-140" dirty="0"/>
              <a:t> </a:t>
            </a:r>
            <a:r>
              <a:rPr lang="en-IN" spc="475" dirty="0"/>
              <a:t>ICE</a:t>
            </a:r>
            <a:r>
              <a:rPr lang="en-IN" spc="-140" dirty="0"/>
              <a:t> </a:t>
            </a:r>
            <a:r>
              <a:rPr lang="en-IN" spc="509" dirty="0"/>
              <a:t>CREAM</a:t>
            </a:r>
            <a:r>
              <a:rPr lang="en-IN" spc="-135" dirty="0"/>
              <a:t> </a:t>
            </a:r>
            <a:r>
              <a:rPr lang="en-IN" spc="360" dirty="0"/>
              <a:t>SELLING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85043" y="5940157"/>
            <a:ext cx="2052955" cy="1358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TAM</a:t>
            </a:r>
            <a:endParaRPr sz="3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3500" spc="-204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3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4.22</a:t>
            </a:r>
            <a:r>
              <a:rPr sz="3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-37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1495" y="5940157"/>
            <a:ext cx="2052955" cy="1358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3500" spc="-340" dirty="0">
                <a:solidFill>
                  <a:srgbClr val="FFFFFF"/>
                </a:solidFill>
                <a:latin typeface="Arial Black"/>
                <a:cs typeface="Arial Black"/>
              </a:rPr>
              <a:t>SAM</a:t>
            </a:r>
            <a:endParaRPr sz="3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3500" spc="-204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3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1.83</a:t>
            </a:r>
            <a:r>
              <a:rPr sz="3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-37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9448" y="6034889"/>
            <a:ext cx="2456815" cy="1358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3500" spc="-280" dirty="0">
                <a:solidFill>
                  <a:srgbClr val="FFFFFF"/>
                </a:solidFill>
                <a:latin typeface="Arial Black"/>
                <a:cs typeface="Arial Black"/>
              </a:rPr>
              <a:t>SOM</a:t>
            </a:r>
            <a:endParaRPr sz="3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3500" spc="-204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3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734.8</a:t>
            </a:r>
            <a:r>
              <a:rPr sz="3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3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1697" y="2008263"/>
            <a:ext cx="5368925" cy="1736089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919"/>
              </a:spcBef>
            </a:pP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Total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Addressable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(TAM)</a:t>
            </a:r>
            <a:endParaRPr sz="2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1.408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Bil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(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5"/>
              </a:rPr>
              <a:t>source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250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Assumption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spent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money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buy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ice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cream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300.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6"/>
              </a:rPr>
              <a:t>source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Total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Arial Black"/>
                <a:cs typeface="Arial Black"/>
              </a:rPr>
              <a:t>1.408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Bil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300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Arial Black"/>
                <a:cs typeface="Arial Black"/>
              </a:rPr>
              <a:t>4.22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Trillion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8794" y="5807570"/>
            <a:ext cx="6141720" cy="2040889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919"/>
              </a:spcBef>
            </a:pP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Serviceable</a:t>
            </a:r>
            <a:r>
              <a:rPr sz="25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Obtainable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(SOM)</a:t>
            </a:r>
            <a:endParaRPr sz="2500">
              <a:latin typeface="Arial Black"/>
              <a:cs typeface="Arial Black"/>
            </a:endParaRPr>
          </a:p>
          <a:p>
            <a:pPr marL="12700" marR="462915">
              <a:lnSpc>
                <a:spcPct val="125000"/>
              </a:lnSpc>
              <a:spcBef>
                <a:spcPts val="4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Population in Major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Cities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58.838.116 Bil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7"/>
              </a:rPr>
              <a:t>source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)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Assumption</a:t>
            </a:r>
            <a:r>
              <a:rPr sz="16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India's</a:t>
            </a:r>
            <a:r>
              <a:rPr sz="16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Major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Cities</a:t>
            </a:r>
            <a:r>
              <a:rPr sz="16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using smartphone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Percentage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lives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Major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Cities: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0.04%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25" dirty="0">
                <a:solidFill>
                  <a:srgbClr val="FFFFFF"/>
                </a:solidFill>
                <a:latin typeface="Arial Black"/>
                <a:cs typeface="Arial Black"/>
              </a:rPr>
              <a:t>SOM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Arial Black"/>
                <a:cs typeface="Arial Black"/>
              </a:rPr>
              <a:t>1.837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Bil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Arial Black"/>
                <a:cs typeface="Arial Black"/>
              </a:rPr>
              <a:t>0.04%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Arial Black"/>
                <a:cs typeface="Arial Black"/>
              </a:rPr>
              <a:t>734,8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Black"/>
                <a:cs typeface="Arial Black"/>
              </a:rPr>
              <a:t>Mil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5637" y="2799721"/>
            <a:ext cx="6239510" cy="14312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19"/>
              </a:spcBef>
            </a:pP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Serviceable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Available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(SOM)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India's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smartphones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43.5%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population (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8"/>
              </a:rPr>
              <a:t>source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55" dirty="0">
                <a:solidFill>
                  <a:srgbClr val="FFFFFF"/>
                </a:solidFill>
                <a:latin typeface="Arial Black"/>
                <a:cs typeface="Arial Black"/>
              </a:rPr>
              <a:t>SAM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Arial Black"/>
                <a:cs typeface="Arial Black"/>
              </a:rPr>
              <a:t>4.22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29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Arial Black"/>
                <a:cs typeface="Arial Black"/>
              </a:rPr>
              <a:t>43.5%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Arial Black"/>
                <a:cs typeface="Arial Black"/>
              </a:rPr>
              <a:t>1.837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Trillion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674" y="-7876"/>
            <a:ext cx="5947445" cy="29121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848852"/>
            <a:ext cx="4021988" cy="24381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5702" y="0"/>
            <a:ext cx="5052297" cy="329649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28700" y="4299071"/>
            <a:ext cx="9704705" cy="5283200"/>
            <a:chOff x="1028700" y="4299071"/>
            <a:chExt cx="9704705" cy="5283200"/>
          </a:xfrm>
        </p:grpSpPr>
        <p:sp>
          <p:nvSpPr>
            <p:cNvPr id="6" name="object 6"/>
            <p:cNvSpPr/>
            <p:nvPr/>
          </p:nvSpPr>
          <p:spPr>
            <a:xfrm>
              <a:off x="1028700" y="4299071"/>
              <a:ext cx="5288280" cy="5283200"/>
            </a:xfrm>
            <a:custGeom>
              <a:avLst/>
              <a:gdLst/>
              <a:ahLst/>
              <a:cxnLst/>
              <a:rect l="l" t="t" r="r" b="b"/>
              <a:pathLst>
                <a:path w="5288280" h="5283200">
                  <a:moveTo>
                    <a:pt x="2837063" y="12700"/>
                  </a:moveTo>
                  <a:lnTo>
                    <a:pt x="2451091" y="12700"/>
                  </a:lnTo>
                  <a:lnTo>
                    <a:pt x="2499005" y="0"/>
                  </a:lnTo>
                  <a:lnTo>
                    <a:pt x="2789150" y="0"/>
                  </a:lnTo>
                  <a:lnTo>
                    <a:pt x="2837063" y="12700"/>
                  </a:lnTo>
                  <a:close/>
                </a:path>
                <a:path w="5288280" h="5283200">
                  <a:moveTo>
                    <a:pt x="2979363" y="25400"/>
                  </a:moveTo>
                  <a:lnTo>
                    <a:pt x="2308789" y="25400"/>
                  </a:lnTo>
                  <a:lnTo>
                    <a:pt x="2355976" y="12700"/>
                  </a:lnTo>
                  <a:lnTo>
                    <a:pt x="2932177" y="12700"/>
                  </a:lnTo>
                  <a:lnTo>
                    <a:pt x="2979363" y="25400"/>
                  </a:lnTo>
                  <a:close/>
                </a:path>
                <a:path w="5288280" h="5283200">
                  <a:moveTo>
                    <a:pt x="3072957" y="38100"/>
                  </a:moveTo>
                  <a:lnTo>
                    <a:pt x="2215194" y="38100"/>
                  </a:lnTo>
                  <a:lnTo>
                    <a:pt x="2261859" y="25400"/>
                  </a:lnTo>
                  <a:lnTo>
                    <a:pt x="3026292" y="25400"/>
                  </a:lnTo>
                  <a:lnTo>
                    <a:pt x="3072957" y="38100"/>
                  </a:lnTo>
                  <a:close/>
                </a:path>
                <a:path w="5288280" h="5283200">
                  <a:moveTo>
                    <a:pt x="3211289" y="5232400"/>
                  </a:moveTo>
                  <a:lnTo>
                    <a:pt x="2076860" y="5232400"/>
                  </a:lnTo>
                  <a:lnTo>
                    <a:pt x="1764734" y="5143500"/>
                  </a:lnTo>
                  <a:lnTo>
                    <a:pt x="1721471" y="5118100"/>
                  </a:lnTo>
                  <a:lnTo>
                    <a:pt x="1636016" y="5092700"/>
                  </a:lnTo>
                  <a:lnTo>
                    <a:pt x="1593839" y="5067300"/>
                  </a:lnTo>
                  <a:lnTo>
                    <a:pt x="1552038" y="5054600"/>
                  </a:lnTo>
                  <a:lnTo>
                    <a:pt x="1510621" y="5029200"/>
                  </a:lnTo>
                  <a:lnTo>
                    <a:pt x="1469596" y="5016500"/>
                  </a:lnTo>
                  <a:lnTo>
                    <a:pt x="1428969" y="4991100"/>
                  </a:lnTo>
                  <a:lnTo>
                    <a:pt x="1388749" y="4978400"/>
                  </a:lnTo>
                  <a:lnTo>
                    <a:pt x="1309558" y="4927600"/>
                  </a:lnTo>
                  <a:lnTo>
                    <a:pt x="1232083" y="4876800"/>
                  </a:lnTo>
                  <a:lnTo>
                    <a:pt x="1156383" y="4826000"/>
                  </a:lnTo>
                  <a:lnTo>
                    <a:pt x="1082517" y="4775200"/>
                  </a:lnTo>
                  <a:lnTo>
                    <a:pt x="1010546" y="4724400"/>
                  </a:lnTo>
                  <a:lnTo>
                    <a:pt x="975290" y="4699000"/>
                  </a:lnTo>
                  <a:lnTo>
                    <a:pt x="940530" y="4673600"/>
                  </a:lnTo>
                  <a:lnTo>
                    <a:pt x="906273" y="4635500"/>
                  </a:lnTo>
                  <a:lnTo>
                    <a:pt x="872527" y="4610100"/>
                  </a:lnTo>
                  <a:lnTo>
                    <a:pt x="839300" y="4572000"/>
                  </a:lnTo>
                  <a:lnTo>
                    <a:pt x="806598" y="4546600"/>
                  </a:lnTo>
                  <a:lnTo>
                    <a:pt x="774430" y="4521200"/>
                  </a:lnTo>
                  <a:lnTo>
                    <a:pt x="742803" y="4483100"/>
                  </a:lnTo>
                  <a:lnTo>
                    <a:pt x="711724" y="4445000"/>
                  </a:lnTo>
                  <a:lnTo>
                    <a:pt x="681201" y="4419600"/>
                  </a:lnTo>
                  <a:lnTo>
                    <a:pt x="651241" y="4381500"/>
                  </a:lnTo>
                  <a:lnTo>
                    <a:pt x="621852" y="4343400"/>
                  </a:lnTo>
                  <a:lnTo>
                    <a:pt x="593041" y="4318000"/>
                  </a:lnTo>
                  <a:lnTo>
                    <a:pt x="564815" y="4279900"/>
                  </a:lnTo>
                  <a:lnTo>
                    <a:pt x="537183" y="4241800"/>
                  </a:lnTo>
                  <a:lnTo>
                    <a:pt x="510152" y="4203700"/>
                  </a:lnTo>
                  <a:lnTo>
                    <a:pt x="483728" y="4165600"/>
                  </a:lnTo>
                  <a:lnTo>
                    <a:pt x="457920" y="4127500"/>
                  </a:lnTo>
                  <a:lnTo>
                    <a:pt x="432735" y="4089400"/>
                  </a:lnTo>
                  <a:lnTo>
                    <a:pt x="408180" y="4051300"/>
                  </a:lnTo>
                  <a:lnTo>
                    <a:pt x="384264" y="4013200"/>
                  </a:lnTo>
                  <a:lnTo>
                    <a:pt x="360992" y="3975100"/>
                  </a:lnTo>
                  <a:lnTo>
                    <a:pt x="338374" y="3937000"/>
                  </a:lnTo>
                  <a:lnTo>
                    <a:pt x="316416" y="3898900"/>
                  </a:lnTo>
                  <a:lnTo>
                    <a:pt x="295126" y="3860800"/>
                  </a:lnTo>
                  <a:lnTo>
                    <a:pt x="274511" y="3822700"/>
                  </a:lnTo>
                  <a:lnTo>
                    <a:pt x="254578" y="3784600"/>
                  </a:lnTo>
                  <a:lnTo>
                    <a:pt x="235336" y="3733800"/>
                  </a:lnTo>
                  <a:lnTo>
                    <a:pt x="216792" y="3695700"/>
                  </a:lnTo>
                  <a:lnTo>
                    <a:pt x="198952" y="3657600"/>
                  </a:lnTo>
                  <a:lnTo>
                    <a:pt x="181826" y="3606800"/>
                  </a:lnTo>
                  <a:lnTo>
                    <a:pt x="165419" y="3568700"/>
                  </a:lnTo>
                  <a:lnTo>
                    <a:pt x="149740" y="3530600"/>
                  </a:lnTo>
                  <a:lnTo>
                    <a:pt x="134796" y="3479800"/>
                  </a:lnTo>
                  <a:lnTo>
                    <a:pt x="120594" y="3441700"/>
                  </a:lnTo>
                  <a:lnTo>
                    <a:pt x="107142" y="3390900"/>
                  </a:lnTo>
                  <a:lnTo>
                    <a:pt x="94448" y="3352800"/>
                  </a:lnTo>
                  <a:lnTo>
                    <a:pt x="82519" y="3302000"/>
                  </a:lnTo>
                  <a:lnTo>
                    <a:pt x="71362" y="3263900"/>
                  </a:lnTo>
                  <a:lnTo>
                    <a:pt x="60984" y="3213100"/>
                  </a:lnTo>
                  <a:lnTo>
                    <a:pt x="51394" y="3162300"/>
                  </a:lnTo>
                  <a:lnTo>
                    <a:pt x="42599" y="3124200"/>
                  </a:lnTo>
                  <a:lnTo>
                    <a:pt x="34606" y="3073400"/>
                  </a:lnTo>
                  <a:lnTo>
                    <a:pt x="27422" y="3022600"/>
                  </a:lnTo>
                  <a:lnTo>
                    <a:pt x="21056" y="2984500"/>
                  </a:lnTo>
                  <a:lnTo>
                    <a:pt x="15514" y="2933700"/>
                  </a:lnTo>
                  <a:lnTo>
                    <a:pt x="10805" y="2882900"/>
                  </a:lnTo>
                  <a:lnTo>
                    <a:pt x="6935" y="2844800"/>
                  </a:lnTo>
                  <a:lnTo>
                    <a:pt x="3912" y="2794000"/>
                  </a:lnTo>
                  <a:lnTo>
                    <a:pt x="1743" y="2743200"/>
                  </a:lnTo>
                  <a:lnTo>
                    <a:pt x="437" y="2692400"/>
                  </a:lnTo>
                  <a:lnTo>
                    <a:pt x="0" y="2641600"/>
                  </a:lnTo>
                  <a:lnTo>
                    <a:pt x="437" y="2590800"/>
                  </a:lnTo>
                  <a:lnTo>
                    <a:pt x="1743" y="2552700"/>
                  </a:lnTo>
                  <a:lnTo>
                    <a:pt x="3912" y="2501900"/>
                  </a:lnTo>
                  <a:lnTo>
                    <a:pt x="6935" y="2451100"/>
                  </a:lnTo>
                  <a:lnTo>
                    <a:pt x="10805" y="2400300"/>
                  </a:lnTo>
                  <a:lnTo>
                    <a:pt x="15514" y="2362200"/>
                  </a:lnTo>
                  <a:lnTo>
                    <a:pt x="21056" y="2311400"/>
                  </a:lnTo>
                  <a:lnTo>
                    <a:pt x="27422" y="2260600"/>
                  </a:lnTo>
                  <a:lnTo>
                    <a:pt x="34606" y="2222500"/>
                  </a:lnTo>
                  <a:lnTo>
                    <a:pt x="42599" y="2171700"/>
                  </a:lnTo>
                  <a:lnTo>
                    <a:pt x="51394" y="2120900"/>
                  </a:lnTo>
                  <a:lnTo>
                    <a:pt x="60984" y="2082800"/>
                  </a:lnTo>
                  <a:lnTo>
                    <a:pt x="71362" y="2032000"/>
                  </a:lnTo>
                  <a:lnTo>
                    <a:pt x="82519" y="1981200"/>
                  </a:lnTo>
                  <a:lnTo>
                    <a:pt x="94448" y="1943100"/>
                  </a:lnTo>
                  <a:lnTo>
                    <a:pt x="107142" y="1892300"/>
                  </a:lnTo>
                  <a:lnTo>
                    <a:pt x="120594" y="1854200"/>
                  </a:lnTo>
                  <a:lnTo>
                    <a:pt x="134796" y="1803400"/>
                  </a:lnTo>
                  <a:lnTo>
                    <a:pt x="149740" y="1765300"/>
                  </a:lnTo>
                  <a:lnTo>
                    <a:pt x="165419" y="1727200"/>
                  </a:lnTo>
                  <a:lnTo>
                    <a:pt x="181826" y="1676400"/>
                  </a:lnTo>
                  <a:lnTo>
                    <a:pt x="198952" y="1638300"/>
                  </a:lnTo>
                  <a:lnTo>
                    <a:pt x="216792" y="1600200"/>
                  </a:lnTo>
                  <a:lnTo>
                    <a:pt x="235336" y="1549400"/>
                  </a:lnTo>
                  <a:lnTo>
                    <a:pt x="254578" y="1511300"/>
                  </a:lnTo>
                  <a:lnTo>
                    <a:pt x="274511" y="1473200"/>
                  </a:lnTo>
                  <a:lnTo>
                    <a:pt x="295126" y="1435100"/>
                  </a:lnTo>
                  <a:lnTo>
                    <a:pt x="316416" y="1384300"/>
                  </a:lnTo>
                  <a:lnTo>
                    <a:pt x="338374" y="1346200"/>
                  </a:lnTo>
                  <a:lnTo>
                    <a:pt x="360992" y="1308100"/>
                  </a:lnTo>
                  <a:lnTo>
                    <a:pt x="384264" y="1270000"/>
                  </a:lnTo>
                  <a:lnTo>
                    <a:pt x="408180" y="1231900"/>
                  </a:lnTo>
                  <a:lnTo>
                    <a:pt x="432735" y="1193800"/>
                  </a:lnTo>
                  <a:lnTo>
                    <a:pt x="457920" y="1155700"/>
                  </a:lnTo>
                  <a:lnTo>
                    <a:pt x="483728" y="1117600"/>
                  </a:lnTo>
                  <a:lnTo>
                    <a:pt x="510152" y="1079500"/>
                  </a:lnTo>
                  <a:lnTo>
                    <a:pt x="537183" y="1041400"/>
                  </a:lnTo>
                  <a:lnTo>
                    <a:pt x="564815" y="1016000"/>
                  </a:lnTo>
                  <a:lnTo>
                    <a:pt x="593041" y="977900"/>
                  </a:lnTo>
                  <a:lnTo>
                    <a:pt x="621852" y="939800"/>
                  </a:lnTo>
                  <a:lnTo>
                    <a:pt x="651241" y="901700"/>
                  </a:lnTo>
                  <a:lnTo>
                    <a:pt x="681201" y="876300"/>
                  </a:lnTo>
                  <a:lnTo>
                    <a:pt x="711724" y="838200"/>
                  </a:lnTo>
                  <a:lnTo>
                    <a:pt x="742803" y="812800"/>
                  </a:lnTo>
                  <a:lnTo>
                    <a:pt x="774430" y="774700"/>
                  </a:lnTo>
                  <a:lnTo>
                    <a:pt x="806598" y="749300"/>
                  </a:lnTo>
                  <a:lnTo>
                    <a:pt x="839300" y="711200"/>
                  </a:lnTo>
                  <a:lnTo>
                    <a:pt x="872527" y="685800"/>
                  </a:lnTo>
                  <a:lnTo>
                    <a:pt x="906273" y="647700"/>
                  </a:lnTo>
                  <a:lnTo>
                    <a:pt x="940530" y="622300"/>
                  </a:lnTo>
                  <a:lnTo>
                    <a:pt x="975290" y="596900"/>
                  </a:lnTo>
                  <a:lnTo>
                    <a:pt x="1010546" y="571500"/>
                  </a:lnTo>
                  <a:lnTo>
                    <a:pt x="1046291" y="533400"/>
                  </a:lnTo>
                  <a:lnTo>
                    <a:pt x="1119217" y="482600"/>
                  </a:lnTo>
                  <a:lnTo>
                    <a:pt x="1194007" y="431800"/>
                  </a:lnTo>
                  <a:lnTo>
                    <a:pt x="1270603" y="381000"/>
                  </a:lnTo>
                  <a:lnTo>
                    <a:pt x="1309558" y="368300"/>
                  </a:lnTo>
                  <a:lnTo>
                    <a:pt x="1428969" y="292100"/>
                  </a:lnTo>
                  <a:lnTo>
                    <a:pt x="1469596" y="279400"/>
                  </a:lnTo>
                  <a:lnTo>
                    <a:pt x="1510621" y="254000"/>
                  </a:lnTo>
                  <a:lnTo>
                    <a:pt x="1552038" y="241300"/>
                  </a:lnTo>
                  <a:lnTo>
                    <a:pt x="1593839" y="215900"/>
                  </a:lnTo>
                  <a:lnTo>
                    <a:pt x="1636016" y="203200"/>
                  </a:lnTo>
                  <a:lnTo>
                    <a:pt x="1678563" y="177800"/>
                  </a:lnTo>
                  <a:lnTo>
                    <a:pt x="2122687" y="50800"/>
                  </a:lnTo>
                  <a:lnTo>
                    <a:pt x="2168800" y="38100"/>
                  </a:lnTo>
                  <a:lnTo>
                    <a:pt x="3119349" y="38100"/>
                  </a:lnTo>
                  <a:lnTo>
                    <a:pt x="3165462" y="50800"/>
                  </a:lnTo>
                  <a:lnTo>
                    <a:pt x="3609580" y="177800"/>
                  </a:lnTo>
                  <a:lnTo>
                    <a:pt x="3652126" y="203200"/>
                  </a:lnTo>
                  <a:lnTo>
                    <a:pt x="3694303" y="215900"/>
                  </a:lnTo>
                  <a:lnTo>
                    <a:pt x="3736103" y="241300"/>
                  </a:lnTo>
                  <a:lnTo>
                    <a:pt x="3777520" y="254000"/>
                  </a:lnTo>
                  <a:lnTo>
                    <a:pt x="3818545" y="279400"/>
                  </a:lnTo>
                  <a:lnTo>
                    <a:pt x="3859171" y="292100"/>
                  </a:lnTo>
                  <a:lnTo>
                    <a:pt x="3978580" y="368300"/>
                  </a:lnTo>
                  <a:lnTo>
                    <a:pt x="4017535" y="381000"/>
                  </a:lnTo>
                  <a:lnTo>
                    <a:pt x="4094130" y="431800"/>
                  </a:lnTo>
                  <a:lnTo>
                    <a:pt x="4168919" y="482600"/>
                  </a:lnTo>
                  <a:lnTo>
                    <a:pt x="4241844" y="533400"/>
                  </a:lnTo>
                  <a:lnTo>
                    <a:pt x="4277589" y="571500"/>
                  </a:lnTo>
                  <a:lnTo>
                    <a:pt x="4312845" y="596900"/>
                  </a:lnTo>
                  <a:lnTo>
                    <a:pt x="4347605" y="622300"/>
                  </a:lnTo>
                  <a:lnTo>
                    <a:pt x="4381861" y="647700"/>
                  </a:lnTo>
                  <a:lnTo>
                    <a:pt x="4415607" y="685800"/>
                  </a:lnTo>
                  <a:lnTo>
                    <a:pt x="4448834" y="711200"/>
                  </a:lnTo>
                  <a:lnTo>
                    <a:pt x="4481535" y="749300"/>
                  </a:lnTo>
                  <a:lnTo>
                    <a:pt x="4513703" y="774700"/>
                  </a:lnTo>
                  <a:lnTo>
                    <a:pt x="4545330" y="812800"/>
                  </a:lnTo>
                  <a:lnTo>
                    <a:pt x="4576408" y="838200"/>
                  </a:lnTo>
                  <a:lnTo>
                    <a:pt x="4606931" y="876300"/>
                  </a:lnTo>
                  <a:lnTo>
                    <a:pt x="4636891" y="901700"/>
                  </a:lnTo>
                  <a:lnTo>
                    <a:pt x="4666280" y="939800"/>
                  </a:lnTo>
                  <a:lnTo>
                    <a:pt x="4695090" y="977900"/>
                  </a:lnTo>
                  <a:lnTo>
                    <a:pt x="4723315" y="1016000"/>
                  </a:lnTo>
                  <a:lnTo>
                    <a:pt x="4750947" y="1041400"/>
                  </a:lnTo>
                  <a:lnTo>
                    <a:pt x="4777979" y="1079500"/>
                  </a:lnTo>
                  <a:lnTo>
                    <a:pt x="4804402" y="1117600"/>
                  </a:lnTo>
                  <a:lnTo>
                    <a:pt x="4830210" y="1155700"/>
                  </a:lnTo>
                  <a:lnTo>
                    <a:pt x="4855395" y="1193800"/>
                  </a:lnTo>
                  <a:lnTo>
                    <a:pt x="4879949" y="1231900"/>
                  </a:lnTo>
                  <a:lnTo>
                    <a:pt x="4903866" y="1270000"/>
                  </a:lnTo>
                  <a:lnTo>
                    <a:pt x="4927137" y="1308100"/>
                  </a:lnTo>
                  <a:lnTo>
                    <a:pt x="4949755" y="1346200"/>
                  </a:lnTo>
                  <a:lnTo>
                    <a:pt x="4971713" y="1384300"/>
                  </a:lnTo>
                  <a:lnTo>
                    <a:pt x="4993003" y="1435100"/>
                  </a:lnTo>
                  <a:lnTo>
                    <a:pt x="5013618" y="1473200"/>
                  </a:lnTo>
                  <a:lnTo>
                    <a:pt x="5033550" y="1511300"/>
                  </a:lnTo>
                  <a:lnTo>
                    <a:pt x="5052792" y="1549400"/>
                  </a:lnTo>
                  <a:lnTo>
                    <a:pt x="5071336" y="1600200"/>
                  </a:lnTo>
                  <a:lnTo>
                    <a:pt x="5089176" y="1638300"/>
                  </a:lnTo>
                  <a:lnTo>
                    <a:pt x="5106302" y="1676400"/>
                  </a:lnTo>
                  <a:lnTo>
                    <a:pt x="5122709" y="1727200"/>
                  </a:lnTo>
                  <a:lnTo>
                    <a:pt x="5138388" y="1765300"/>
                  </a:lnTo>
                  <a:lnTo>
                    <a:pt x="5153332" y="1803400"/>
                  </a:lnTo>
                  <a:lnTo>
                    <a:pt x="5167533" y="1854200"/>
                  </a:lnTo>
                  <a:lnTo>
                    <a:pt x="5180985" y="1892300"/>
                  </a:lnTo>
                  <a:lnTo>
                    <a:pt x="5193679" y="1943100"/>
                  </a:lnTo>
                  <a:lnTo>
                    <a:pt x="5205608" y="1981200"/>
                  </a:lnTo>
                  <a:lnTo>
                    <a:pt x="5216766" y="2032000"/>
                  </a:lnTo>
                  <a:lnTo>
                    <a:pt x="5227143" y="2082800"/>
                  </a:lnTo>
                  <a:lnTo>
                    <a:pt x="5236733" y="2120900"/>
                  </a:lnTo>
                  <a:lnTo>
                    <a:pt x="5245528" y="2171700"/>
                  </a:lnTo>
                  <a:lnTo>
                    <a:pt x="5253521" y="2222500"/>
                  </a:lnTo>
                  <a:lnTo>
                    <a:pt x="5260704" y="2260600"/>
                  </a:lnTo>
                  <a:lnTo>
                    <a:pt x="5267071" y="2311400"/>
                  </a:lnTo>
                  <a:lnTo>
                    <a:pt x="5272612" y="2362200"/>
                  </a:lnTo>
                  <a:lnTo>
                    <a:pt x="5277322" y="2400300"/>
                  </a:lnTo>
                  <a:lnTo>
                    <a:pt x="5281192" y="2451100"/>
                  </a:lnTo>
                  <a:lnTo>
                    <a:pt x="5284215" y="2501900"/>
                  </a:lnTo>
                  <a:lnTo>
                    <a:pt x="5286383" y="2552700"/>
                  </a:lnTo>
                  <a:lnTo>
                    <a:pt x="5287690" y="2590800"/>
                  </a:lnTo>
                  <a:lnTo>
                    <a:pt x="5288127" y="2641600"/>
                  </a:lnTo>
                  <a:lnTo>
                    <a:pt x="5287690" y="2692400"/>
                  </a:lnTo>
                  <a:lnTo>
                    <a:pt x="5286383" y="2743200"/>
                  </a:lnTo>
                  <a:lnTo>
                    <a:pt x="5284215" y="2794000"/>
                  </a:lnTo>
                  <a:lnTo>
                    <a:pt x="5281192" y="2844800"/>
                  </a:lnTo>
                  <a:lnTo>
                    <a:pt x="5277322" y="2882900"/>
                  </a:lnTo>
                  <a:lnTo>
                    <a:pt x="5272612" y="2933700"/>
                  </a:lnTo>
                  <a:lnTo>
                    <a:pt x="5267071" y="2984500"/>
                  </a:lnTo>
                  <a:lnTo>
                    <a:pt x="5260704" y="3022600"/>
                  </a:lnTo>
                  <a:lnTo>
                    <a:pt x="5253521" y="3073400"/>
                  </a:lnTo>
                  <a:lnTo>
                    <a:pt x="5245528" y="3124200"/>
                  </a:lnTo>
                  <a:lnTo>
                    <a:pt x="5236733" y="3162300"/>
                  </a:lnTo>
                  <a:lnTo>
                    <a:pt x="5227143" y="3213100"/>
                  </a:lnTo>
                  <a:lnTo>
                    <a:pt x="5216766" y="3263900"/>
                  </a:lnTo>
                  <a:lnTo>
                    <a:pt x="5205608" y="3302000"/>
                  </a:lnTo>
                  <a:lnTo>
                    <a:pt x="5193679" y="3352800"/>
                  </a:lnTo>
                  <a:lnTo>
                    <a:pt x="5180985" y="3390900"/>
                  </a:lnTo>
                  <a:lnTo>
                    <a:pt x="5167533" y="3441700"/>
                  </a:lnTo>
                  <a:lnTo>
                    <a:pt x="5153332" y="3479800"/>
                  </a:lnTo>
                  <a:lnTo>
                    <a:pt x="5138388" y="3530600"/>
                  </a:lnTo>
                  <a:lnTo>
                    <a:pt x="5122709" y="3568700"/>
                  </a:lnTo>
                  <a:lnTo>
                    <a:pt x="5106302" y="3606800"/>
                  </a:lnTo>
                  <a:lnTo>
                    <a:pt x="5089176" y="3657600"/>
                  </a:lnTo>
                  <a:lnTo>
                    <a:pt x="5071336" y="3695700"/>
                  </a:lnTo>
                  <a:lnTo>
                    <a:pt x="5052792" y="3733800"/>
                  </a:lnTo>
                  <a:lnTo>
                    <a:pt x="5033550" y="3784600"/>
                  </a:lnTo>
                  <a:lnTo>
                    <a:pt x="5013618" y="3822700"/>
                  </a:lnTo>
                  <a:lnTo>
                    <a:pt x="4993003" y="3860800"/>
                  </a:lnTo>
                  <a:lnTo>
                    <a:pt x="4971713" y="3898900"/>
                  </a:lnTo>
                  <a:lnTo>
                    <a:pt x="4949755" y="3937000"/>
                  </a:lnTo>
                  <a:lnTo>
                    <a:pt x="4927137" y="3975100"/>
                  </a:lnTo>
                  <a:lnTo>
                    <a:pt x="4903866" y="4013200"/>
                  </a:lnTo>
                  <a:lnTo>
                    <a:pt x="4879949" y="4051300"/>
                  </a:lnTo>
                  <a:lnTo>
                    <a:pt x="4855395" y="4089400"/>
                  </a:lnTo>
                  <a:lnTo>
                    <a:pt x="4830210" y="4127500"/>
                  </a:lnTo>
                  <a:lnTo>
                    <a:pt x="4804402" y="4165600"/>
                  </a:lnTo>
                  <a:lnTo>
                    <a:pt x="4777979" y="4203700"/>
                  </a:lnTo>
                  <a:lnTo>
                    <a:pt x="4750947" y="4241800"/>
                  </a:lnTo>
                  <a:lnTo>
                    <a:pt x="4723315" y="4279900"/>
                  </a:lnTo>
                  <a:lnTo>
                    <a:pt x="4695090" y="4318000"/>
                  </a:lnTo>
                  <a:lnTo>
                    <a:pt x="4666280" y="4343400"/>
                  </a:lnTo>
                  <a:lnTo>
                    <a:pt x="4636891" y="4381500"/>
                  </a:lnTo>
                  <a:lnTo>
                    <a:pt x="4606931" y="4419600"/>
                  </a:lnTo>
                  <a:lnTo>
                    <a:pt x="4576408" y="4445000"/>
                  </a:lnTo>
                  <a:lnTo>
                    <a:pt x="4545330" y="4483100"/>
                  </a:lnTo>
                  <a:lnTo>
                    <a:pt x="4513703" y="4521200"/>
                  </a:lnTo>
                  <a:lnTo>
                    <a:pt x="4481535" y="4546600"/>
                  </a:lnTo>
                  <a:lnTo>
                    <a:pt x="4448834" y="4572000"/>
                  </a:lnTo>
                  <a:lnTo>
                    <a:pt x="4415607" y="4610100"/>
                  </a:lnTo>
                  <a:lnTo>
                    <a:pt x="4381861" y="4635500"/>
                  </a:lnTo>
                  <a:lnTo>
                    <a:pt x="4347605" y="4673600"/>
                  </a:lnTo>
                  <a:lnTo>
                    <a:pt x="4312845" y="4699000"/>
                  </a:lnTo>
                  <a:lnTo>
                    <a:pt x="4277589" y="4724400"/>
                  </a:lnTo>
                  <a:lnTo>
                    <a:pt x="4205619" y="4775200"/>
                  </a:lnTo>
                  <a:lnTo>
                    <a:pt x="4131754" y="4826000"/>
                  </a:lnTo>
                  <a:lnTo>
                    <a:pt x="4056054" y="4876800"/>
                  </a:lnTo>
                  <a:lnTo>
                    <a:pt x="3978580" y="4927600"/>
                  </a:lnTo>
                  <a:lnTo>
                    <a:pt x="3899390" y="4978400"/>
                  </a:lnTo>
                  <a:lnTo>
                    <a:pt x="3859171" y="4991100"/>
                  </a:lnTo>
                  <a:lnTo>
                    <a:pt x="3818545" y="5016500"/>
                  </a:lnTo>
                  <a:lnTo>
                    <a:pt x="3777520" y="5029200"/>
                  </a:lnTo>
                  <a:lnTo>
                    <a:pt x="3736103" y="5054600"/>
                  </a:lnTo>
                  <a:lnTo>
                    <a:pt x="3694303" y="5067300"/>
                  </a:lnTo>
                  <a:lnTo>
                    <a:pt x="3652126" y="5092700"/>
                  </a:lnTo>
                  <a:lnTo>
                    <a:pt x="3566672" y="5118100"/>
                  </a:lnTo>
                  <a:lnTo>
                    <a:pt x="3523410" y="5143500"/>
                  </a:lnTo>
                  <a:lnTo>
                    <a:pt x="3211289" y="5232400"/>
                  </a:lnTo>
                  <a:close/>
                </a:path>
                <a:path w="5288280" h="5283200">
                  <a:moveTo>
                    <a:pt x="3072957" y="5257800"/>
                  </a:moveTo>
                  <a:lnTo>
                    <a:pt x="2215194" y="5257800"/>
                  </a:lnTo>
                  <a:lnTo>
                    <a:pt x="2122687" y="5232400"/>
                  </a:lnTo>
                  <a:lnTo>
                    <a:pt x="3165462" y="5232400"/>
                  </a:lnTo>
                  <a:lnTo>
                    <a:pt x="3072957" y="5257800"/>
                  </a:lnTo>
                  <a:close/>
                </a:path>
                <a:path w="5288280" h="5283200">
                  <a:moveTo>
                    <a:pt x="2979363" y="5270500"/>
                  </a:moveTo>
                  <a:lnTo>
                    <a:pt x="2308789" y="5270500"/>
                  </a:lnTo>
                  <a:lnTo>
                    <a:pt x="2261859" y="5257800"/>
                  </a:lnTo>
                  <a:lnTo>
                    <a:pt x="3026292" y="5257800"/>
                  </a:lnTo>
                  <a:lnTo>
                    <a:pt x="2979363" y="5270500"/>
                  </a:lnTo>
                  <a:close/>
                </a:path>
                <a:path w="5288280" h="5283200">
                  <a:moveTo>
                    <a:pt x="2884741" y="5283200"/>
                  </a:moveTo>
                  <a:lnTo>
                    <a:pt x="2403413" y="5283200"/>
                  </a:lnTo>
                  <a:lnTo>
                    <a:pt x="2355976" y="5270500"/>
                  </a:lnTo>
                  <a:lnTo>
                    <a:pt x="2932177" y="5270500"/>
                  </a:lnTo>
                  <a:lnTo>
                    <a:pt x="2884741" y="5283200"/>
                  </a:lnTo>
                  <a:close/>
                </a:path>
              </a:pathLst>
            </a:custGeom>
            <a:solidFill>
              <a:srgbClr val="7B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8863" y="4787899"/>
              <a:ext cx="4476115" cy="4457700"/>
            </a:xfrm>
            <a:custGeom>
              <a:avLst/>
              <a:gdLst/>
              <a:ahLst/>
              <a:cxnLst/>
              <a:rect l="l" t="t" r="r" b="b"/>
              <a:pathLst>
                <a:path w="4476115" h="4457700">
                  <a:moveTo>
                    <a:pt x="2614768" y="25399"/>
                  </a:moveTo>
                  <a:lnTo>
                    <a:pt x="1861158" y="25399"/>
                  </a:lnTo>
                  <a:lnTo>
                    <a:pt x="1953655" y="0"/>
                  </a:lnTo>
                  <a:lnTo>
                    <a:pt x="2522270" y="0"/>
                  </a:lnTo>
                  <a:lnTo>
                    <a:pt x="2614768" y="25399"/>
                  </a:lnTo>
                  <a:close/>
                </a:path>
                <a:path w="4476115" h="4457700">
                  <a:moveTo>
                    <a:pt x="2705996" y="4419599"/>
                  </a:moveTo>
                  <a:lnTo>
                    <a:pt x="1769930" y="4419599"/>
                  </a:lnTo>
                  <a:lnTo>
                    <a:pt x="1461803" y="4330699"/>
                  </a:lnTo>
                  <a:lnTo>
                    <a:pt x="1419338" y="4305299"/>
                  </a:lnTo>
                  <a:lnTo>
                    <a:pt x="1335673" y="4279899"/>
                  </a:lnTo>
                  <a:lnTo>
                    <a:pt x="1294493" y="4254499"/>
                  </a:lnTo>
                  <a:lnTo>
                    <a:pt x="1253763" y="4241799"/>
                  </a:lnTo>
                  <a:lnTo>
                    <a:pt x="1173688" y="4190999"/>
                  </a:lnTo>
                  <a:lnTo>
                    <a:pt x="1134364" y="4178299"/>
                  </a:lnTo>
                  <a:lnTo>
                    <a:pt x="1057194" y="4127499"/>
                  </a:lnTo>
                  <a:lnTo>
                    <a:pt x="982061" y="4076699"/>
                  </a:lnTo>
                  <a:lnTo>
                    <a:pt x="945284" y="4051299"/>
                  </a:lnTo>
                  <a:lnTo>
                    <a:pt x="909046" y="4025899"/>
                  </a:lnTo>
                  <a:lnTo>
                    <a:pt x="873358" y="4000499"/>
                  </a:lnTo>
                  <a:lnTo>
                    <a:pt x="838230" y="3975099"/>
                  </a:lnTo>
                  <a:lnTo>
                    <a:pt x="803672" y="3949699"/>
                  </a:lnTo>
                  <a:lnTo>
                    <a:pt x="769694" y="3911599"/>
                  </a:lnTo>
                  <a:lnTo>
                    <a:pt x="736306" y="3886199"/>
                  </a:lnTo>
                  <a:lnTo>
                    <a:pt x="703518" y="3860799"/>
                  </a:lnTo>
                  <a:lnTo>
                    <a:pt x="671340" y="3822699"/>
                  </a:lnTo>
                  <a:lnTo>
                    <a:pt x="639783" y="3797299"/>
                  </a:lnTo>
                  <a:lnTo>
                    <a:pt x="608856" y="3759199"/>
                  </a:lnTo>
                  <a:lnTo>
                    <a:pt x="578569" y="3733799"/>
                  </a:lnTo>
                  <a:lnTo>
                    <a:pt x="548934" y="3695699"/>
                  </a:lnTo>
                  <a:lnTo>
                    <a:pt x="519959" y="3657599"/>
                  </a:lnTo>
                  <a:lnTo>
                    <a:pt x="491654" y="3619499"/>
                  </a:lnTo>
                  <a:lnTo>
                    <a:pt x="464031" y="3594099"/>
                  </a:lnTo>
                  <a:lnTo>
                    <a:pt x="437099" y="3555999"/>
                  </a:lnTo>
                  <a:lnTo>
                    <a:pt x="410868" y="3517899"/>
                  </a:lnTo>
                  <a:lnTo>
                    <a:pt x="385348" y="3479799"/>
                  </a:lnTo>
                  <a:lnTo>
                    <a:pt x="360549" y="3441699"/>
                  </a:lnTo>
                  <a:lnTo>
                    <a:pt x="336481" y="3403599"/>
                  </a:lnTo>
                  <a:lnTo>
                    <a:pt x="313156" y="3365499"/>
                  </a:lnTo>
                  <a:lnTo>
                    <a:pt x="290581" y="3327399"/>
                  </a:lnTo>
                  <a:lnTo>
                    <a:pt x="268768" y="3289299"/>
                  </a:lnTo>
                  <a:lnTo>
                    <a:pt x="247727" y="3251199"/>
                  </a:lnTo>
                  <a:lnTo>
                    <a:pt x="227468" y="3213099"/>
                  </a:lnTo>
                  <a:lnTo>
                    <a:pt x="208001" y="3174999"/>
                  </a:lnTo>
                  <a:lnTo>
                    <a:pt x="189336" y="3124199"/>
                  </a:lnTo>
                  <a:lnTo>
                    <a:pt x="171483" y="3086099"/>
                  </a:lnTo>
                  <a:lnTo>
                    <a:pt x="154452" y="3047999"/>
                  </a:lnTo>
                  <a:lnTo>
                    <a:pt x="138253" y="2997199"/>
                  </a:lnTo>
                  <a:lnTo>
                    <a:pt x="122897" y="2959099"/>
                  </a:lnTo>
                  <a:lnTo>
                    <a:pt x="108394" y="2920999"/>
                  </a:lnTo>
                  <a:lnTo>
                    <a:pt x="94752" y="2870199"/>
                  </a:lnTo>
                  <a:lnTo>
                    <a:pt x="81984" y="2832099"/>
                  </a:lnTo>
                  <a:lnTo>
                    <a:pt x="70098" y="2781299"/>
                  </a:lnTo>
                  <a:lnTo>
                    <a:pt x="59106" y="2743199"/>
                  </a:lnTo>
                  <a:lnTo>
                    <a:pt x="49016" y="2692399"/>
                  </a:lnTo>
                  <a:lnTo>
                    <a:pt x="39839" y="2654299"/>
                  </a:lnTo>
                  <a:lnTo>
                    <a:pt x="31585" y="2603499"/>
                  </a:lnTo>
                  <a:lnTo>
                    <a:pt x="24265" y="2552699"/>
                  </a:lnTo>
                  <a:lnTo>
                    <a:pt x="17887" y="2514599"/>
                  </a:lnTo>
                  <a:lnTo>
                    <a:pt x="12464" y="2463799"/>
                  </a:lnTo>
                  <a:lnTo>
                    <a:pt x="8003" y="2412999"/>
                  </a:lnTo>
                  <a:lnTo>
                    <a:pt x="4517" y="2374899"/>
                  </a:lnTo>
                  <a:lnTo>
                    <a:pt x="2014" y="2324099"/>
                  </a:lnTo>
                  <a:lnTo>
                    <a:pt x="505" y="2273299"/>
                  </a:lnTo>
                  <a:lnTo>
                    <a:pt x="0" y="2235199"/>
                  </a:lnTo>
                  <a:lnTo>
                    <a:pt x="505" y="2184399"/>
                  </a:lnTo>
                  <a:lnTo>
                    <a:pt x="2014" y="2133599"/>
                  </a:lnTo>
                  <a:lnTo>
                    <a:pt x="4517" y="2082799"/>
                  </a:lnTo>
                  <a:lnTo>
                    <a:pt x="8003" y="2031999"/>
                  </a:lnTo>
                  <a:lnTo>
                    <a:pt x="12464" y="1993899"/>
                  </a:lnTo>
                  <a:lnTo>
                    <a:pt x="17887" y="1943099"/>
                  </a:lnTo>
                  <a:lnTo>
                    <a:pt x="24265" y="1892299"/>
                  </a:lnTo>
                  <a:lnTo>
                    <a:pt x="31585" y="1854199"/>
                  </a:lnTo>
                  <a:lnTo>
                    <a:pt x="39839" y="1803399"/>
                  </a:lnTo>
                  <a:lnTo>
                    <a:pt x="49016" y="1752599"/>
                  </a:lnTo>
                  <a:lnTo>
                    <a:pt x="59106" y="1714499"/>
                  </a:lnTo>
                  <a:lnTo>
                    <a:pt x="70098" y="1663699"/>
                  </a:lnTo>
                  <a:lnTo>
                    <a:pt x="81984" y="1625599"/>
                  </a:lnTo>
                  <a:lnTo>
                    <a:pt x="94752" y="1574799"/>
                  </a:lnTo>
                  <a:lnTo>
                    <a:pt x="108394" y="1536699"/>
                  </a:lnTo>
                  <a:lnTo>
                    <a:pt x="122897" y="1498599"/>
                  </a:lnTo>
                  <a:lnTo>
                    <a:pt x="138253" y="1447799"/>
                  </a:lnTo>
                  <a:lnTo>
                    <a:pt x="154452" y="1409699"/>
                  </a:lnTo>
                  <a:lnTo>
                    <a:pt x="171483" y="1371599"/>
                  </a:lnTo>
                  <a:lnTo>
                    <a:pt x="189336" y="1320799"/>
                  </a:lnTo>
                  <a:lnTo>
                    <a:pt x="208001" y="1282699"/>
                  </a:lnTo>
                  <a:lnTo>
                    <a:pt x="227468" y="1244599"/>
                  </a:lnTo>
                  <a:lnTo>
                    <a:pt x="247727" y="1206499"/>
                  </a:lnTo>
                  <a:lnTo>
                    <a:pt x="268768" y="1155699"/>
                  </a:lnTo>
                  <a:lnTo>
                    <a:pt x="290581" y="1117599"/>
                  </a:lnTo>
                  <a:lnTo>
                    <a:pt x="313156" y="1079499"/>
                  </a:lnTo>
                  <a:lnTo>
                    <a:pt x="336481" y="1041399"/>
                  </a:lnTo>
                  <a:lnTo>
                    <a:pt x="360549" y="1003299"/>
                  </a:lnTo>
                  <a:lnTo>
                    <a:pt x="385348" y="965199"/>
                  </a:lnTo>
                  <a:lnTo>
                    <a:pt x="410868" y="927099"/>
                  </a:lnTo>
                  <a:lnTo>
                    <a:pt x="437099" y="901699"/>
                  </a:lnTo>
                  <a:lnTo>
                    <a:pt x="464031" y="863599"/>
                  </a:lnTo>
                  <a:lnTo>
                    <a:pt x="491654" y="825499"/>
                  </a:lnTo>
                  <a:lnTo>
                    <a:pt x="519959" y="787399"/>
                  </a:lnTo>
                  <a:lnTo>
                    <a:pt x="548934" y="761999"/>
                  </a:lnTo>
                  <a:lnTo>
                    <a:pt x="578569" y="723899"/>
                  </a:lnTo>
                  <a:lnTo>
                    <a:pt x="608856" y="685799"/>
                  </a:lnTo>
                  <a:lnTo>
                    <a:pt x="639783" y="660399"/>
                  </a:lnTo>
                  <a:lnTo>
                    <a:pt x="671340" y="622299"/>
                  </a:lnTo>
                  <a:lnTo>
                    <a:pt x="703518" y="596899"/>
                  </a:lnTo>
                  <a:lnTo>
                    <a:pt x="736306" y="571499"/>
                  </a:lnTo>
                  <a:lnTo>
                    <a:pt x="769694" y="533399"/>
                  </a:lnTo>
                  <a:lnTo>
                    <a:pt x="803672" y="507999"/>
                  </a:lnTo>
                  <a:lnTo>
                    <a:pt x="838230" y="482599"/>
                  </a:lnTo>
                  <a:lnTo>
                    <a:pt x="873358" y="457199"/>
                  </a:lnTo>
                  <a:lnTo>
                    <a:pt x="909046" y="419099"/>
                  </a:lnTo>
                  <a:lnTo>
                    <a:pt x="945284" y="393699"/>
                  </a:lnTo>
                  <a:lnTo>
                    <a:pt x="1019368" y="342899"/>
                  </a:lnTo>
                  <a:lnTo>
                    <a:pt x="1057194" y="330199"/>
                  </a:lnTo>
                  <a:lnTo>
                    <a:pt x="1134364" y="279399"/>
                  </a:lnTo>
                  <a:lnTo>
                    <a:pt x="1173688" y="253999"/>
                  </a:lnTo>
                  <a:lnTo>
                    <a:pt x="1213491" y="241299"/>
                  </a:lnTo>
                  <a:lnTo>
                    <a:pt x="1294493" y="190499"/>
                  </a:lnTo>
                  <a:lnTo>
                    <a:pt x="1377291" y="165099"/>
                  </a:lnTo>
                  <a:lnTo>
                    <a:pt x="1419338" y="139699"/>
                  </a:lnTo>
                  <a:lnTo>
                    <a:pt x="1769930" y="38099"/>
                  </a:lnTo>
                  <a:lnTo>
                    <a:pt x="1815380" y="25399"/>
                  </a:lnTo>
                  <a:lnTo>
                    <a:pt x="2660546" y="25399"/>
                  </a:lnTo>
                  <a:lnTo>
                    <a:pt x="2705996" y="38099"/>
                  </a:lnTo>
                  <a:lnTo>
                    <a:pt x="3056588" y="139699"/>
                  </a:lnTo>
                  <a:lnTo>
                    <a:pt x="3098635" y="165099"/>
                  </a:lnTo>
                  <a:lnTo>
                    <a:pt x="3181432" y="190499"/>
                  </a:lnTo>
                  <a:lnTo>
                    <a:pt x="3262435" y="241299"/>
                  </a:lnTo>
                  <a:lnTo>
                    <a:pt x="3302238" y="253999"/>
                  </a:lnTo>
                  <a:lnTo>
                    <a:pt x="3341562" y="279399"/>
                  </a:lnTo>
                  <a:lnTo>
                    <a:pt x="3418732" y="330199"/>
                  </a:lnTo>
                  <a:lnTo>
                    <a:pt x="3456558" y="342899"/>
                  </a:lnTo>
                  <a:lnTo>
                    <a:pt x="3530642" y="393699"/>
                  </a:lnTo>
                  <a:lnTo>
                    <a:pt x="3566879" y="419099"/>
                  </a:lnTo>
                  <a:lnTo>
                    <a:pt x="3602567" y="457199"/>
                  </a:lnTo>
                  <a:lnTo>
                    <a:pt x="3637695" y="482599"/>
                  </a:lnTo>
                  <a:lnTo>
                    <a:pt x="3672253" y="507999"/>
                  </a:lnTo>
                  <a:lnTo>
                    <a:pt x="3706232" y="533399"/>
                  </a:lnTo>
                  <a:lnTo>
                    <a:pt x="3739620" y="571499"/>
                  </a:lnTo>
                  <a:lnTo>
                    <a:pt x="3772408" y="596899"/>
                  </a:lnTo>
                  <a:lnTo>
                    <a:pt x="3804586" y="622299"/>
                  </a:lnTo>
                  <a:lnTo>
                    <a:pt x="3836143" y="660399"/>
                  </a:lnTo>
                  <a:lnTo>
                    <a:pt x="3867070" y="685799"/>
                  </a:lnTo>
                  <a:lnTo>
                    <a:pt x="3897356" y="723899"/>
                  </a:lnTo>
                  <a:lnTo>
                    <a:pt x="3926992" y="761999"/>
                  </a:lnTo>
                  <a:lnTo>
                    <a:pt x="3955967" y="787399"/>
                  </a:lnTo>
                  <a:lnTo>
                    <a:pt x="3984271" y="825499"/>
                  </a:lnTo>
                  <a:lnTo>
                    <a:pt x="4011894" y="863599"/>
                  </a:lnTo>
                  <a:lnTo>
                    <a:pt x="4038827" y="901699"/>
                  </a:lnTo>
                  <a:lnTo>
                    <a:pt x="4065058" y="927099"/>
                  </a:lnTo>
                  <a:lnTo>
                    <a:pt x="4090578" y="965199"/>
                  </a:lnTo>
                  <a:lnTo>
                    <a:pt x="4115377" y="1003299"/>
                  </a:lnTo>
                  <a:lnTo>
                    <a:pt x="4139444" y="1041399"/>
                  </a:lnTo>
                  <a:lnTo>
                    <a:pt x="4162770" y="1079499"/>
                  </a:lnTo>
                  <a:lnTo>
                    <a:pt x="4185344" y="1117599"/>
                  </a:lnTo>
                  <a:lnTo>
                    <a:pt x="4207157" y="1155699"/>
                  </a:lnTo>
                  <a:lnTo>
                    <a:pt x="4228198" y="1206499"/>
                  </a:lnTo>
                  <a:lnTo>
                    <a:pt x="4248457" y="1244599"/>
                  </a:lnTo>
                  <a:lnTo>
                    <a:pt x="4267924" y="1282699"/>
                  </a:lnTo>
                  <a:lnTo>
                    <a:pt x="4286590" y="1320799"/>
                  </a:lnTo>
                  <a:lnTo>
                    <a:pt x="4304443" y="1371599"/>
                  </a:lnTo>
                  <a:lnTo>
                    <a:pt x="4321474" y="1409699"/>
                  </a:lnTo>
                  <a:lnTo>
                    <a:pt x="4337672" y="1447799"/>
                  </a:lnTo>
                  <a:lnTo>
                    <a:pt x="4353028" y="1498599"/>
                  </a:lnTo>
                  <a:lnTo>
                    <a:pt x="4367532" y="1536699"/>
                  </a:lnTo>
                  <a:lnTo>
                    <a:pt x="4381173" y="1574799"/>
                  </a:lnTo>
                  <a:lnTo>
                    <a:pt x="4393942" y="1625599"/>
                  </a:lnTo>
                  <a:lnTo>
                    <a:pt x="4405827" y="1663699"/>
                  </a:lnTo>
                  <a:lnTo>
                    <a:pt x="4416820" y="1714499"/>
                  </a:lnTo>
                  <a:lnTo>
                    <a:pt x="4426910" y="1752599"/>
                  </a:lnTo>
                  <a:lnTo>
                    <a:pt x="4436087" y="1803399"/>
                  </a:lnTo>
                  <a:lnTo>
                    <a:pt x="4444340" y="1854199"/>
                  </a:lnTo>
                  <a:lnTo>
                    <a:pt x="4451661" y="1892299"/>
                  </a:lnTo>
                  <a:lnTo>
                    <a:pt x="4458038" y="1943099"/>
                  </a:lnTo>
                  <a:lnTo>
                    <a:pt x="4463462" y="1993899"/>
                  </a:lnTo>
                  <a:lnTo>
                    <a:pt x="4467922" y="2031999"/>
                  </a:lnTo>
                  <a:lnTo>
                    <a:pt x="4471409" y="2082799"/>
                  </a:lnTo>
                  <a:lnTo>
                    <a:pt x="4473912" y="2133599"/>
                  </a:lnTo>
                  <a:lnTo>
                    <a:pt x="4475421" y="2184399"/>
                  </a:lnTo>
                  <a:lnTo>
                    <a:pt x="4475926" y="2222499"/>
                  </a:lnTo>
                  <a:lnTo>
                    <a:pt x="4475421" y="2273299"/>
                  </a:lnTo>
                  <a:lnTo>
                    <a:pt x="4473912" y="2324099"/>
                  </a:lnTo>
                  <a:lnTo>
                    <a:pt x="4471409" y="2374899"/>
                  </a:lnTo>
                  <a:lnTo>
                    <a:pt x="4467922" y="2412999"/>
                  </a:lnTo>
                  <a:lnTo>
                    <a:pt x="4463462" y="2463799"/>
                  </a:lnTo>
                  <a:lnTo>
                    <a:pt x="4458038" y="2514599"/>
                  </a:lnTo>
                  <a:lnTo>
                    <a:pt x="4451661" y="2552699"/>
                  </a:lnTo>
                  <a:lnTo>
                    <a:pt x="4444340" y="2603499"/>
                  </a:lnTo>
                  <a:lnTo>
                    <a:pt x="4436087" y="2654299"/>
                  </a:lnTo>
                  <a:lnTo>
                    <a:pt x="4426910" y="2692399"/>
                  </a:lnTo>
                  <a:lnTo>
                    <a:pt x="4416820" y="2743199"/>
                  </a:lnTo>
                  <a:lnTo>
                    <a:pt x="4405827" y="2781299"/>
                  </a:lnTo>
                  <a:lnTo>
                    <a:pt x="4393942" y="2832099"/>
                  </a:lnTo>
                  <a:lnTo>
                    <a:pt x="4381173" y="2870199"/>
                  </a:lnTo>
                  <a:lnTo>
                    <a:pt x="4367532" y="2920999"/>
                  </a:lnTo>
                  <a:lnTo>
                    <a:pt x="4353028" y="2959099"/>
                  </a:lnTo>
                  <a:lnTo>
                    <a:pt x="4337672" y="2997199"/>
                  </a:lnTo>
                  <a:lnTo>
                    <a:pt x="4321474" y="3047999"/>
                  </a:lnTo>
                  <a:lnTo>
                    <a:pt x="4304443" y="3086099"/>
                  </a:lnTo>
                  <a:lnTo>
                    <a:pt x="4286590" y="3124199"/>
                  </a:lnTo>
                  <a:lnTo>
                    <a:pt x="4267924" y="3174999"/>
                  </a:lnTo>
                  <a:lnTo>
                    <a:pt x="4248457" y="3213099"/>
                  </a:lnTo>
                  <a:lnTo>
                    <a:pt x="4228198" y="3251199"/>
                  </a:lnTo>
                  <a:lnTo>
                    <a:pt x="4207157" y="3289299"/>
                  </a:lnTo>
                  <a:lnTo>
                    <a:pt x="4185344" y="3327399"/>
                  </a:lnTo>
                  <a:lnTo>
                    <a:pt x="4162770" y="3365499"/>
                  </a:lnTo>
                  <a:lnTo>
                    <a:pt x="4139444" y="3403599"/>
                  </a:lnTo>
                  <a:lnTo>
                    <a:pt x="4115377" y="3441699"/>
                  </a:lnTo>
                  <a:lnTo>
                    <a:pt x="4090578" y="3479799"/>
                  </a:lnTo>
                  <a:lnTo>
                    <a:pt x="4065058" y="3517899"/>
                  </a:lnTo>
                  <a:lnTo>
                    <a:pt x="4038827" y="3555999"/>
                  </a:lnTo>
                  <a:lnTo>
                    <a:pt x="4011894" y="3594099"/>
                  </a:lnTo>
                  <a:lnTo>
                    <a:pt x="3984271" y="3619499"/>
                  </a:lnTo>
                  <a:lnTo>
                    <a:pt x="3955967" y="3657599"/>
                  </a:lnTo>
                  <a:lnTo>
                    <a:pt x="3926992" y="3695699"/>
                  </a:lnTo>
                  <a:lnTo>
                    <a:pt x="3897356" y="3733799"/>
                  </a:lnTo>
                  <a:lnTo>
                    <a:pt x="3867070" y="3759199"/>
                  </a:lnTo>
                  <a:lnTo>
                    <a:pt x="3836143" y="3797299"/>
                  </a:lnTo>
                  <a:lnTo>
                    <a:pt x="3804586" y="3822699"/>
                  </a:lnTo>
                  <a:lnTo>
                    <a:pt x="3772408" y="3860799"/>
                  </a:lnTo>
                  <a:lnTo>
                    <a:pt x="3739620" y="3886199"/>
                  </a:lnTo>
                  <a:lnTo>
                    <a:pt x="3706232" y="3911599"/>
                  </a:lnTo>
                  <a:lnTo>
                    <a:pt x="3672253" y="3949699"/>
                  </a:lnTo>
                  <a:lnTo>
                    <a:pt x="3637695" y="3975099"/>
                  </a:lnTo>
                  <a:lnTo>
                    <a:pt x="3602567" y="4000499"/>
                  </a:lnTo>
                  <a:lnTo>
                    <a:pt x="3566879" y="4025899"/>
                  </a:lnTo>
                  <a:lnTo>
                    <a:pt x="3530642" y="4051299"/>
                  </a:lnTo>
                  <a:lnTo>
                    <a:pt x="3493865" y="4076699"/>
                  </a:lnTo>
                  <a:lnTo>
                    <a:pt x="3418732" y="4127499"/>
                  </a:lnTo>
                  <a:lnTo>
                    <a:pt x="3341562" y="4178299"/>
                  </a:lnTo>
                  <a:lnTo>
                    <a:pt x="3302238" y="4190999"/>
                  </a:lnTo>
                  <a:lnTo>
                    <a:pt x="3222163" y="4241799"/>
                  </a:lnTo>
                  <a:lnTo>
                    <a:pt x="3181432" y="4254499"/>
                  </a:lnTo>
                  <a:lnTo>
                    <a:pt x="3140253" y="4279899"/>
                  </a:lnTo>
                  <a:lnTo>
                    <a:pt x="3056588" y="4305299"/>
                  </a:lnTo>
                  <a:lnTo>
                    <a:pt x="3014123" y="4330699"/>
                  </a:lnTo>
                  <a:lnTo>
                    <a:pt x="2705996" y="4419599"/>
                  </a:lnTo>
                  <a:close/>
                </a:path>
                <a:path w="4476115" h="4457700">
                  <a:moveTo>
                    <a:pt x="2568673" y="4444999"/>
                  </a:moveTo>
                  <a:lnTo>
                    <a:pt x="1907253" y="4444999"/>
                  </a:lnTo>
                  <a:lnTo>
                    <a:pt x="1815380" y="4419599"/>
                  </a:lnTo>
                  <a:lnTo>
                    <a:pt x="2660546" y="4419599"/>
                  </a:lnTo>
                  <a:lnTo>
                    <a:pt x="2568673" y="4444999"/>
                  </a:lnTo>
                  <a:close/>
                </a:path>
                <a:path w="4476115" h="4457700">
                  <a:moveTo>
                    <a:pt x="2475570" y="4457699"/>
                  </a:moveTo>
                  <a:lnTo>
                    <a:pt x="2000355" y="4457699"/>
                  </a:lnTo>
                  <a:lnTo>
                    <a:pt x="1953655" y="4444999"/>
                  </a:lnTo>
                  <a:lnTo>
                    <a:pt x="2522270" y="4444999"/>
                  </a:lnTo>
                  <a:lnTo>
                    <a:pt x="2475570" y="4457699"/>
                  </a:lnTo>
                  <a:close/>
                </a:path>
              </a:pathLst>
            </a:custGeom>
            <a:solidFill>
              <a:srgbClr val="5D1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57963" y="5250758"/>
              <a:ext cx="3375025" cy="3375025"/>
            </a:xfrm>
            <a:custGeom>
              <a:avLst/>
              <a:gdLst/>
              <a:ahLst/>
              <a:cxnLst/>
              <a:rect l="l" t="t" r="r" b="b"/>
              <a:pathLst>
                <a:path w="3375025" h="3375025">
                  <a:moveTo>
                    <a:pt x="1687433" y="3374897"/>
                  </a:moveTo>
                  <a:lnTo>
                    <a:pt x="1639389" y="3374226"/>
                  </a:lnTo>
                  <a:lnTo>
                    <a:pt x="1591677" y="3372226"/>
                  </a:lnTo>
                  <a:lnTo>
                    <a:pt x="1544316" y="3368913"/>
                  </a:lnTo>
                  <a:lnTo>
                    <a:pt x="1497322" y="3364307"/>
                  </a:lnTo>
                  <a:lnTo>
                    <a:pt x="1450715" y="3358424"/>
                  </a:lnTo>
                  <a:lnTo>
                    <a:pt x="1404512" y="3351283"/>
                  </a:lnTo>
                  <a:lnTo>
                    <a:pt x="1358730" y="3342901"/>
                  </a:lnTo>
                  <a:lnTo>
                    <a:pt x="1313388" y="3333296"/>
                  </a:lnTo>
                  <a:lnTo>
                    <a:pt x="1268503" y="3322486"/>
                  </a:lnTo>
                  <a:lnTo>
                    <a:pt x="1224092" y="3310489"/>
                  </a:lnTo>
                  <a:lnTo>
                    <a:pt x="1180175" y="3297323"/>
                  </a:lnTo>
                  <a:lnTo>
                    <a:pt x="1136768" y="3283004"/>
                  </a:lnTo>
                  <a:lnTo>
                    <a:pt x="1093890" y="3267552"/>
                  </a:lnTo>
                  <a:lnTo>
                    <a:pt x="1051558" y="3250984"/>
                  </a:lnTo>
                  <a:lnTo>
                    <a:pt x="1009790" y="3233318"/>
                  </a:lnTo>
                  <a:lnTo>
                    <a:pt x="968604" y="3214571"/>
                  </a:lnTo>
                  <a:lnTo>
                    <a:pt x="928017" y="3194762"/>
                  </a:lnTo>
                  <a:lnTo>
                    <a:pt x="888048" y="3173908"/>
                  </a:lnTo>
                  <a:lnTo>
                    <a:pt x="848714" y="3152027"/>
                  </a:lnTo>
                  <a:lnTo>
                    <a:pt x="810034" y="3129136"/>
                  </a:lnTo>
                  <a:lnTo>
                    <a:pt x="772024" y="3105255"/>
                  </a:lnTo>
                  <a:lnTo>
                    <a:pt x="734703" y="3080400"/>
                  </a:lnTo>
                  <a:lnTo>
                    <a:pt x="698088" y="3054589"/>
                  </a:lnTo>
                  <a:lnTo>
                    <a:pt x="662197" y="3027840"/>
                  </a:lnTo>
                  <a:lnTo>
                    <a:pt x="627049" y="3000171"/>
                  </a:lnTo>
                  <a:lnTo>
                    <a:pt x="592660" y="2971599"/>
                  </a:lnTo>
                  <a:lnTo>
                    <a:pt x="559050" y="2942143"/>
                  </a:lnTo>
                  <a:lnTo>
                    <a:pt x="526234" y="2911820"/>
                  </a:lnTo>
                  <a:lnTo>
                    <a:pt x="494233" y="2880649"/>
                  </a:lnTo>
                  <a:lnTo>
                    <a:pt x="463062" y="2848646"/>
                  </a:lnTo>
                  <a:lnTo>
                    <a:pt x="432740" y="2815830"/>
                  </a:lnTo>
                  <a:lnTo>
                    <a:pt x="403285" y="2782218"/>
                  </a:lnTo>
                  <a:lnTo>
                    <a:pt x="374714" y="2747829"/>
                  </a:lnTo>
                  <a:lnTo>
                    <a:pt x="347046" y="2712680"/>
                  </a:lnTo>
                  <a:lnTo>
                    <a:pt x="320297" y="2676789"/>
                  </a:lnTo>
                  <a:lnTo>
                    <a:pt x="294487" y="2640173"/>
                  </a:lnTo>
                  <a:lnTo>
                    <a:pt x="269633" y="2602851"/>
                  </a:lnTo>
                  <a:lnTo>
                    <a:pt x="245752" y="2564841"/>
                  </a:lnTo>
                  <a:lnTo>
                    <a:pt x="222862" y="2526159"/>
                  </a:lnTo>
                  <a:lnTo>
                    <a:pt x="200982" y="2486825"/>
                  </a:lnTo>
                  <a:lnTo>
                    <a:pt x="180128" y="2446855"/>
                  </a:lnTo>
                  <a:lnTo>
                    <a:pt x="160320" y="2406268"/>
                  </a:lnTo>
                  <a:lnTo>
                    <a:pt x="141573" y="2365081"/>
                  </a:lnTo>
                  <a:lnTo>
                    <a:pt x="123908" y="2323312"/>
                  </a:lnTo>
                  <a:lnTo>
                    <a:pt x="107340" y="2280980"/>
                  </a:lnTo>
                  <a:lnTo>
                    <a:pt x="91889" y="2238101"/>
                  </a:lnTo>
                  <a:lnTo>
                    <a:pt x="77571" y="2194694"/>
                  </a:lnTo>
                  <a:lnTo>
                    <a:pt x="64405" y="2150776"/>
                  </a:lnTo>
                  <a:lnTo>
                    <a:pt x="52408" y="2106365"/>
                  </a:lnTo>
                  <a:lnTo>
                    <a:pt x="41599" y="2061480"/>
                  </a:lnTo>
                  <a:lnTo>
                    <a:pt x="31994" y="2016137"/>
                  </a:lnTo>
                  <a:lnTo>
                    <a:pt x="23613" y="1970355"/>
                  </a:lnTo>
                  <a:lnTo>
                    <a:pt x="16472" y="1924151"/>
                  </a:lnTo>
                  <a:lnTo>
                    <a:pt x="10589" y="1877544"/>
                  </a:lnTo>
                  <a:lnTo>
                    <a:pt x="5983" y="1830551"/>
                  </a:lnTo>
                  <a:lnTo>
                    <a:pt x="2671" y="1783189"/>
                  </a:lnTo>
                  <a:lnTo>
                    <a:pt x="670" y="1735477"/>
                  </a:lnTo>
                  <a:lnTo>
                    <a:pt x="0" y="1687445"/>
                  </a:lnTo>
                  <a:lnTo>
                    <a:pt x="670" y="1639390"/>
                  </a:lnTo>
                  <a:lnTo>
                    <a:pt x="2671" y="1591680"/>
                  </a:lnTo>
                  <a:lnTo>
                    <a:pt x="5983" y="1544320"/>
                  </a:lnTo>
                  <a:lnTo>
                    <a:pt x="10589" y="1497328"/>
                  </a:lnTo>
                  <a:lnTo>
                    <a:pt x="16472" y="1450722"/>
                  </a:lnTo>
                  <a:lnTo>
                    <a:pt x="23613" y="1404520"/>
                  </a:lnTo>
                  <a:lnTo>
                    <a:pt x="31994" y="1358739"/>
                  </a:lnTo>
                  <a:lnTo>
                    <a:pt x="41599" y="1313397"/>
                  </a:lnTo>
                  <a:lnTo>
                    <a:pt x="52408" y="1268513"/>
                  </a:lnTo>
                  <a:lnTo>
                    <a:pt x="64405" y="1224103"/>
                  </a:lnTo>
                  <a:lnTo>
                    <a:pt x="77571" y="1180187"/>
                  </a:lnTo>
                  <a:lnTo>
                    <a:pt x="91889" y="1136780"/>
                  </a:lnTo>
                  <a:lnTo>
                    <a:pt x="107340" y="1093902"/>
                  </a:lnTo>
                  <a:lnTo>
                    <a:pt x="123908" y="1051571"/>
                  </a:lnTo>
                  <a:lnTo>
                    <a:pt x="141573" y="1009803"/>
                  </a:lnTo>
                  <a:lnTo>
                    <a:pt x="160320" y="968617"/>
                  </a:lnTo>
                  <a:lnTo>
                    <a:pt x="180128" y="928031"/>
                  </a:lnTo>
                  <a:lnTo>
                    <a:pt x="200982" y="888062"/>
                  </a:lnTo>
                  <a:lnTo>
                    <a:pt x="222862" y="848728"/>
                  </a:lnTo>
                  <a:lnTo>
                    <a:pt x="245752" y="810047"/>
                  </a:lnTo>
                  <a:lnTo>
                    <a:pt x="269633" y="772037"/>
                  </a:lnTo>
                  <a:lnTo>
                    <a:pt x="294487" y="734716"/>
                  </a:lnTo>
                  <a:lnTo>
                    <a:pt x="320297" y="698101"/>
                  </a:lnTo>
                  <a:lnTo>
                    <a:pt x="347046" y="662210"/>
                  </a:lnTo>
                  <a:lnTo>
                    <a:pt x="374714" y="627062"/>
                  </a:lnTo>
                  <a:lnTo>
                    <a:pt x="403285" y="592673"/>
                  </a:lnTo>
                  <a:lnTo>
                    <a:pt x="432740" y="559062"/>
                  </a:lnTo>
                  <a:lnTo>
                    <a:pt x="463062" y="526246"/>
                  </a:lnTo>
                  <a:lnTo>
                    <a:pt x="494233" y="494244"/>
                  </a:lnTo>
                  <a:lnTo>
                    <a:pt x="526234" y="463073"/>
                  </a:lnTo>
                  <a:lnTo>
                    <a:pt x="559050" y="432750"/>
                  </a:lnTo>
                  <a:lnTo>
                    <a:pt x="592660" y="403295"/>
                  </a:lnTo>
                  <a:lnTo>
                    <a:pt x="627049" y="374724"/>
                  </a:lnTo>
                  <a:lnTo>
                    <a:pt x="662197" y="347055"/>
                  </a:lnTo>
                  <a:lnTo>
                    <a:pt x="698088" y="320306"/>
                  </a:lnTo>
                  <a:lnTo>
                    <a:pt x="734703" y="294495"/>
                  </a:lnTo>
                  <a:lnTo>
                    <a:pt x="772024" y="269640"/>
                  </a:lnTo>
                  <a:lnTo>
                    <a:pt x="810034" y="245759"/>
                  </a:lnTo>
                  <a:lnTo>
                    <a:pt x="848714" y="222869"/>
                  </a:lnTo>
                  <a:lnTo>
                    <a:pt x="888048" y="200988"/>
                  </a:lnTo>
                  <a:lnTo>
                    <a:pt x="928017" y="180134"/>
                  </a:lnTo>
                  <a:lnTo>
                    <a:pt x="968604" y="160325"/>
                  </a:lnTo>
                  <a:lnTo>
                    <a:pt x="1009790" y="141578"/>
                  </a:lnTo>
                  <a:lnTo>
                    <a:pt x="1051558" y="123912"/>
                  </a:lnTo>
                  <a:lnTo>
                    <a:pt x="1093890" y="107344"/>
                  </a:lnTo>
                  <a:lnTo>
                    <a:pt x="1136768" y="91892"/>
                  </a:lnTo>
                  <a:lnTo>
                    <a:pt x="1180175" y="77574"/>
                  </a:lnTo>
                  <a:lnTo>
                    <a:pt x="1224092" y="64407"/>
                  </a:lnTo>
                  <a:lnTo>
                    <a:pt x="1268503" y="52410"/>
                  </a:lnTo>
                  <a:lnTo>
                    <a:pt x="1313388" y="41600"/>
                  </a:lnTo>
                  <a:lnTo>
                    <a:pt x="1358730" y="31996"/>
                  </a:lnTo>
                  <a:lnTo>
                    <a:pt x="1404512" y="23614"/>
                  </a:lnTo>
                  <a:lnTo>
                    <a:pt x="1450715" y="16472"/>
                  </a:lnTo>
                  <a:lnTo>
                    <a:pt x="1497322" y="10590"/>
                  </a:lnTo>
                  <a:lnTo>
                    <a:pt x="1544316" y="5983"/>
                  </a:lnTo>
                  <a:lnTo>
                    <a:pt x="1591677" y="2671"/>
                  </a:lnTo>
                  <a:lnTo>
                    <a:pt x="1639389" y="670"/>
                  </a:lnTo>
                  <a:lnTo>
                    <a:pt x="1687425" y="0"/>
                  </a:lnTo>
                  <a:lnTo>
                    <a:pt x="1735477" y="670"/>
                  </a:lnTo>
                  <a:lnTo>
                    <a:pt x="1783189" y="2671"/>
                  </a:lnTo>
                  <a:lnTo>
                    <a:pt x="1830551" y="5983"/>
                  </a:lnTo>
                  <a:lnTo>
                    <a:pt x="1877544" y="10590"/>
                  </a:lnTo>
                  <a:lnTo>
                    <a:pt x="1924151" y="16472"/>
                  </a:lnTo>
                  <a:lnTo>
                    <a:pt x="1970355" y="23614"/>
                  </a:lnTo>
                  <a:lnTo>
                    <a:pt x="2016137" y="31996"/>
                  </a:lnTo>
                  <a:lnTo>
                    <a:pt x="2061480" y="41600"/>
                  </a:lnTo>
                  <a:lnTo>
                    <a:pt x="2106365" y="52410"/>
                  </a:lnTo>
                  <a:lnTo>
                    <a:pt x="2150776" y="64407"/>
                  </a:lnTo>
                  <a:lnTo>
                    <a:pt x="2194694" y="77574"/>
                  </a:lnTo>
                  <a:lnTo>
                    <a:pt x="2238101" y="91892"/>
                  </a:lnTo>
                  <a:lnTo>
                    <a:pt x="2280980" y="107344"/>
                  </a:lnTo>
                  <a:lnTo>
                    <a:pt x="2323312" y="123912"/>
                  </a:lnTo>
                  <a:lnTo>
                    <a:pt x="2365081" y="141578"/>
                  </a:lnTo>
                  <a:lnTo>
                    <a:pt x="2406268" y="160325"/>
                  </a:lnTo>
                  <a:lnTo>
                    <a:pt x="2446855" y="180134"/>
                  </a:lnTo>
                  <a:lnTo>
                    <a:pt x="2486825" y="200988"/>
                  </a:lnTo>
                  <a:lnTo>
                    <a:pt x="2526159" y="222869"/>
                  </a:lnTo>
                  <a:lnTo>
                    <a:pt x="2564841" y="245759"/>
                  </a:lnTo>
                  <a:lnTo>
                    <a:pt x="2602851" y="269640"/>
                  </a:lnTo>
                  <a:lnTo>
                    <a:pt x="2640173" y="294495"/>
                  </a:lnTo>
                  <a:lnTo>
                    <a:pt x="2676789" y="320306"/>
                  </a:lnTo>
                  <a:lnTo>
                    <a:pt x="2712680" y="347055"/>
                  </a:lnTo>
                  <a:lnTo>
                    <a:pt x="2747829" y="374724"/>
                  </a:lnTo>
                  <a:lnTo>
                    <a:pt x="2782218" y="403295"/>
                  </a:lnTo>
                  <a:lnTo>
                    <a:pt x="2815830" y="432750"/>
                  </a:lnTo>
                  <a:lnTo>
                    <a:pt x="2848646" y="463073"/>
                  </a:lnTo>
                  <a:lnTo>
                    <a:pt x="2880649" y="494244"/>
                  </a:lnTo>
                  <a:lnTo>
                    <a:pt x="2911820" y="526246"/>
                  </a:lnTo>
                  <a:lnTo>
                    <a:pt x="2942143" y="559062"/>
                  </a:lnTo>
                  <a:lnTo>
                    <a:pt x="2971599" y="592673"/>
                  </a:lnTo>
                  <a:lnTo>
                    <a:pt x="3000170" y="627062"/>
                  </a:lnTo>
                  <a:lnTo>
                    <a:pt x="3027840" y="662210"/>
                  </a:lnTo>
                  <a:lnTo>
                    <a:pt x="3054589" y="698101"/>
                  </a:lnTo>
                  <a:lnTo>
                    <a:pt x="3080400" y="734716"/>
                  </a:lnTo>
                  <a:lnTo>
                    <a:pt x="3105255" y="772037"/>
                  </a:lnTo>
                  <a:lnTo>
                    <a:pt x="3129136" y="810047"/>
                  </a:lnTo>
                  <a:lnTo>
                    <a:pt x="3152027" y="848728"/>
                  </a:lnTo>
                  <a:lnTo>
                    <a:pt x="3173908" y="888062"/>
                  </a:lnTo>
                  <a:lnTo>
                    <a:pt x="3194762" y="928031"/>
                  </a:lnTo>
                  <a:lnTo>
                    <a:pt x="3214571" y="968617"/>
                  </a:lnTo>
                  <a:lnTo>
                    <a:pt x="3233318" y="1009803"/>
                  </a:lnTo>
                  <a:lnTo>
                    <a:pt x="3250984" y="1051571"/>
                  </a:lnTo>
                  <a:lnTo>
                    <a:pt x="3267552" y="1093902"/>
                  </a:lnTo>
                  <a:lnTo>
                    <a:pt x="3283004" y="1136780"/>
                  </a:lnTo>
                  <a:lnTo>
                    <a:pt x="3297323" y="1180187"/>
                  </a:lnTo>
                  <a:lnTo>
                    <a:pt x="3310489" y="1224103"/>
                  </a:lnTo>
                  <a:lnTo>
                    <a:pt x="3322486" y="1268513"/>
                  </a:lnTo>
                  <a:lnTo>
                    <a:pt x="3333296" y="1313397"/>
                  </a:lnTo>
                  <a:lnTo>
                    <a:pt x="3342901" y="1358739"/>
                  </a:lnTo>
                  <a:lnTo>
                    <a:pt x="3351283" y="1404520"/>
                  </a:lnTo>
                  <a:lnTo>
                    <a:pt x="3358424" y="1450722"/>
                  </a:lnTo>
                  <a:lnTo>
                    <a:pt x="3364307" y="1497328"/>
                  </a:lnTo>
                  <a:lnTo>
                    <a:pt x="3368913" y="1544320"/>
                  </a:lnTo>
                  <a:lnTo>
                    <a:pt x="3372226" y="1591680"/>
                  </a:lnTo>
                  <a:lnTo>
                    <a:pt x="3374226" y="1639390"/>
                  </a:lnTo>
                  <a:lnTo>
                    <a:pt x="3374897" y="1687421"/>
                  </a:lnTo>
                  <a:lnTo>
                    <a:pt x="3374226" y="1735477"/>
                  </a:lnTo>
                  <a:lnTo>
                    <a:pt x="3372226" y="1783189"/>
                  </a:lnTo>
                  <a:lnTo>
                    <a:pt x="3368913" y="1830551"/>
                  </a:lnTo>
                  <a:lnTo>
                    <a:pt x="3364307" y="1877544"/>
                  </a:lnTo>
                  <a:lnTo>
                    <a:pt x="3358424" y="1924151"/>
                  </a:lnTo>
                  <a:lnTo>
                    <a:pt x="3351283" y="1970355"/>
                  </a:lnTo>
                  <a:lnTo>
                    <a:pt x="3342901" y="2016137"/>
                  </a:lnTo>
                  <a:lnTo>
                    <a:pt x="3333296" y="2061480"/>
                  </a:lnTo>
                  <a:lnTo>
                    <a:pt x="3322486" y="2106365"/>
                  </a:lnTo>
                  <a:lnTo>
                    <a:pt x="3310489" y="2150776"/>
                  </a:lnTo>
                  <a:lnTo>
                    <a:pt x="3297323" y="2194694"/>
                  </a:lnTo>
                  <a:lnTo>
                    <a:pt x="3283004" y="2238101"/>
                  </a:lnTo>
                  <a:lnTo>
                    <a:pt x="3267552" y="2280980"/>
                  </a:lnTo>
                  <a:lnTo>
                    <a:pt x="3250984" y="2323312"/>
                  </a:lnTo>
                  <a:lnTo>
                    <a:pt x="3233318" y="2365081"/>
                  </a:lnTo>
                  <a:lnTo>
                    <a:pt x="3214571" y="2406268"/>
                  </a:lnTo>
                  <a:lnTo>
                    <a:pt x="3194762" y="2446855"/>
                  </a:lnTo>
                  <a:lnTo>
                    <a:pt x="3173908" y="2486825"/>
                  </a:lnTo>
                  <a:lnTo>
                    <a:pt x="3152027" y="2526159"/>
                  </a:lnTo>
                  <a:lnTo>
                    <a:pt x="3129136" y="2564841"/>
                  </a:lnTo>
                  <a:lnTo>
                    <a:pt x="3105255" y="2602851"/>
                  </a:lnTo>
                  <a:lnTo>
                    <a:pt x="3080400" y="2640173"/>
                  </a:lnTo>
                  <a:lnTo>
                    <a:pt x="3054589" y="2676789"/>
                  </a:lnTo>
                  <a:lnTo>
                    <a:pt x="3027840" y="2712680"/>
                  </a:lnTo>
                  <a:lnTo>
                    <a:pt x="3000170" y="2747829"/>
                  </a:lnTo>
                  <a:lnTo>
                    <a:pt x="2971599" y="2782218"/>
                  </a:lnTo>
                  <a:lnTo>
                    <a:pt x="2942143" y="2815830"/>
                  </a:lnTo>
                  <a:lnTo>
                    <a:pt x="2911820" y="2848646"/>
                  </a:lnTo>
                  <a:lnTo>
                    <a:pt x="2880649" y="2880649"/>
                  </a:lnTo>
                  <a:lnTo>
                    <a:pt x="2848646" y="2911820"/>
                  </a:lnTo>
                  <a:lnTo>
                    <a:pt x="2815830" y="2942143"/>
                  </a:lnTo>
                  <a:lnTo>
                    <a:pt x="2782218" y="2971599"/>
                  </a:lnTo>
                  <a:lnTo>
                    <a:pt x="2747829" y="3000171"/>
                  </a:lnTo>
                  <a:lnTo>
                    <a:pt x="2712680" y="3027840"/>
                  </a:lnTo>
                  <a:lnTo>
                    <a:pt x="2676789" y="3054589"/>
                  </a:lnTo>
                  <a:lnTo>
                    <a:pt x="2640173" y="3080400"/>
                  </a:lnTo>
                  <a:lnTo>
                    <a:pt x="2602851" y="3105255"/>
                  </a:lnTo>
                  <a:lnTo>
                    <a:pt x="2564841" y="3129136"/>
                  </a:lnTo>
                  <a:lnTo>
                    <a:pt x="2526159" y="3152027"/>
                  </a:lnTo>
                  <a:lnTo>
                    <a:pt x="2486825" y="3173908"/>
                  </a:lnTo>
                  <a:lnTo>
                    <a:pt x="2446855" y="3194762"/>
                  </a:lnTo>
                  <a:lnTo>
                    <a:pt x="2406268" y="3214571"/>
                  </a:lnTo>
                  <a:lnTo>
                    <a:pt x="2365081" y="3233318"/>
                  </a:lnTo>
                  <a:lnTo>
                    <a:pt x="2323312" y="3250984"/>
                  </a:lnTo>
                  <a:lnTo>
                    <a:pt x="2280980" y="3267552"/>
                  </a:lnTo>
                  <a:lnTo>
                    <a:pt x="2238101" y="3283004"/>
                  </a:lnTo>
                  <a:lnTo>
                    <a:pt x="2194694" y="3297323"/>
                  </a:lnTo>
                  <a:lnTo>
                    <a:pt x="2150776" y="3310489"/>
                  </a:lnTo>
                  <a:lnTo>
                    <a:pt x="2106365" y="3322486"/>
                  </a:lnTo>
                  <a:lnTo>
                    <a:pt x="2061480" y="3333296"/>
                  </a:lnTo>
                  <a:lnTo>
                    <a:pt x="2016137" y="3342901"/>
                  </a:lnTo>
                  <a:lnTo>
                    <a:pt x="1970355" y="3351283"/>
                  </a:lnTo>
                  <a:lnTo>
                    <a:pt x="1924151" y="3358424"/>
                  </a:lnTo>
                  <a:lnTo>
                    <a:pt x="1877544" y="3364307"/>
                  </a:lnTo>
                  <a:lnTo>
                    <a:pt x="1830551" y="3368913"/>
                  </a:lnTo>
                  <a:lnTo>
                    <a:pt x="1783189" y="3372226"/>
                  </a:lnTo>
                  <a:lnTo>
                    <a:pt x="1735477" y="3374226"/>
                  </a:lnTo>
                  <a:lnTo>
                    <a:pt x="1687433" y="3374897"/>
                  </a:lnTo>
                  <a:close/>
                </a:path>
              </a:pathLst>
            </a:custGeom>
            <a:solidFill>
              <a:srgbClr val="EDA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51697" y="946211"/>
            <a:ext cx="14083503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/>
              <a:t>MA</a:t>
            </a:r>
            <a:r>
              <a:rPr lang="en-IN" spc="509" dirty="0"/>
              <a:t>RK</a:t>
            </a:r>
            <a:r>
              <a:rPr spc="509" dirty="0"/>
              <a:t>ET</a:t>
            </a:r>
            <a:r>
              <a:rPr spc="-140" dirty="0"/>
              <a:t> </a:t>
            </a:r>
            <a:r>
              <a:rPr spc="390" dirty="0"/>
              <a:t>SIZING</a:t>
            </a:r>
            <a:r>
              <a:rPr spc="-140" dirty="0"/>
              <a:t> </a:t>
            </a:r>
            <a:r>
              <a:rPr spc="520" dirty="0"/>
              <a:t>FO</a:t>
            </a:r>
            <a:r>
              <a:rPr lang="en-IN" spc="520" dirty="0"/>
              <a:t>R</a:t>
            </a:r>
            <a:r>
              <a:rPr spc="-140" dirty="0"/>
              <a:t> </a:t>
            </a:r>
            <a:r>
              <a:rPr spc="475" dirty="0"/>
              <a:t>ICE</a:t>
            </a:r>
            <a:r>
              <a:rPr spc="-140" dirty="0"/>
              <a:t> </a:t>
            </a:r>
            <a:r>
              <a:rPr spc="509" dirty="0"/>
              <a:t>C</a:t>
            </a:r>
            <a:r>
              <a:rPr lang="en-IN" spc="509" dirty="0"/>
              <a:t>R</a:t>
            </a:r>
            <a:r>
              <a:rPr spc="509" dirty="0"/>
              <a:t>EAM</a:t>
            </a:r>
            <a:r>
              <a:rPr spc="-135" dirty="0"/>
              <a:t> </a:t>
            </a:r>
            <a:r>
              <a:rPr spc="535" dirty="0"/>
              <a:t>DELIVE</a:t>
            </a:r>
            <a:r>
              <a:rPr lang="en-IN" spc="535" dirty="0"/>
              <a:t>RY</a:t>
            </a:r>
            <a:endParaRPr spc="535" dirty="0"/>
          </a:p>
        </p:txBody>
      </p:sp>
      <p:sp>
        <p:nvSpPr>
          <p:cNvPr id="10" name="object 10"/>
          <p:cNvSpPr txBox="1"/>
          <p:nvPr/>
        </p:nvSpPr>
        <p:spPr>
          <a:xfrm>
            <a:off x="1911919" y="5940157"/>
            <a:ext cx="1798955" cy="1358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TAM</a:t>
            </a:r>
            <a:endParaRPr sz="3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3500" spc="-204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3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1.5</a:t>
            </a:r>
            <a:r>
              <a:rPr sz="35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-37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8194" y="5940157"/>
            <a:ext cx="2813685" cy="1358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3500" spc="-340" dirty="0">
                <a:solidFill>
                  <a:srgbClr val="FFFFFF"/>
                </a:solidFill>
                <a:latin typeface="Arial Black"/>
                <a:cs typeface="Arial Black"/>
              </a:rPr>
              <a:t>SAM</a:t>
            </a:r>
            <a:endParaRPr sz="3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3500" spc="-204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3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654.128</a:t>
            </a:r>
            <a:r>
              <a:rPr sz="3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-37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0263" y="5940157"/>
            <a:ext cx="2710815" cy="1358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3500" spc="-280" dirty="0">
                <a:solidFill>
                  <a:srgbClr val="FFFFFF"/>
                </a:solidFill>
                <a:latin typeface="Arial Black"/>
                <a:cs typeface="Arial Black"/>
              </a:rPr>
              <a:t>SOM</a:t>
            </a:r>
            <a:endParaRPr sz="3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3500" spc="-204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3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261.65</a:t>
            </a:r>
            <a:r>
              <a:rPr sz="3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3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1697" y="2008259"/>
            <a:ext cx="5309870" cy="11264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919"/>
              </a:spcBef>
            </a:pP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Total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Addressable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Arial Black"/>
                <a:cs typeface="Arial Black"/>
              </a:rPr>
              <a:t>(TAM)</a:t>
            </a:r>
            <a:endParaRPr sz="2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1.408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Bil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(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5"/>
              </a:rPr>
              <a:t>source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assumption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Indian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least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buy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ice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1697" y="3108781"/>
            <a:ext cx="5121910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cream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once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89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1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1,068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INR.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6"/>
              </a:rPr>
              <a:t>source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Total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Arial Black"/>
                <a:cs typeface="Arial Black"/>
              </a:rPr>
              <a:t>1.408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Bil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1068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al Black"/>
                <a:cs typeface="Arial Black"/>
              </a:rPr>
              <a:t>1.5</a:t>
            </a:r>
            <a:r>
              <a:rPr sz="16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Trillion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8794" y="5807570"/>
            <a:ext cx="6141720" cy="2040889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919"/>
              </a:spcBef>
            </a:pP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Serviceable</a:t>
            </a:r>
            <a:r>
              <a:rPr sz="25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Obtainable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(SOM)</a:t>
            </a:r>
            <a:endParaRPr sz="2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Population in Major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Cities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58.838.116 Bil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7"/>
              </a:rPr>
              <a:t>source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 marR="200025">
              <a:lnSpc>
                <a:spcPct val="125000"/>
              </a:lnSpc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assumption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India's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Major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Cities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are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smartphone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Percentage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Indian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lives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Major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Cities: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0.04%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25" dirty="0">
                <a:solidFill>
                  <a:srgbClr val="FFFFFF"/>
                </a:solidFill>
                <a:latin typeface="Arial Black"/>
                <a:cs typeface="Arial Black"/>
              </a:rPr>
              <a:t>SOM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Arial Black"/>
                <a:cs typeface="Arial Black"/>
              </a:rPr>
              <a:t>654.128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Arial Black"/>
                <a:cs typeface="Arial Black"/>
              </a:rPr>
              <a:t>0.04%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Arial Black"/>
                <a:cs typeface="Arial Black"/>
              </a:rPr>
              <a:t>261.65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Black"/>
                <a:cs typeface="Arial Black"/>
              </a:rPr>
              <a:t>Mil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5637" y="2799721"/>
            <a:ext cx="6239510" cy="14312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19"/>
              </a:spcBef>
            </a:pP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Serviceable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Available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(SOM)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India's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smartphones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43.5%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population (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8"/>
              </a:rPr>
              <a:t>source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55" dirty="0">
                <a:solidFill>
                  <a:srgbClr val="FFFFFF"/>
                </a:solidFill>
                <a:latin typeface="Arial Black"/>
                <a:cs typeface="Arial Black"/>
              </a:rPr>
              <a:t>SAM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al Black"/>
                <a:cs typeface="Arial Black"/>
              </a:rPr>
              <a:t>1.5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29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Arial Black"/>
                <a:cs typeface="Arial Black"/>
              </a:rPr>
              <a:t>43.5%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INR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Arial Black"/>
                <a:cs typeface="Arial Black"/>
              </a:rPr>
              <a:t>654.128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Million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BA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46351"/>
            <a:ext cx="5037063" cy="18406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5703" y="3"/>
            <a:ext cx="5052297" cy="32964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5648" y="-10646"/>
            <a:ext cx="5819156" cy="32238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7369" y="2715709"/>
            <a:ext cx="66675" cy="66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7369" y="2991934"/>
            <a:ext cx="66675" cy="66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7369" y="3268159"/>
            <a:ext cx="66675" cy="666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23978" y="2562230"/>
            <a:ext cx="2874645" cy="8540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click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ads</a:t>
            </a:r>
            <a:endParaRPr sz="1550">
              <a:latin typeface="Verdana"/>
              <a:cs typeface="Verdana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</a:pP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download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app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launch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45210" y="258920"/>
            <a:ext cx="9339580" cy="1435649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5"/>
              </a:spcBef>
            </a:pPr>
            <a:r>
              <a:rPr lang="en-IN" spc="409" dirty="0"/>
              <a:t>Improving</a:t>
            </a:r>
            <a:r>
              <a:rPr lang="en-IN" spc="-135" dirty="0"/>
              <a:t> </a:t>
            </a:r>
            <a:r>
              <a:rPr lang="en-IN" spc="260" dirty="0"/>
              <a:t>Product</a:t>
            </a:r>
            <a:r>
              <a:rPr lang="en-IN" spc="-130" dirty="0"/>
              <a:t> </a:t>
            </a:r>
            <a:r>
              <a:rPr lang="en-IN" spc="385" dirty="0"/>
              <a:t>Growth</a:t>
            </a:r>
            <a:br>
              <a:rPr lang="en-IN" spc="385" dirty="0"/>
            </a:br>
            <a:r>
              <a:rPr sz="2400" dirty="0">
                <a:latin typeface="Arial Black"/>
                <a:cs typeface="Arial Black"/>
              </a:rPr>
              <a:t>With</a:t>
            </a:r>
            <a:r>
              <a:rPr sz="2400" spc="-290" dirty="0">
                <a:latin typeface="Arial Black"/>
                <a:cs typeface="Arial Black"/>
              </a:rPr>
              <a:t> </a:t>
            </a:r>
            <a:r>
              <a:rPr sz="2400" spc="-114" dirty="0">
                <a:latin typeface="Arial Black"/>
                <a:cs typeface="Arial Black"/>
              </a:rPr>
              <a:t>Funnel</a:t>
            </a:r>
            <a:r>
              <a:rPr sz="2400" spc="-290" dirty="0">
                <a:latin typeface="Arial Black"/>
                <a:cs typeface="Arial Black"/>
              </a:rPr>
              <a:t> </a:t>
            </a:r>
            <a:r>
              <a:rPr sz="2400" spc="-90" dirty="0">
                <a:latin typeface="Arial Black"/>
                <a:cs typeface="Arial Black"/>
              </a:rPr>
              <a:t>Metrics</a:t>
            </a:r>
            <a:r>
              <a:rPr sz="2400" spc="-290" dirty="0">
                <a:latin typeface="Arial Black"/>
                <a:cs typeface="Arial Black"/>
              </a:rPr>
              <a:t> </a:t>
            </a:r>
            <a:r>
              <a:rPr sz="2400" spc="-135" dirty="0">
                <a:latin typeface="Arial Black"/>
                <a:cs typeface="Arial Black"/>
              </a:rPr>
              <a:t>Analysis</a:t>
            </a:r>
            <a:r>
              <a:rPr sz="2400" spc="-290" dirty="0">
                <a:latin typeface="Arial Black"/>
                <a:cs typeface="Arial Black"/>
              </a:rPr>
              <a:t> </a:t>
            </a:r>
            <a:r>
              <a:rPr sz="2400" spc="-140" dirty="0">
                <a:latin typeface="Arial Black"/>
                <a:cs typeface="Arial Black"/>
              </a:rPr>
              <a:t>Using</a:t>
            </a:r>
            <a:r>
              <a:rPr sz="2400" spc="-290" dirty="0">
                <a:latin typeface="Arial Black"/>
                <a:cs typeface="Arial Black"/>
              </a:rPr>
              <a:t> </a:t>
            </a:r>
            <a:r>
              <a:rPr sz="2400" spc="-110" dirty="0">
                <a:latin typeface="Arial Black"/>
                <a:cs typeface="Arial Black"/>
              </a:rPr>
              <a:t>Pirates</a:t>
            </a:r>
            <a:r>
              <a:rPr sz="2400" spc="-29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Framework</a:t>
            </a:r>
            <a:endParaRPr sz="2400" dirty="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7310" y="2630951"/>
            <a:ext cx="6811645" cy="5960110"/>
            <a:chOff x="587310" y="2630951"/>
            <a:chExt cx="6811645" cy="5960110"/>
          </a:xfrm>
        </p:grpSpPr>
        <p:sp>
          <p:nvSpPr>
            <p:cNvPr id="12" name="object 12"/>
            <p:cNvSpPr/>
            <p:nvPr/>
          </p:nvSpPr>
          <p:spPr>
            <a:xfrm>
              <a:off x="587310" y="2630951"/>
              <a:ext cx="6811645" cy="5960110"/>
            </a:xfrm>
            <a:custGeom>
              <a:avLst/>
              <a:gdLst/>
              <a:ahLst/>
              <a:cxnLst/>
              <a:rect l="l" t="t" r="r" b="b"/>
              <a:pathLst>
                <a:path w="6811645" h="5960109">
                  <a:moveTo>
                    <a:pt x="0" y="0"/>
                  </a:moveTo>
                  <a:lnTo>
                    <a:pt x="6811313" y="0"/>
                  </a:lnTo>
                  <a:lnTo>
                    <a:pt x="3405661" y="5959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5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5595" y="3639525"/>
              <a:ext cx="5629910" cy="0"/>
            </a:xfrm>
            <a:custGeom>
              <a:avLst/>
              <a:gdLst/>
              <a:ahLst/>
              <a:cxnLst/>
              <a:rect l="l" t="t" r="r" b="b"/>
              <a:pathLst>
                <a:path w="5629909">
                  <a:moveTo>
                    <a:pt x="0" y="0"/>
                  </a:moveTo>
                  <a:lnTo>
                    <a:pt x="562940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5036" y="4663409"/>
              <a:ext cx="4467860" cy="0"/>
            </a:xfrm>
            <a:custGeom>
              <a:avLst/>
              <a:gdLst/>
              <a:ahLst/>
              <a:cxnLst/>
              <a:rect l="l" t="t" r="r" b="b"/>
              <a:pathLst>
                <a:path w="4467860">
                  <a:moveTo>
                    <a:pt x="0" y="0"/>
                  </a:moveTo>
                  <a:lnTo>
                    <a:pt x="4467254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0203" y="5611001"/>
              <a:ext cx="3410585" cy="0"/>
            </a:xfrm>
            <a:custGeom>
              <a:avLst/>
              <a:gdLst/>
              <a:ahLst/>
              <a:cxnLst/>
              <a:rect l="l" t="t" r="r" b="b"/>
              <a:pathLst>
                <a:path w="3410585">
                  <a:moveTo>
                    <a:pt x="0" y="0"/>
                  </a:moveTo>
                  <a:lnTo>
                    <a:pt x="340997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8211" y="6634886"/>
              <a:ext cx="2086610" cy="0"/>
            </a:xfrm>
            <a:custGeom>
              <a:avLst/>
              <a:gdLst/>
              <a:ahLst/>
              <a:cxnLst/>
              <a:rect l="l" t="t" r="r" b="b"/>
              <a:pathLst>
                <a:path w="2086610">
                  <a:moveTo>
                    <a:pt x="0" y="0"/>
                  </a:moveTo>
                  <a:lnTo>
                    <a:pt x="2086111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94889" y="2947641"/>
            <a:ext cx="180911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25" dirty="0">
                <a:solidFill>
                  <a:srgbClr val="FFFFFF"/>
                </a:solidFill>
                <a:latin typeface="Arial Black"/>
                <a:cs typeface="Arial Black"/>
              </a:rPr>
              <a:t>Acquisition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6706" y="3938296"/>
            <a:ext cx="16548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20" dirty="0">
                <a:solidFill>
                  <a:srgbClr val="FFFFFF"/>
                </a:solidFill>
                <a:latin typeface="Arial Black"/>
                <a:cs typeface="Arial Black"/>
              </a:rPr>
              <a:t>Activation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4889" y="4928896"/>
            <a:ext cx="15963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Retention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66334" y="5919496"/>
            <a:ext cx="13957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Revenue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1892" y="6910096"/>
            <a:ext cx="13100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0" dirty="0">
                <a:solidFill>
                  <a:srgbClr val="EDAFCF"/>
                </a:solidFill>
                <a:latin typeface="Arial Black"/>
                <a:cs typeface="Arial Black"/>
              </a:rPr>
              <a:t>Referral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2269" y="3839842"/>
            <a:ext cx="4427220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Delivery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Baskin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Robbins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82269" y="4841689"/>
            <a:ext cx="4105910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18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FF"/>
                </a:solidFill>
                <a:latin typeface="Verdana"/>
                <a:cs typeface="Verdana"/>
              </a:rPr>
              <a:t>come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FF"/>
                </a:solidFill>
                <a:latin typeface="Verdana"/>
                <a:cs typeface="Verdana"/>
              </a:rPr>
              <a:t>back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Verdana"/>
                <a:cs typeface="Verdana"/>
              </a:rPr>
              <a:t>order again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82269" y="5772182"/>
            <a:ext cx="4192270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1850" spc="12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FF"/>
                </a:solidFill>
                <a:latin typeface="Verdana"/>
                <a:cs typeface="Verdana"/>
              </a:rPr>
              <a:t>got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Verdana"/>
                <a:cs typeface="Verdana"/>
              </a:rPr>
              <a:t>revenue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Verdana"/>
                <a:cs typeface="Verdana"/>
              </a:rPr>
              <a:t>delivery order</a:t>
            </a:r>
            <a:r>
              <a:rPr sz="18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Verdana"/>
                <a:cs typeface="Verdana"/>
              </a:rPr>
              <a:t>made.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40600" y="6977054"/>
            <a:ext cx="7281545" cy="2266950"/>
          </a:xfrm>
          <a:custGeom>
            <a:avLst/>
            <a:gdLst/>
            <a:ahLst/>
            <a:cxnLst/>
            <a:rect l="l" t="t" r="r" b="b"/>
            <a:pathLst>
              <a:path w="7281544" h="2266950">
                <a:moveTo>
                  <a:pt x="6923206" y="2266352"/>
                </a:moveTo>
                <a:lnTo>
                  <a:pt x="368798" y="2266352"/>
                </a:lnTo>
                <a:lnTo>
                  <a:pt x="344506" y="2260248"/>
                </a:lnTo>
                <a:lnTo>
                  <a:pt x="299888" y="2244268"/>
                </a:lnTo>
                <a:lnTo>
                  <a:pt x="257041" y="2224019"/>
                </a:lnTo>
                <a:lnTo>
                  <a:pt x="216283" y="2199630"/>
                </a:lnTo>
                <a:lnTo>
                  <a:pt x="177933" y="2171234"/>
                </a:lnTo>
                <a:lnTo>
                  <a:pt x="142310" y="2138964"/>
                </a:lnTo>
                <a:lnTo>
                  <a:pt x="110038" y="2103331"/>
                </a:lnTo>
                <a:lnTo>
                  <a:pt x="81639" y="2064974"/>
                </a:lnTo>
                <a:lnTo>
                  <a:pt x="57246" y="2024212"/>
                </a:lnTo>
                <a:lnTo>
                  <a:pt x="36991" y="1981363"/>
                </a:lnTo>
                <a:lnTo>
                  <a:pt x="21006" y="1936747"/>
                </a:lnTo>
                <a:lnTo>
                  <a:pt x="9424" y="1890683"/>
                </a:lnTo>
                <a:lnTo>
                  <a:pt x="2377" y="1843489"/>
                </a:lnTo>
                <a:lnTo>
                  <a:pt x="0" y="1795489"/>
                </a:lnTo>
                <a:lnTo>
                  <a:pt x="0" y="485785"/>
                </a:lnTo>
                <a:lnTo>
                  <a:pt x="2377" y="437775"/>
                </a:lnTo>
                <a:lnTo>
                  <a:pt x="9424" y="390574"/>
                </a:lnTo>
                <a:lnTo>
                  <a:pt x="21006" y="344504"/>
                </a:lnTo>
                <a:lnTo>
                  <a:pt x="36991" y="299884"/>
                </a:lnTo>
                <a:lnTo>
                  <a:pt x="57246" y="257034"/>
                </a:lnTo>
                <a:lnTo>
                  <a:pt x="81639" y="216270"/>
                </a:lnTo>
                <a:lnTo>
                  <a:pt x="110038" y="177913"/>
                </a:lnTo>
                <a:lnTo>
                  <a:pt x="142310" y="142280"/>
                </a:lnTo>
                <a:lnTo>
                  <a:pt x="177933" y="110009"/>
                </a:lnTo>
                <a:lnTo>
                  <a:pt x="216283" y="81614"/>
                </a:lnTo>
                <a:lnTo>
                  <a:pt x="257041" y="57225"/>
                </a:lnTo>
                <a:lnTo>
                  <a:pt x="299888" y="36975"/>
                </a:lnTo>
                <a:lnTo>
                  <a:pt x="344506" y="20996"/>
                </a:lnTo>
                <a:lnTo>
                  <a:pt x="390574" y="9419"/>
                </a:lnTo>
                <a:lnTo>
                  <a:pt x="437775" y="2376"/>
                </a:lnTo>
                <a:lnTo>
                  <a:pt x="485786" y="0"/>
                </a:lnTo>
                <a:lnTo>
                  <a:pt x="6806217" y="0"/>
                </a:lnTo>
                <a:lnTo>
                  <a:pt x="6854228" y="2376"/>
                </a:lnTo>
                <a:lnTo>
                  <a:pt x="6901429" y="9419"/>
                </a:lnTo>
                <a:lnTo>
                  <a:pt x="6947499" y="20996"/>
                </a:lnTo>
                <a:lnTo>
                  <a:pt x="6992119" y="36975"/>
                </a:lnTo>
                <a:lnTo>
                  <a:pt x="7034970" y="57225"/>
                </a:lnTo>
                <a:lnTo>
                  <a:pt x="7075733" y="81614"/>
                </a:lnTo>
                <a:lnTo>
                  <a:pt x="7114090" y="110009"/>
                </a:lnTo>
                <a:lnTo>
                  <a:pt x="7149723" y="142280"/>
                </a:lnTo>
                <a:lnTo>
                  <a:pt x="7181994" y="177913"/>
                </a:lnTo>
                <a:lnTo>
                  <a:pt x="7210389" y="216270"/>
                </a:lnTo>
                <a:lnTo>
                  <a:pt x="7234778" y="257034"/>
                </a:lnTo>
                <a:lnTo>
                  <a:pt x="7255028" y="299884"/>
                </a:lnTo>
                <a:lnTo>
                  <a:pt x="7271007" y="344504"/>
                </a:lnTo>
                <a:lnTo>
                  <a:pt x="7281261" y="385308"/>
                </a:lnTo>
                <a:lnTo>
                  <a:pt x="7281261" y="1895948"/>
                </a:lnTo>
                <a:lnTo>
                  <a:pt x="7271007" y="1936747"/>
                </a:lnTo>
                <a:lnTo>
                  <a:pt x="7255028" y="1981363"/>
                </a:lnTo>
                <a:lnTo>
                  <a:pt x="7234778" y="2024212"/>
                </a:lnTo>
                <a:lnTo>
                  <a:pt x="7210389" y="2064974"/>
                </a:lnTo>
                <a:lnTo>
                  <a:pt x="7181994" y="2103331"/>
                </a:lnTo>
                <a:lnTo>
                  <a:pt x="7149723" y="2138964"/>
                </a:lnTo>
                <a:lnTo>
                  <a:pt x="7114090" y="2171234"/>
                </a:lnTo>
                <a:lnTo>
                  <a:pt x="7075733" y="2199630"/>
                </a:lnTo>
                <a:lnTo>
                  <a:pt x="7034970" y="2224019"/>
                </a:lnTo>
                <a:lnTo>
                  <a:pt x="6992119" y="2244268"/>
                </a:lnTo>
                <a:lnTo>
                  <a:pt x="6947499" y="2260248"/>
                </a:lnTo>
                <a:lnTo>
                  <a:pt x="6923206" y="2266352"/>
                </a:lnTo>
                <a:close/>
              </a:path>
            </a:pathLst>
          </a:custGeom>
          <a:solidFill>
            <a:srgbClr val="EDA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06121" y="7165426"/>
            <a:ext cx="601535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ts val="2965"/>
              </a:lnSpc>
              <a:spcBef>
                <a:spcPts val="100"/>
              </a:spcBef>
            </a:pP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Goals:</a:t>
            </a:r>
            <a:endParaRPr sz="2500">
              <a:latin typeface="Arial Black"/>
              <a:cs typeface="Arial Black"/>
            </a:endParaRPr>
          </a:p>
          <a:p>
            <a:pPr marL="12700">
              <a:lnSpc>
                <a:spcPts val="2965"/>
              </a:lnSpc>
            </a:pPr>
            <a:r>
              <a:rPr sz="2500" spc="-25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30" dirty="0">
                <a:solidFill>
                  <a:srgbClr val="FFFFFF"/>
                </a:solidFill>
                <a:latin typeface="Arial Black"/>
                <a:cs typeface="Arial Black"/>
              </a:rPr>
              <a:t>ensure</a:t>
            </a: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Arial Black"/>
                <a:cs typeface="Arial Black"/>
              </a:rPr>
              <a:t>our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customer</a:t>
            </a: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Arial Black"/>
                <a:cs typeface="Arial Black"/>
              </a:rPr>
              <a:t>use</a:t>
            </a: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our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ct val="122500"/>
              </a:lnSpc>
            </a:pP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Arial Black"/>
                <a:cs typeface="Arial Black"/>
              </a:rPr>
              <a:t>rather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than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35" dirty="0">
                <a:solidFill>
                  <a:srgbClr val="FFFFFF"/>
                </a:solidFill>
                <a:latin typeface="Arial Black"/>
                <a:cs typeface="Arial Black"/>
              </a:rPr>
              <a:t>Swiggy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Zomato.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5702" y="0"/>
            <a:ext cx="5052297" cy="32964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674" y="-7876"/>
            <a:ext cx="5947445" cy="29121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7168" y="2089150"/>
            <a:ext cx="1774728" cy="17747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5739" y="2089150"/>
            <a:ext cx="1774728" cy="177470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69801" y="933480"/>
            <a:ext cx="7007999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860" dirty="0"/>
              <a:t>USE</a:t>
            </a:r>
            <a:r>
              <a:rPr lang="en-IN" sz="7000" spc="860" dirty="0"/>
              <a:t>R</a:t>
            </a:r>
            <a:r>
              <a:rPr sz="7000" spc="-215" dirty="0"/>
              <a:t> </a:t>
            </a:r>
            <a:r>
              <a:rPr sz="7000" spc="605" dirty="0"/>
              <a:t>PE</a:t>
            </a:r>
            <a:r>
              <a:rPr lang="en-IN" sz="7000" spc="605" dirty="0"/>
              <a:t>R</a:t>
            </a:r>
            <a:r>
              <a:rPr sz="7000" spc="605" dirty="0"/>
              <a:t>SONA</a:t>
            </a:r>
            <a:endParaRPr sz="7000" dirty="0"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2572" y="8284844"/>
            <a:ext cx="66675" cy="66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2572" y="8894444"/>
            <a:ext cx="66675" cy="666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2572" y="9199244"/>
            <a:ext cx="66675" cy="666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6997" y="4212879"/>
            <a:ext cx="6534784" cy="513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830" marR="1101090" indent="1507490">
              <a:lnSpc>
                <a:spcPct val="125000"/>
              </a:lnSpc>
              <a:spcBef>
                <a:spcPts val="100"/>
              </a:spcBef>
            </a:pPr>
            <a:r>
              <a:rPr sz="2100" spc="-110" dirty="0">
                <a:solidFill>
                  <a:srgbClr val="FFFFFF"/>
                </a:solidFill>
                <a:latin typeface="Arial Black"/>
                <a:cs typeface="Arial Black"/>
              </a:rPr>
              <a:t>Rajendra</a:t>
            </a:r>
            <a:r>
              <a:rPr sz="21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Arial Black"/>
                <a:cs typeface="Arial Black"/>
              </a:rPr>
              <a:t>(69) </a:t>
            </a:r>
            <a:r>
              <a:rPr sz="2100" spc="-90" dirty="0">
                <a:solidFill>
                  <a:srgbClr val="FFFFFF"/>
                </a:solidFill>
                <a:latin typeface="Arial Black"/>
                <a:cs typeface="Arial Black"/>
              </a:rPr>
              <a:t>Government</a:t>
            </a:r>
            <a:r>
              <a:rPr sz="21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Arial Black"/>
                <a:cs typeface="Arial Black"/>
              </a:rPr>
              <a:t>Employee</a:t>
            </a:r>
            <a:r>
              <a:rPr sz="21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Arial Black"/>
                <a:cs typeface="Arial Black"/>
              </a:rPr>
              <a:t>Retirement</a:t>
            </a:r>
            <a:endParaRPr sz="2100">
              <a:latin typeface="Arial Black"/>
              <a:cs typeface="Arial Black"/>
            </a:endParaRPr>
          </a:p>
          <a:p>
            <a:pPr marL="12700" marR="451484">
              <a:lnSpc>
                <a:spcPct val="125000"/>
              </a:lnSpc>
              <a:spcBef>
                <a:spcPts val="330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old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man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loves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much.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loves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cream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because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that's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food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could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enjoy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now.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Baskin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Robbins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his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favorite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Motivation:</a:t>
            </a:r>
            <a:r>
              <a:rPr sz="16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wants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ice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too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lazy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store.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25" dirty="0">
                <a:solidFill>
                  <a:srgbClr val="FFFFFF"/>
                </a:solidFill>
                <a:latin typeface="Arial Black"/>
                <a:cs typeface="Arial Black"/>
              </a:rPr>
              <a:t>Goals: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ice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moving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away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his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lazy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chair.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Pain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Points:</a:t>
            </a:r>
            <a:endParaRPr sz="1600">
              <a:latin typeface="Arial Black"/>
              <a:cs typeface="Arial Black"/>
            </a:endParaRPr>
          </a:p>
          <a:p>
            <a:pPr marL="357505" marR="132715">
              <a:lnSpc>
                <a:spcPct val="125000"/>
              </a:lnSpc>
            </a:pP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price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from Baskin Robbins store 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he knows to home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expensive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because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distance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far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away.</a:t>
            </a:r>
            <a:endParaRPr sz="1600">
              <a:latin typeface="Trebuchet MS"/>
              <a:cs typeface="Trebuchet MS"/>
            </a:endParaRPr>
          </a:p>
          <a:p>
            <a:pPr marL="357505" marR="1014730">
              <a:lnSpc>
                <a:spcPct val="125000"/>
              </a:lnSpc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arrives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home,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melted.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Hard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driver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cream.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30910" y="7980044"/>
            <a:ext cx="66675" cy="666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30910" y="8284844"/>
            <a:ext cx="66675" cy="666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30910" y="8589644"/>
            <a:ext cx="66675" cy="666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875335" y="4212879"/>
            <a:ext cx="6631305" cy="452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0389" marR="1815464" indent="558800">
              <a:lnSpc>
                <a:spcPct val="125000"/>
              </a:lnSpc>
              <a:spcBef>
                <a:spcPts val="100"/>
              </a:spcBef>
            </a:pPr>
            <a:r>
              <a:rPr sz="2100" spc="-100" dirty="0">
                <a:solidFill>
                  <a:srgbClr val="FFFFFF"/>
                </a:solidFill>
                <a:latin typeface="Arial Black"/>
                <a:cs typeface="Arial Black"/>
              </a:rPr>
              <a:t>Aaradhya</a:t>
            </a:r>
            <a:r>
              <a:rPr sz="21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Arial Black"/>
                <a:cs typeface="Arial Black"/>
              </a:rPr>
              <a:t>(15) </a:t>
            </a:r>
            <a:r>
              <a:rPr sz="2100" spc="-100" dirty="0">
                <a:solidFill>
                  <a:srgbClr val="FFFFFF"/>
                </a:solidFill>
                <a:latin typeface="Arial Black"/>
                <a:cs typeface="Arial Black"/>
              </a:rPr>
              <a:t>Hyper</a:t>
            </a:r>
            <a:r>
              <a:rPr sz="21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00" spc="-150" dirty="0">
                <a:solidFill>
                  <a:srgbClr val="FFFFFF"/>
                </a:solidFill>
                <a:latin typeface="Arial Black"/>
                <a:cs typeface="Arial Black"/>
              </a:rPr>
              <a:t>Active</a:t>
            </a:r>
            <a:r>
              <a:rPr sz="21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00" spc="-120" dirty="0">
                <a:solidFill>
                  <a:srgbClr val="FFFFFF"/>
                </a:solidFill>
                <a:latin typeface="Arial Black"/>
                <a:cs typeface="Arial Black"/>
              </a:rPr>
              <a:t>Students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25000"/>
              </a:lnSpc>
              <a:spcBef>
                <a:spcPts val="330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She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active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child,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dislikes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milk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much.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her 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milk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cream.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Baskin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Robbins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her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favorite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cream.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244475">
              <a:lnSpc>
                <a:spcPct val="125000"/>
              </a:lnSpc>
              <a:spcBef>
                <a:spcPts val="5"/>
              </a:spcBef>
            </a:pP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Motivation:</a:t>
            </a: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wants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doesn't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because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she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busy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her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daily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activity.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25" dirty="0">
                <a:solidFill>
                  <a:srgbClr val="FFFFFF"/>
                </a:solidFill>
                <a:latin typeface="Arial Black"/>
                <a:cs typeface="Arial Black"/>
              </a:rPr>
              <a:t>Goals:</a:t>
            </a:r>
            <a:r>
              <a:rPr sz="16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ice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that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she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wants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her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home.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Pain</a:t>
            </a:r>
            <a:r>
              <a:rPr sz="16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Points:</a:t>
            </a:r>
            <a:endParaRPr sz="1600">
              <a:latin typeface="Arial Black"/>
              <a:cs typeface="Arial Black"/>
            </a:endParaRPr>
          </a:p>
          <a:p>
            <a:pPr marL="357505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cream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melted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arrive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her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place.</a:t>
            </a:r>
            <a:endParaRPr sz="1600">
              <a:latin typeface="Trebuchet MS"/>
              <a:cs typeface="Trebuchet MS"/>
            </a:endParaRPr>
          </a:p>
          <a:p>
            <a:pPr marL="357505" marR="560705">
              <a:lnSpc>
                <a:spcPct val="125000"/>
              </a:lnSpc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doesn't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feel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she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experienced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store.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slow.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46351"/>
            <a:ext cx="5037063" cy="18406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5702" y="0"/>
            <a:ext cx="5052296" cy="3296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5636" y="-10642"/>
            <a:ext cx="5819134" cy="322385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46288"/>
              </p:ext>
            </p:extLst>
          </p:nvPr>
        </p:nvGraphicFramePr>
        <p:xfrm>
          <a:off x="1521168" y="1028699"/>
          <a:ext cx="15372080" cy="755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4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Pain</a:t>
                      </a:r>
                      <a:r>
                        <a:rPr sz="2800" spc="-2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points</a:t>
                      </a:r>
                      <a:endParaRPr sz="2800" dirty="0">
                        <a:latin typeface="Arial Black"/>
                        <a:cs typeface="Arial Black"/>
                      </a:endParaRPr>
                    </a:p>
                  </a:txBody>
                  <a:tcPr marL="0" marR="0" marT="102235" marB="0">
                    <a:lnL w="38100">
                      <a:solidFill>
                        <a:srgbClr val="7BAAD0"/>
                      </a:solidFill>
                      <a:prstDash val="solid"/>
                    </a:lnL>
                    <a:lnR w="38100">
                      <a:solidFill>
                        <a:srgbClr val="7BAAD0"/>
                      </a:solidFill>
                      <a:prstDash val="solid"/>
                    </a:lnR>
                    <a:lnT w="38100">
                      <a:solidFill>
                        <a:srgbClr val="7BAAD0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DD5B9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711200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Opportunity</a:t>
                      </a:r>
                      <a:endParaRPr sz="2800" dirty="0">
                        <a:latin typeface="Arial Black"/>
                        <a:cs typeface="Arial Black"/>
                      </a:endParaRPr>
                    </a:p>
                  </a:txBody>
                  <a:tcPr marL="0" marR="0" marT="102235" marB="0">
                    <a:lnL w="38100">
                      <a:solidFill>
                        <a:srgbClr val="7BAAD0"/>
                      </a:solidFill>
                      <a:prstDash val="solid"/>
                    </a:lnL>
                    <a:lnR w="38100">
                      <a:solidFill>
                        <a:srgbClr val="7BAAD0"/>
                      </a:solidFill>
                      <a:prstDash val="solid"/>
                    </a:lnR>
                    <a:lnT w="38100">
                      <a:solidFill>
                        <a:srgbClr val="7BAAD0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DD5B9D"/>
                    </a:solidFill>
                  </a:tcPr>
                </a:tc>
                <a:tc>
                  <a:txBody>
                    <a:bodyPr/>
                    <a:lstStyle/>
                    <a:p>
                      <a:pPr marL="1612265" marR="1095375" indent="-509270">
                        <a:lnSpc>
                          <a:spcPct val="116100"/>
                        </a:lnSpc>
                        <a:spcBef>
                          <a:spcPts val="1535"/>
                        </a:spcBef>
                      </a:pPr>
                      <a:r>
                        <a:rPr sz="28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"How</a:t>
                      </a:r>
                      <a:r>
                        <a:rPr sz="2800" spc="-2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Might</a:t>
                      </a:r>
                      <a:r>
                        <a:rPr sz="2800" spc="-25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We"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Statement</a:t>
                      </a:r>
                      <a:endParaRPr sz="2800" dirty="0">
                        <a:latin typeface="Arial Black"/>
                        <a:cs typeface="Arial Black"/>
                      </a:endParaRPr>
                    </a:p>
                  </a:txBody>
                  <a:tcPr marL="0" marR="0" marT="194945" marB="0">
                    <a:lnL w="38100">
                      <a:solidFill>
                        <a:srgbClr val="7BAAD0"/>
                      </a:solidFill>
                      <a:prstDash val="solid"/>
                    </a:lnL>
                    <a:lnR w="38100">
                      <a:solidFill>
                        <a:srgbClr val="7BAAD0"/>
                      </a:solidFill>
                      <a:prstDash val="solid"/>
                    </a:lnR>
                    <a:lnT w="38100">
                      <a:solidFill>
                        <a:srgbClr val="7BAAD0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DD5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ice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14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cream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already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melted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when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arrived.</a:t>
                      </a:r>
                      <a:endParaRPr sz="2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457834">
                        <a:lnSpc>
                          <a:spcPct val="113300"/>
                        </a:lnSpc>
                        <a:spcBef>
                          <a:spcPts val="1595"/>
                        </a:spcBef>
                      </a:pP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Users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need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delivery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services </a:t>
                      </a:r>
                      <a:r>
                        <a:rPr sz="16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that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provide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cooling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boxes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 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ensure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that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ice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cream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is 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melted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2565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445134" marR="437515" algn="ctr">
                        <a:lnSpc>
                          <a:spcPct val="114599"/>
                        </a:lnSpc>
                      </a:pPr>
                      <a:r>
                        <a:rPr sz="2400" spc="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How</a:t>
                      </a:r>
                      <a:r>
                        <a:rPr sz="2400" spc="-1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might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we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deliver </a:t>
                      </a:r>
                      <a:r>
                        <a:rPr sz="2400" spc="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customer</a:t>
                      </a:r>
                      <a:r>
                        <a:rPr sz="24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orders</a:t>
                      </a:r>
                      <a:r>
                        <a:rPr sz="24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fast</a:t>
                      </a:r>
                      <a:r>
                        <a:rPr sz="24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and safely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with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24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affordable </a:t>
                      </a:r>
                      <a:r>
                        <a:rPr sz="24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prices</a:t>
                      </a:r>
                      <a:r>
                        <a:rPr sz="24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24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better</a:t>
                      </a:r>
                      <a:r>
                        <a:rPr sz="24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services?</a:t>
                      </a:r>
                      <a:endParaRPr sz="2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lang="en-IN" sz="20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delivery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service</a:t>
                      </a:r>
                      <a:r>
                        <a:rPr sz="20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too</a:t>
                      </a:r>
                      <a:r>
                        <a:rPr sz="20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slow</a:t>
                      </a:r>
                      <a:r>
                        <a:rPr lang="en-IN" sz="2000" spc="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2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210820">
                        <a:lnSpc>
                          <a:spcPct val="113300"/>
                        </a:lnSpc>
                        <a:spcBef>
                          <a:spcPts val="1595"/>
                        </a:spcBef>
                      </a:pP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Users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need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delivery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services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 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make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sure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they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got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their 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ordered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ice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cream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fast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(at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least 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arrived</a:t>
                      </a:r>
                      <a:r>
                        <a:rPr sz="1600" spc="-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30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minutes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after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they 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ordered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it)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2565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delivery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price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000" spc="-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expensive</a:t>
                      </a:r>
                      <a:r>
                        <a:rPr lang="en-IN" sz="20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2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7325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500380" algn="just">
                        <a:lnSpc>
                          <a:spcPct val="113300"/>
                        </a:lnSpc>
                        <a:spcBef>
                          <a:spcPts val="1595"/>
                        </a:spcBef>
                      </a:pP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Users</a:t>
                      </a:r>
                      <a:r>
                        <a:rPr sz="1600" spc="-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looking</a:t>
                      </a:r>
                      <a:r>
                        <a:rPr sz="1600" spc="-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600" spc="-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use</a:t>
                      </a:r>
                      <a:r>
                        <a:rPr sz="1600" spc="-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delivery 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service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with</a:t>
                      </a:r>
                      <a:r>
                        <a:rPr sz="1600" spc="-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1600" spc="-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affordable 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price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2565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000" spc="-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delivery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service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bad</a:t>
                      </a:r>
                      <a:r>
                        <a:rPr lang="en-IN" sz="2000" spc="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2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7325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438784">
                        <a:lnSpc>
                          <a:spcPct val="113300"/>
                        </a:lnSpc>
                        <a:spcBef>
                          <a:spcPts val="1595"/>
                        </a:spcBef>
                      </a:pP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Users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want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have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same 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quality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service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that</a:t>
                      </a:r>
                      <a:r>
                        <a:rPr sz="1600" spc="-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they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feels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store</a:t>
                      </a:r>
                      <a:endParaRPr sz="1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2565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DD5B9D"/>
                      </a:solidFill>
                      <a:prstDash val="solid"/>
                    </a:lnL>
                    <a:lnR w="38100">
                      <a:solidFill>
                        <a:srgbClr val="DD5B9D"/>
                      </a:solidFill>
                      <a:prstDash val="solid"/>
                    </a:lnR>
                    <a:lnT w="38100">
                      <a:solidFill>
                        <a:srgbClr val="DD5B9D"/>
                      </a:solidFill>
                      <a:prstDash val="solid"/>
                    </a:lnT>
                    <a:lnB w="38100">
                      <a:solidFill>
                        <a:srgbClr val="DD5B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5703" y="1"/>
            <a:ext cx="5052297" cy="3296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687" y="-7882"/>
            <a:ext cx="5947468" cy="29121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42770" y="1496394"/>
            <a:ext cx="3257549" cy="65722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4815" y="482491"/>
            <a:ext cx="9831070" cy="268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300"/>
              </a:lnSpc>
              <a:spcBef>
                <a:spcPts val="95"/>
              </a:spcBef>
            </a:pPr>
            <a:r>
              <a:rPr spc="280" dirty="0"/>
              <a:t>MVP</a:t>
            </a:r>
            <a:r>
              <a:rPr spc="-150" dirty="0"/>
              <a:t> </a:t>
            </a:r>
            <a:r>
              <a:rPr spc="330" dirty="0"/>
              <a:t>-</a:t>
            </a:r>
            <a:r>
              <a:rPr spc="-150" dirty="0"/>
              <a:t> </a:t>
            </a:r>
            <a:r>
              <a:rPr lang="en-US" spc="545" dirty="0"/>
              <a:t>BASKIN</a:t>
            </a:r>
            <a:r>
              <a:rPr lang="en-US" spc="-145" dirty="0"/>
              <a:t> </a:t>
            </a:r>
            <a:r>
              <a:rPr lang="en-US" spc="570" dirty="0"/>
              <a:t>ROBBINS</a:t>
            </a:r>
            <a:r>
              <a:rPr lang="en-US" spc="-150" dirty="0"/>
              <a:t> </a:t>
            </a:r>
            <a:r>
              <a:rPr lang="en-US" spc="375" dirty="0"/>
              <a:t>MOBILE </a:t>
            </a:r>
            <a:r>
              <a:rPr lang="en-US" spc="325" dirty="0"/>
              <a:t>APP</a:t>
            </a:r>
            <a:r>
              <a:rPr lang="en-US" spc="-150" dirty="0"/>
              <a:t> </a:t>
            </a:r>
            <a:r>
              <a:rPr lang="en-US" spc="305" dirty="0"/>
              <a:t>ONLIEN</a:t>
            </a:r>
            <a:r>
              <a:rPr lang="en-US" spc="-145" dirty="0"/>
              <a:t> </a:t>
            </a:r>
            <a:r>
              <a:rPr lang="en-US" spc="495" dirty="0"/>
              <a:t>PURCHASE</a:t>
            </a:r>
            <a:r>
              <a:rPr lang="en-US" spc="-145" dirty="0"/>
              <a:t> </a:t>
            </a:r>
            <a:r>
              <a:rPr lang="en-US" spc="200" dirty="0"/>
              <a:t>AND </a:t>
            </a:r>
            <a:r>
              <a:rPr lang="en-US" spc="535" dirty="0"/>
              <a:t>DELIVERY</a:t>
            </a:r>
            <a:endParaRPr spc="535" dirty="0"/>
          </a:p>
        </p:txBody>
      </p:sp>
      <p:sp>
        <p:nvSpPr>
          <p:cNvPr id="6" name="object 6"/>
          <p:cNvSpPr txBox="1"/>
          <p:nvPr/>
        </p:nvSpPr>
        <p:spPr>
          <a:xfrm>
            <a:off x="728473" y="3501864"/>
            <a:ext cx="4893310" cy="1286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5" dirty="0">
                <a:solidFill>
                  <a:srgbClr val="FFFFFF"/>
                </a:solidFill>
                <a:latin typeface="Arial Black"/>
                <a:cs typeface="Arial Black"/>
              </a:rPr>
              <a:t>Objectives</a:t>
            </a: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ct val="119000"/>
              </a:lnSpc>
              <a:spcBef>
                <a:spcPts val="1180"/>
              </a:spcBef>
            </a:pP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Allow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purchase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ice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cream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online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wherever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are,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deliver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place.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572" y="6210528"/>
            <a:ext cx="66675" cy="66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572" y="6486753"/>
            <a:ext cx="66675" cy="666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572" y="6762978"/>
            <a:ext cx="66675" cy="666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572" y="7039203"/>
            <a:ext cx="66675" cy="666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28473" y="5396165"/>
            <a:ext cx="4705985" cy="179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45" dirty="0">
                <a:solidFill>
                  <a:srgbClr val="FFFFFF"/>
                </a:solidFill>
                <a:latin typeface="Arial Black"/>
                <a:cs typeface="Arial Black"/>
              </a:rPr>
              <a:t>Features</a:t>
            </a:r>
            <a:endParaRPr sz="3600">
              <a:latin typeface="Arial Black"/>
              <a:cs typeface="Arial Black"/>
            </a:endParaRPr>
          </a:p>
          <a:p>
            <a:pPr marL="354330">
              <a:lnSpc>
                <a:spcPct val="100000"/>
              </a:lnSpc>
              <a:spcBef>
                <a:spcPts val="1195"/>
              </a:spcBef>
            </a:pP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see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menu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endParaRPr sz="1550">
              <a:latin typeface="Verdana"/>
              <a:cs typeface="Verdana"/>
            </a:endParaRPr>
          </a:p>
          <a:p>
            <a:pPr marL="354330" marR="5080">
              <a:lnSpc>
                <a:spcPct val="116900"/>
              </a:lnSpc>
            </a:pP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purchase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takeaway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delivery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dining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online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easily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repeat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8736" y="3598638"/>
            <a:ext cx="4893945" cy="1567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80" dirty="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sz="36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sz="3600" spc="-4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Arial Black"/>
                <a:cs typeface="Arial Black"/>
              </a:rPr>
              <a:t>works</a:t>
            </a: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ct val="119000"/>
              </a:lnSpc>
              <a:spcBef>
                <a:spcPts val="1180"/>
              </a:spcBef>
            </a:pP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MVP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"single-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feature",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release,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could </a:t>
            </a:r>
            <a:r>
              <a:rPr sz="1550" spc="7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15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"menu"</a:t>
            </a:r>
            <a:r>
              <a:rPr sz="15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"delivery".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43836" y="6210528"/>
            <a:ext cx="66675" cy="666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43836" y="6486753"/>
            <a:ext cx="66675" cy="666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43836" y="6762978"/>
            <a:ext cx="66675" cy="6667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43836" y="7039203"/>
            <a:ext cx="66675" cy="6667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878736" y="5396165"/>
            <a:ext cx="3582670" cy="179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20" dirty="0">
                <a:solidFill>
                  <a:srgbClr val="FFFFFF"/>
                </a:solidFill>
                <a:latin typeface="Arial Black"/>
                <a:cs typeface="Arial Black"/>
              </a:rPr>
              <a:t>Success</a:t>
            </a:r>
            <a:r>
              <a:rPr sz="3600" spc="-4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Arial Black"/>
                <a:cs typeface="Arial Black"/>
              </a:rPr>
              <a:t>Metric</a:t>
            </a:r>
            <a:endParaRPr sz="3600">
              <a:latin typeface="Arial Black"/>
              <a:cs typeface="Arial Black"/>
            </a:endParaRPr>
          </a:p>
          <a:p>
            <a:pPr marL="354330" marR="845185">
              <a:lnSpc>
                <a:spcPct val="116900"/>
              </a:lnSpc>
              <a:spcBef>
                <a:spcPts val="880"/>
              </a:spcBef>
            </a:pP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Daily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Active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90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 Number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Orders Average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delivery Customer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02070" y="8431955"/>
            <a:ext cx="334073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25000"/>
              </a:lnSpc>
              <a:spcBef>
                <a:spcPts val="100"/>
              </a:spcBef>
            </a:pPr>
            <a:r>
              <a:rPr sz="1300" spc="-45" dirty="0">
                <a:solidFill>
                  <a:srgbClr val="FFFFFF"/>
                </a:solidFill>
                <a:latin typeface="Arial Black"/>
                <a:cs typeface="Arial Black"/>
              </a:rPr>
              <a:t>*Definition</a:t>
            </a:r>
            <a:r>
              <a:rPr sz="13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13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Arial Black"/>
                <a:cs typeface="Arial Black"/>
              </a:rPr>
              <a:t>Active</a:t>
            </a:r>
            <a:r>
              <a:rPr sz="13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sz="13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1300" spc="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sz="13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Arial Black"/>
                <a:cs typeface="Arial Black"/>
              </a:rPr>
              <a:t>who </a:t>
            </a:r>
            <a:r>
              <a:rPr sz="1300" spc="-75" dirty="0">
                <a:solidFill>
                  <a:srgbClr val="FFFFFF"/>
                </a:solidFill>
                <a:latin typeface="Arial Black"/>
                <a:cs typeface="Arial Black"/>
              </a:rPr>
              <a:t>register</a:t>
            </a:r>
            <a:r>
              <a:rPr sz="13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Arial Black"/>
                <a:cs typeface="Arial Black"/>
              </a:rPr>
              <a:t>make</a:t>
            </a:r>
            <a:r>
              <a:rPr sz="13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Arial Black"/>
                <a:cs typeface="Arial Black"/>
              </a:rPr>
              <a:t>at</a:t>
            </a:r>
            <a:r>
              <a:rPr sz="13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Arial Black"/>
                <a:cs typeface="Arial Black"/>
              </a:rPr>
              <a:t>least</a:t>
            </a:r>
            <a:r>
              <a:rPr sz="13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Arial Black"/>
                <a:cs typeface="Arial Black"/>
              </a:rPr>
              <a:t>one</a:t>
            </a:r>
            <a:r>
              <a:rPr sz="13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Arial Black"/>
                <a:cs typeface="Arial Black"/>
              </a:rPr>
              <a:t>purchase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572" y="8278291"/>
            <a:ext cx="66675" cy="6667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572" y="8554516"/>
            <a:ext cx="66675" cy="666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572" y="8830741"/>
            <a:ext cx="66675" cy="6667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572" y="9106966"/>
            <a:ext cx="66675" cy="6667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28473" y="7463897"/>
            <a:ext cx="9567545" cy="179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50" dirty="0">
                <a:solidFill>
                  <a:srgbClr val="FFFFFF"/>
                </a:solidFill>
                <a:latin typeface="Arial Black"/>
                <a:cs typeface="Arial Black"/>
              </a:rPr>
              <a:t>Why</a:t>
            </a:r>
            <a:r>
              <a:rPr sz="3600" spc="-4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 Black"/>
                <a:cs typeface="Arial Black"/>
              </a:rPr>
              <a:t>choose</a:t>
            </a:r>
            <a:r>
              <a:rPr sz="3600" spc="-4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Black"/>
                <a:cs typeface="Arial Black"/>
              </a:rPr>
              <a:t>us?</a:t>
            </a:r>
            <a:endParaRPr sz="3600">
              <a:latin typeface="Arial Black"/>
              <a:cs typeface="Arial Black"/>
            </a:endParaRPr>
          </a:p>
          <a:p>
            <a:pPr marL="354330">
              <a:lnSpc>
                <a:spcPct val="100000"/>
              </a:lnSpc>
              <a:spcBef>
                <a:spcPts val="1195"/>
              </a:spcBef>
            </a:pP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keep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service.</a:t>
            </a:r>
            <a:endParaRPr sz="1550">
              <a:latin typeface="Verdana"/>
              <a:cs typeface="Verdana"/>
            </a:endParaRPr>
          </a:p>
          <a:p>
            <a:pPr marL="354330">
              <a:lnSpc>
                <a:spcPct val="100000"/>
              </a:lnSpc>
              <a:spcBef>
                <a:spcPts val="315"/>
              </a:spcBef>
            </a:pP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cheaper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because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don't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charge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 our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550">
              <a:latin typeface="Verdana"/>
              <a:cs typeface="Verdana"/>
            </a:endParaRPr>
          </a:p>
          <a:p>
            <a:pPr marL="354330" marR="5080">
              <a:lnSpc>
                <a:spcPct val="116900"/>
              </a:lnSpc>
            </a:pP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driver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cooler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box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sure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ice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cream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doesn't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melt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arrives. </a:t>
            </a: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deliver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nearest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place.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33483"/>
            <a:ext cx="49657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860" dirty="0"/>
              <a:t>USEr</a:t>
            </a:r>
            <a:r>
              <a:rPr sz="7000" spc="-215" dirty="0"/>
              <a:t> </a:t>
            </a:r>
            <a:r>
              <a:rPr sz="7000" spc="430" dirty="0"/>
              <a:t>FLOw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1448</Words>
  <Application>Microsoft Office PowerPoint</Application>
  <PresentationFormat>Custom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MT</vt:lpstr>
      <vt:lpstr>Lucida Sans Unicode</vt:lpstr>
      <vt:lpstr>Times New Roman</vt:lpstr>
      <vt:lpstr>Trebuchet MS</vt:lpstr>
      <vt:lpstr>Verdana</vt:lpstr>
      <vt:lpstr>Office Theme</vt:lpstr>
      <vt:lpstr>PowerPoint Presentation</vt:lpstr>
      <vt:lpstr>COMPANY OVERVIEW</vt:lpstr>
      <vt:lpstr>MARKET SIZING FOR ICE CREAM SELLING</vt:lpstr>
      <vt:lpstr>MARKET SIZING FOR ICE CREAM DELIVERY</vt:lpstr>
      <vt:lpstr>Improving Product Growth With Funnel Metrics Analysis Using Pirates Framework</vt:lpstr>
      <vt:lpstr>USER PERSONA</vt:lpstr>
      <vt:lpstr>PowerPoint Presentation</vt:lpstr>
      <vt:lpstr>MVP - BASKIN ROBBINS MOBILE APP ONLIEN PURCHASE AND DELIVERY</vt:lpstr>
      <vt:lpstr>USEr FLOw</vt:lpstr>
      <vt:lpstr>PowerPoint Presentation</vt:lpstr>
      <vt:lpstr>PowerPoint Presentation</vt:lpstr>
      <vt:lpstr>GO-TO-MArkET STrATEGy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School Product Challenge</dc:title>
  <dc:creator>Mori Abdul Hakim</dc:creator>
  <cp:keywords>DAFdP3-6KH8,BACtRLIME7g</cp:keywords>
  <cp:lastModifiedBy>Himanshu Gyaneshwar  Wankhade</cp:lastModifiedBy>
  <cp:revision>1</cp:revision>
  <dcterms:created xsi:type="dcterms:W3CDTF">2024-06-11T18:43:42Z</dcterms:created>
  <dcterms:modified xsi:type="dcterms:W3CDTF">2024-06-11T19:02:26Z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2024-06-11T00:00:00Z</vt:filetime>
  </property>
  <property fmtid="{D5CDD505-2E9C-101B-9397-08002B2CF9AE}" pid="5" name="Producer">
    <vt:lpwstr>iLovePDF</vt:lpwstr>
  </property>
</Properties>
</file>