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A1F8-938C-4AD3-978F-852CE8724265}" type="datetimeFigureOut">
              <a:rPr lang="es-AR" smtClean="0"/>
              <a:t>15/5/2020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D307-47F1-4AC3-88F3-32641030DBB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00161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A1F8-938C-4AD3-978F-852CE8724265}" type="datetimeFigureOut">
              <a:rPr lang="es-AR" smtClean="0"/>
              <a:t>15/5/2020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D307-47F1-4AC3-88F3-32641030DBB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6514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A1F8-938C-4AD3-978F-852CE8724265}" type="datetimeFigureOut">
              <a:rPr lang="es-AR" smtClean="0"/>
              <a:t>15/5/2020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D307-47F1-4AC3-88F3-32641030DBB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83170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A1F8-938C-4AD3-978F-852CE8724265}" type="datetimeFigureOut">
              <a:rPr lang="es-AR" smtClean="0"/>
              <a:t>15/5/2020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D307-47F1-4AC3-88F3-32641030DBB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6775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A1F8-938C-4AD3-978F-852CE8724265}" type="datetimeFigureOut">
              <a:rPr lang="es-AR" smtClean="0"/>
              <a:t>15/5/2020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D307-47F1-4AC3-88F3-32641030DBB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0277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A1F8-938C-4AD3-978F-852CE8724265}" type="datetimeFigureOut">
              <a:rPr lang="es-AR" smtClean="0"/>
              <a:t>15/5/2020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D307-47F1-4AC3-88F3-32641030DBB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75608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A1F8-938C-4AD3-978F-852CE8724265}" type="datetimeFigureOut">
              <a:rPr lang="es-AR" smtClean="0"/>
              <a:t>15/5/2020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D307-47F1-4AC3-88F3-32641030DBB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84409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A1F8-938C-4AD3-978F-852CE8724265}" type="datetimeFigureOut">
              <a:rPr lang="es-AR" smtClean="0"/>
              <a:t>15/5/2020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D307-47F1-4AC3-88F3-32641030DBB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51406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A1F8-938C-4AD3-978F-852CE8724265}" type="datetimeFigureOut">
              <a:rPr lang="es-AR" smtClean="0"/>
              <a:t>15/5/2020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D307-47F1-4AC3-88F3-32641030DBB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45250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A1F8-938C-4AD3-978F-852CE8724265}" type="datetimeFigureOut">
              <a:rPr lang="es-AR" smtClean="0"/>
              <a:t>15/5/2020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D307-47F1-4AC3-88F3-32641030DBB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91992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A1F8-938C-4AD3-978F-852CE8724265}" type="datetimeFigureOut">
              <a:rPr lang="es-AR" smtClean="0"/>
              <a:t>15/5/2020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D307-47F1-4AC3-88F3-32641030DBB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0575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5A1F8-938C-4AD3-978F-852CE8724265}" type="datetimeFigureOut">
              <a:rPr lang="es-AR" smtClean="0"/>
              <a:t>15/5/2020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0D307-47F1-4AC3-88F3-32641030DBB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8542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3797059" y="3341059"/>
            <a:ext cx="646980" cy="710186"/>
            <a:chOff x="5710688" y="2786332"/>
            <a:chExt cx="646980" cy="710186"/>
          </a:xfrm>
        </p:grpSpPr>
        <p:sp>
          <p:nvSpPr>
            <p:cNvPr id="4" name="Elipse 3"/>
            <p:cNvSpPr/>
            <p:nvPr/>
          </p:nvSpPr>
          <p:spPr>
            <a:xfrm>
              <a:off x="5710688" y="2786332"/>
              <a:ext cx="534838" cy="4917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5805578" y="3234908"/>
              <a:ext cx="5520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100" dirty="0" smtClean="0"/>
                <a:t>Ego</a:t>
              </a:r>
              <a:endParaRPr lang="es-AR" sz="1100" dirty="0"/>
            </a:p>
          </p:txBody>
        </p:sp>
      </p:grpSp>
      <p:sp>
        <p:nvSpPr>
          <p:cNvPr id="11" name="CuadroTexto 10"/>
          <p:cNvSpPr txBox="1"/>
          <p:nvPr/>
        </p:nvSpPr>
        <p:spPr>
          <a:xfrm>
            <a:off x="3953767" y="3375617"/>
            <a:ext cx="26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1</a:t>
            </a:r>
            <a:endParaRPr lang="es-AR" dirty="0"/>
          </a:p>
        </p:txBody>
      </p:sp>
      <p:grpSp>
        <p:nvGrpSpPr>
          <p:cNvPr id="12" name="Grupo 11"/>
          <p:cNvGrpSpPr/>
          <p:nvPr/>
        </p:nvGrpSpPr>
        <p:grpSpPr>
          <a:xfrm>
            <a:off x="3326923" y="1684354"/>
            <a:ext cx="646980" cy="710186"/>
            <a:chOff x="5710688" y="2786332"/>
            <a:chExt cx="646980" cy="710186"/>
          </a:xfrm>
        </p:grpSpPr>
        <p:sp>
          <p:nvSpPr>
            <p:cNvPr id="13" name="Elipse 12"/>
            <p:cNvSpPr/>
            <p:nvPr/>
          </p:nvSpPr>
          <p:spPr>
            <a:xfrm>
              <a:off x="5710688" y="2786332"/>
              <a:ext cx="534838" cy="4917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5710688" y="3234908"/>
              <a:ext cx="6469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100" dirty="0" err="1" smtClean="0"/>
                <a:t>Mather</a:t>
              </a:r>
              <a:endParaRPr lang="es-AR" sz="1100" dirty="0"/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4284457" y="1669057"/>
            <a:ext cx="569343" cy="710186"/>
            <a:chOff x="5710688" y="2786332"/>
            <a:chExt cx="569343" cy="710186"/>
          </a:xfrm>
        </p:grpSpPr>
        <p:sp>
          <p:nvSpPr>
            <p:cNvPr id="18" name="CuadroTexto 17"/>
            <p:cNvSpPr txBox="1"/>
            <p:nvPr/>
          </p:nvSpPr>
          <p:spPr>
            <a:xfrm>
              <a:off x="5727941" y="3234908"/>
              <a:ext cx="552090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AR" sz="1100" dirty="0" err="1" smtClean="0"/>
                <a:t>Father</a:t>
              </a:r>
              <a:endParaRPr lang="es-AR" sz="1100" dirty="0"/>
            </a:p>
          </p:txBody>
        </p:sp>
        <p:sp>
          <p:nvSpPr>
            <p:cNvPr id="17" name="Elipse 16"/>
            <p:cNvSpPr/>
            <p:nvPr/>
          </p:nvSpPr>
          <p:spPr>
            <a:xfrm>
              <a:off x="5710688" y="2786332"/>
              <a:ext cx="534838" cy="4917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1963230" y="2438769"/>
            <a:ext cx="552090" cy="879463"/>
            <a:chOff x="5710688" y="2786332"/>
            <a:chExt cx="552090" cy="879463"/>
          </a:xfrm>
        </p:grpSpPr>
        <p:sp>
          <p:nvSpPr>
            <p:cNvPr id="21" name="Elipse 20"/>
            <p:cNvSpPr/>
            <p:nvPr/>
          </p:nvSpPr>
          <p:spPr>
            <a:xfrm>
              <a:off x="5710688" y="2786332"/>
              <a:ext cx="534838" cy="4917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CuadroTexto 21"/>
            <p:cNvSpPr txBox="1"/>
            <p:nvPr/>
          </p:nvSpPr>
          <p:spPr>
            <a:xfrm>
              <a:off x="5710688" y="3234908"/>
              <a:ext cx="55209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100" dirty="0" err="1" smtClean="0"/>
                <a:t>Older</a:t>
              </a:r>
              <a:r>
                <a:rPr lang="es-AR" sz="1100" dirty="0"/>
                <a:t> </a:t>
              </a:r>
              <a:r>
                <a:rPr lang="es-AR" sz="1100" dirty="0" err="1"/>
                <a:t>s</a:t>
              </a:r>
              <a:r>
                <a:rPr lang="es-AR" sz="1100" dirty="0" err="1" smtClean="0"/>
                <a:t>isters</a:t>
              </a:r>
              <a:endParaRPr lang="es-AR" sz="1100" dirty="0"/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2773389" y="2447613"/>
            <a:ext cx="724621" cy="879463"/>
            <a:chOff x="5650305" y="2786332"/>
            <a:chExt cx="724621" cy="879463"/>
          </a:xfrm>
        </p:grpSpPr>
        <p:sp>
          <p:nvSpPr>
            <p:cNvPr id="26" name="CuadroTexto 25"/>
            <p:cNvSpPr txBox="1"/>
            <p:nvPr/>
          </p:nvSpPr>
          <p:spPr>
            <a:xfrm>
              <a:off x="5650305" y="3234908"/>
              <a:ext cx="72462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100" dirty="0" err="1" smtClean="0"/>
                <a:t>Younger</a:t>
              </a:r>
              <a:r>
                <a:rPr lang="es-AR" sz="1100" dirty="0" smtClean="0"/>
                <a:t> </a:t>
              </a:r>
              <a:r>
                <a:rPr lang="es-AR" sz="1100" dirty="0" err="1" smtClean="0"/>
                <a:t>sisters</a:t>
              </a:r>
              <a:endParaRPr lang="es-AR" sz="1100" dirty="0"/>
            </a:p>
          </p:txBody>
        </p:sp>
        <p:sp>
          <p:nvSpPr>
            <p:cNvPr id="25" name="Elipse 24"/>
            <p:cNvSpPr/>
            <p:nvPr/>
          </p:nvSpPr>
          <p:spPr>
            <a:xfrm>
              <a:off x="5710688" y="2786332"/>
              <a:ext cx="534838" cy="4917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28" name="Grupo 27"/>
          <p:cNvGrpSpPr/>
          <p:nvPr/>
        </p:nvGrpSpPr>
        <p:grpSpPr>
          <a:xfrm>
            <a:off x="4953005" y="4386014"/>
            <a:ext cx="612476" cy="710186"/>
            <a:chOff x="5710688" y="2786332"/>
            <a:chExt cx="612476" cy="710186"/>
          </a:xfrm>
        </p:grpSpPr>
        <p:sp>
          <p:nvSpPr>
            <p:cNvPr id="29" name="Elipse 28"/>
            <p:cNvSpPr/>
            <p:nvPr/>
          </p:nvSpPr>
          <p:spPr>
            <a:xfrm>
              <a:off x="5710688" y="2786332"/>
              <a:ext cx="534838" cy="4917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0" name="CuadroTexto 29"/>
            <p:cNvSpPr txBox="1"/>
            <p:nvPr/>
          </p:nvSpPr>
          <p:spPr>
            <a:xfrm>
              <a:off x="5771074" y="3234908"/>
              <a:ext cx="5520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100" dirty="0" err="1" smtClean="0"/>
                <a:t>Child</a:t>
              </a:r>
              <a:endParaRPr lang="es-AR" sz="1100" dirty="0"/>
            </a:p>
          </p:txBody>
        </p:sp>
      </p:grpSp>
      <p:cxnSp>
        <p:nvCxnSpPr>
          <p:cNvPr id="61" name="Conector recto 60"/>
          <p:cNvCxnSpPr>
            <a:stCxn id="4" idx="6"/>
            <a:endCxn id="29" idx="0"/>
          </p:cNvCxnSpPr>
          <p:nvPr/>
        </p:nvCxnSpPr>
        <p:spPr>
          <a:xfrm>
            <a:off x="4331897" y="3586912"/>
            <a:ext cx="888527" cy="7991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recto 63"/>
          <p:cNvCxnSpPr>
            <a:stCxn id="17" idx="4"/>
            <a:endCxn id="4" idx="0"/>
          </p:cNvCxnSpPr>
          <p:nvPr/>
        </p:nvCxnSpPr>
        <p:spPr>
          <a:xfrm flipH="1">
            <a:off x="4064478" y="2160763"/>
            <a:ext cx="487398" cy="118029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 recto 65"/>
          <p:cNvCxnSpPr>
            <a:stCxn id="13" idx="4"/>
            <a:endCxn id="4" idx="0"/>
          </p:cNvCxnSpPr>
          <p:nvPr/>
        </p:nvCxnSpPr>
        <p:spPr>
          <a:xfrm>
            <a:off x="3594342" y="2176060"/>
            <a:ext cx="470136" cy="116499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0" name="Grupo 79"/>
          <p:cNvGrpSpPr/>
          <p:nvPr/>
        </p:nvGrpSpPr>
        <p:grpSpPr>
          <a:xfrm>
            <a:off x="6242657" y="3349903"/>
            <a:ext cx="646980" cy="879463"/>
            <a:chOff x="5710688" y="2786332"/>
            <a:chExt cx="646980" cy="879463"/>
          </a:xfrm>
        </p:grpSpPr>
        <p:sp>
          <p:nvSpPr>
            <p:cNvPr id="81" name="Elipse 80"/>
            <p:cNvSpPr/>
            <p:nvPr/>
          </p:nvSpPr>
          <p:spPr>
            <a:xfrm>
              <a:off x="5710688" y="2786332"/>
              <a:ext cx="534838" cy="4917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2" name="CuadroTexto 81"/>
            <p:cNvSpPr txBox="1"/>
            <p:nvPr/>
          </p:nvSpPr>
          <p:spPr>
            <a:xfrm>
              <a:off x="5710688" y="3234908"/>
              <a:ext cx="64698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100" dirty="0" smtClean="0"/>
                <a:t>Ego </a:t>
              </a:r>
              <a:r>
                <a:rPr lang="es-AR" sz="1100" dirty="0" err="1" smtClean="0"/>
                <a:t>Couple</a:t>
              </a:r>
              <a:endParaRPr lang="es-AR" sz="1100" dirty="0"/>
            </a:p>
          </p:txBody>
        </p:sp>
      </p:grpSp>
      <p:grpSp>
        <p:nvGrpSpPr>
          <p:cNvPr id="84" name="Grupo 83"/>
          <p:cNvGrpSpPr/>
          <p:nvPr/>
        </p:nvGrpSpPr>
        <p:grpSpPr>
          <a:xfrm>
            <a:off x="5565481" y="1684354"/>
            <a:ext cx="646980" cy="710186"/>
            <a:chOff x="5710688" y="2786332"/>
            <a:chExt cx="646980" cy="710186"/>
          </a:xfrm>
        </p:grpSpPr>
        <p:sp>
          <p:nvSpPr>
            <p:cNvPr id="85" name="Elipse 84"/>
            <p:cNvSpPr/>
            <p:nvPr/>
          </p:nvSpPr>
          <p:spPr>
            <a:xfrm>
              <a:off x="5710688" y="2786332"/>
              <a:ext cx="534838" cy="4917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6" name="CuadroTexto 85"/>
            <p:cNvSpPr txBox="1"/>
            <p:nvPr/>
          </p:nvSpPr>
          <p:spPr>
            <a:xfrm>
              <a:off x="5710688" y="3234908"/>
              <a:ext cx="6469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100" dirty="0" err="1" smtClean="0"/>
                <a:t>Mather</a:t>
              </a:r>
              <a:endParaRPr lang="es-AR" sz="1100" dirty="0"/>
            </a:p>
          </p:txBody>
        </p:sp>
      </p:grpSp>
      <p:grpSp>
        <p:nvGrpSpPr>
          <p:cNvPr id="88" name="Grupo 87"/>
          <p:cNvGrpSpPr/>
          <p:nvPr/>
        </p:nvGrpSpPr>
        <p:grpSpPr>
          <a:xfrm>
            <a:off x="6523015" y="1669057"/>
            <a:ext cx="569343" cy="710186"/>
            <a:chOff x="5710688" y="2786332"/>
            <a:chExt cx="569343" cy="710186"/>
          </a:xfrm>
        </p:grpSpPr>
        <p:sp>
          <p:nvSpPr>
            <p:cNvPr id="89" name="CuadroTexto 88"/>
            <p:cNvSpPr txBox="1"/>
            <p:nvPr/>
          </p:nvSpPr>
          <p:spPr>
            <a:xfrm>
              <a:off x="5727941" y="3234908"/>
              <a:ext cx="552090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AR" sz="1100" dirty="0" err="1" smtClean="0"/>
                <a:t>Father</a:t>
              </a:r>
              <a:endParaRPr lang="es-AR" sz="1100" dirty="0"/>
            </a:p>
          </p:txBody>
        </p:sp>
        <p:sp>
          <p:nvSpPr>
            <p:cNvPr id="90" name="Elipse 89"/>
            <p:cNvSpPr/>
            <p:nvPr/>
          </p:nvSpPr>
          <p:spPr>
            <a:xfrm>
              <a:off x="5710688" y="2786332"/>
              <a:ext cx="534838" cy="4917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cxnSp>
        <p:nvCxnSpPr>
          <p:cNvPr id="93" name="Conector recto 92"/>
          <p:cNvCxnSpPr>
            <a:stCxn id="90" idx="4"/>
            <a:endCxn id="81" idx="0"/>
          </p:cNvCxnSpPr>
          <p:nvPr/>
        </p:nvCxnSpPr>
        <p:spPr>
          <a:xfrm flipH="1">
            <a:off x="6510076" y="2160763"/>
            <a:ext cx="280358" cy="1189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recto 93"/>
          <p:cNvCxnSpPr>
            <a:stCxn id="85" idx="4"/>
            <a:endCxn id="81" idx="0"/>
          </p:cNvCxnSpPr>
          <p:nvPr/>
        </p:nvCxnSpPr>
        <p:spPr>
          <a:xfrm>
            <a:off x="5832900" y="2176060"/>
            <a:ext cx="677176" cy="11738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ector recto 94"/>
          <p:cNvCxnSpPr>
            <a:stCxn id="29" idx="0"/>
            <a:endCxn id="81" idx="2"/>
          </p:cNvCxnSpPr>
          <p:nvPr/>
        </p:nvCxnSpPr>
        <p:spPr>
          <a:xfrm flipV="1">
            <a:off x="5220424" y="3595756"/>
            <a:ext cx="1022233" cy="7902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Rectángulo 107"/>
          <p:cNvSpPr/>
          <p:nvPr/>
        </p:nvSpPr>
        <p:spPr>
          <a:xfrm>
            <a:off x="8592018" y="1702271"/>
            <a:ext cx="294138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err="1" smtClean="0"/>
              <a:t>Bereavement</a:t>
            </a:r>
            <a:r>
              <a:rPr lang="es-AR" dirty="0" smtClean="0"/>
              <a:t> </a:t>
            </a:r>
            <a:r>
              <a:rPr lang="es-AR" dirty="0" err="1" smtClean="0"/>
              <a:t>effect</a:t>
            </a:r>
            <a:r>
              <a:rPr lang="es-AR" dirty="0" smtClean="0"/>
              <a:t> </a:t>
            </a:r>
            <a:r>
              <a:rPr lang="es-AR" dirty="0" err="1" smtClean="0"/>
              <a:t>if</a:t>
            </a:r>
            <a:r>
              <a:rPr lang="es-AR" dirty="0" smtClean="0"/>
              <a:t> Ego die</a:t>
            </a:r>
          </a:p>
          <a:p>
            <a:endParaRPr lang="es-AR" dirty="0" smtClean="0"/>
          </a:p>
          <a:p>
            <a:r>
              <a:rPr lang="es-AR" dirty="0" err="1" smtClean="0"/>
              <a:t>Strong</a:t>
            </a:r>
            <a:r>
              <a:rPr lang="es-AR" dirty="0" smtClean="0"/>
              <a:t> </a:t>
            </a:r>
            <a:r>
              <a:rPr lang="es-AR" dirty="0" err="1" smtClean="0"/>
              <a:t>psicho</a:t>
            </a:r>
            <a:r>
              <a:rPr lang="es-AR" dirty="0"/>
              <a:t> </a:t>
            </a:r>
            <a:r>
              <a:rPr lang="es-AR" dirty="0" smtClean="0"/>
              <a:t>(</a:t>
            </a:r>
            <a:r>
              <a:rPr lang="es-AR" dirty="0" err="1" smtClean="0"/>
              <a:t>fill</a:t>
            </a:r>
            <a:r>
              <a:rPr lang="es-AR" dirty="0" smtClean="0"/>
              <a:t>)</a:t>
            </a:r>
            <a:endParaRPr lang="es-AR" dirty="0" smtClean="0"/>
          </a:p>
          <a:p>
            <a:r>
              <a:rPr lang="es-AR" dirty="0" err="1" smtClean="0"/>
              <a:t>Not</a:t>
            </a:r>
            <a:r>
              <a:rPr lang="es-AR" dirty="0" smtClean="0"/>
              <a:t> </a:t>
            </a:r>
            <a:r>
              <a:rPr lang="es-AR" dirty="0" err="1" smtClean="0"/>
              <a:t>Strng</a:t>
            </a:r>
            <a:r>
              <a:rPr lang="es-AR" dirty="0" smtClean="0"/>
              <a:t> </a:t>
            </a:r>
            <a:r>
              <a:rPr lang="es-AR" dirty="0" err="1" smtClean="0"/>
              <a:t>psicho</a:t>
            </a:r>
            <a:r>
              <a:rPr lang="es-AR" dirty="0" smtClean="0"/>
              <a:t> (</a:t>
            </a:r>
            <a:r>
              <a:rPr lang="es-AR" dirty="0" err="1" smtClean="0"/>
              <a:t>dash</a:t>
            </a:r>
            <a:r>
              <a:rPr lang="es-AR" dirty="0" smtClean="0"/>
              <a:t>)</a:t>
            </a:r>
          </a:p>
          <a:p>
            <a:r>
              <a:rPr lang="es-AR" dirty="0" err="1" smtClean="0"/>
              <a:t>Strong</a:t>
            </a:r>
            <a:r>
              <a:rPr lang="es-AR" dirty="0" smtClean="0"/>
              <a:t> Transfer (red)</a:t>
            </a:r>
          </a:p>
          <a:p>
            <a:r>
              <a:rPr lang="es-AR" dirty="0" err="1" smtClean="0"/>
              <a:t>Not</a:t>
            </a:r>
            <a:r>
              <a:rPr lang="es-AR" dirty="0" smtClean="0"/>
              <a:t> </a:t>
            </a:r>
            <a:r>
              <a:rPr lang="es-AR" dirty="0" err="1" smtClean="0"/>
              <a:t>Strong</a:t>
            </a:r>
            <a:r>
              <a:rPr lang="es-AR" dirty="0" smtClean="0"/>
              <a:t> Transfer</a:t>
            </a:r>
            <a:r>
              <a:rPr lang="es-AR" dirty="0" smtClean="0"/>
              <a:t> (grey)</a:t>
            </a:r>
            <a:endParaRPr lang="es-AR" dirty="0"/>
          </a:p>
        </p:txBody>
      </p:sp>
      <p:cxnSp>
        <p:nvCxnSpPr>
          <p:cNvPr id="118" name="Conector recto 117"/>
          <p:cNvCxnSpPr>
            <a:stCxn id="21" idx="6"/>
            <a:endCxn id="4" idx="0"/>
          </p:cNvCxnSpPr>
          <p:nvPr/>
        </p:nvCxnSpPr>
        <p:spPr>
          <a:xfrm>
            <a:off x="2498068" y="2684622"/>
            <a:ext cx="1566410" cy="6564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ector recto 121"/>
          <p:cNvCxnSpPr>
            <a:stCxn id="25" idx="2"/>
            <a:endCxn id="4" idx="0"/>
          </p:cNvCxnSpPr>
          <p:nvPr/>
        </p:nvCxnSpPr>
        <p:spPr>
          <a:xfrm>
            <a:off x="2833772" y="2693466"/>
            <a:ext cx="1230706" cy="64759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Conector recto 128"/>
          <p:cNvCxnSpPr>
            <a:stCxn id="85" idx="3"/>
            <a:endCxn id="4" idx="7"/>
          </p:cNvCxnSpPr>
          <p:nvPr/>
        </p:nvCxnSpPr>
        <p:spPr>
          <a:xfrm flipH="1">
            <a:off x="4253572" y="2104051"/>
            <a:ext cx="1390234" cy="130901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Conector recto 131"/>
          <p:cNvCxnSpPr>
            <a:stCxn id="90" idx="4"/>
            <a:endCxn id="4" idx="7"/>
          </p:cNvCxnSpPr>
          <p:nvPr/>
        </p:nvCxnSpPr>
        <p:spPr>
          <a:xfrm flipH="1">
            <a:off x="4253572" y="2160763"/>
            <a:ext cx="2536862" cy="125230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1270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40</Words>
  <Application>Microsoft Office PowerPoint</Application>
  <PresentationFormat>Panorámica</PresentationFormat>
  <Paragraphs>16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3</cp:revision>
  <dcterms:created xsi:type="dcterms:W3CDTF">2020-05-15T20:25:05Z</dcterms:created>
  <dcterms:modified xsi:type="dcterms:W3CDTF">2020-05-15T20:42:50Z</dcterms:modified>
</cp:coreProperties>
</file>