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DYpUQBKQz5P5v8p2Fj7cqKtgF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c6dcdfd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300c6dcdfd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0c6dcdfd3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300c6dcdfd3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0c6dcdf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300c6dcdf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592964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419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419" sz="3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Ingeniería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proyecto: [Inserte nombre del Caso de proyecto]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5038" y="5242437"/>
            <a:ext cx="10646532" cy="117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9544"/>
              <a:buFont typeface="Calibri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00c6dcdfd3_0_8"/>
          <p:cNvSpPr txBox="1"/>
          <p:nvPr>
            <p:ph type="title"/>
          </p:nvPr>
        </p:nvSpPr>
        <p:spPr>
          <a:xfrm>
            <a:off x="640080" y="325369"/>
            <a:ext cx="32040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</a:t>
            </a:r>
            <a:endParaRPr/>
          </a:p>
        </p:txBody>
      </p:sp>
      <p:sp>
        <p:nvSpPr>
          <p:cNvPr id="184" name="Google Shape;184;g300c6dcdfd3_0_8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300c6dcdfd3_0_8"/>
          <p:cNvPicPr preferRelativeResize="0"/>
          <p:nvPr/>
        </p:nvPicPr>
        <p:blipFill rotWithShape="1">
          <a:blip r:embed="rId3">
            <a:alphaModFix/>
          </a:blip>
          <a:srcRect b="0" l="0" r="0" t="12265"/>
          <a:stretch/>
        </p:blipFill>
        <p:spPr>
          <a:xfrm>
            <a:off x="5479405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6" name="Google Shape;186;g300c6dcdfd3_0_8"/>
          <p:cNvSpPr txBox="1"/>
          <p:nvPr/>
        </p:nvSpPr>
        <p:spPr>
          <a:xfrm>
            <a:off x="744475" y="3218800"/>
            <a:ext cx="22335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419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Describir criterio de priorización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419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Planilla Product backlog y link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/>
          <p:nvPr>
            <p:ph type="title"/>
          </p:nvPr>
        </p:nvSpPr>
        <p:spPr>
          <a:xfrm>
            <a:off x="640080" y="1113964"/>
            <a:ext cx="3203894" cy="1168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 txBox="1"/>
          <p:nvPr>
            <p:ph type="title"/>
          </p:nvPr>
        </p:nvSpPr>
        <p:spPr>
          <a:xfrm>
            <a:off x="640080" y="1113964"/>
            <a:ext cx="4670098" cy="1168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/>
          </a:p>
        </p:txBody>
      </p:sp>
      <p:sp>
        <p:nvSpPr>
          <p:cNvPr id="202" name="Google Shape;202;p12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4" name="Google Shape;204;p12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Tecnologías de Desarrollo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tecnologías git y trello (Jira)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Tecnologías de Implementación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0c6dcdfd3_0_3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00c6dcdfd3_0_33"/>
          <p:cNvSpPr txBox="1"/>
          <p:nvPr>
            <p:ph type="title"/>
          </p:nvPr>
        </p:nvSpPr>
        <p:spPr>
          <a:xfrm>
            <a:off x="640075" y="1601170"/>
            <a:ext cx="467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3335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419" sz="2300">
                <a:latin typeface="Arial"/>
                <a:ea typeface="Arial"/>
                <a:cs typeface="Arial"/>
                <a:sym typeface="Arial"/>
              </a:rPr>
              <a:t>Propuesta de diseño inicial</a:t>
            </a:r>
            <a:endParaRPr sz="4700"/>
          </a:p>
        </p:txBody>
      </p:sp>
      <p:sp>
        <p:nvSpPr>
          <p:cNvPr id="211" name="Google Shape;211;g300c6dcdfd3_0_33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300c6dcdfd3_0_33"/>
          <p:cNvPicPr preferRelativeResize="0"/>
          <p:nvPr/>
        </p:nvPicPr>
        <p:blipFill rotWithShape="1">
          <a:blip r:embed="rId3">
            <a:alphaModFix/>
          </a:blip>
          <a:srcRect b="0" l="0" r="0" t="12265"/>
          <a:stretch/>
        </p:blipFill>
        <p:spPr>
          <a:xfrm>
            <a:off x="5479405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Temario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o necesidad detectada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objetivo del proyecto.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de negocio Canvas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proyecto. Equipo y Modalidad de trabajo ágil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épicas a cubrir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Visión de la Solución esperada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 y atributos de Actores/Usuarios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Historias de Usuario por épicas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´Product Backlog priorizado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Propuesta de diseño inicial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Estratégico: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principal de Proyecto: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Patrocinador  Cliente: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Stakeholder´s: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principal de proyecto: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épicas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épica 1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épica 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épica 3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épica 4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>
            <p:ph type="title"/>
          </p:nvPr>
        </p:nvSpPr>
        <p:spPr>
          <a:xfrm>
            <a:off x="640080" y="325369"/>
            <a:ext cx="5156036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 esperada</a:t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640081" y="2872899"/>
            <a:ext cx="2958526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esquema visual conceptial de la solución y explicar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7843" y="2439341"/>
            <a:ext cx="7010400" cy="3876675"/>
          </a:xfrm>
          <a:prstGeom prst="rect">
            <a:avLst/>
          </a:prstGeom>
          <a:noFill/>
          <a:ln cap="flat" cmpd="sng" w="57150">
            <a:solidFill>
              <a:srgbClr val="A6958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>
                <a:latin typeface="Arial"/>
                <a:ea typeface="Arial"/>
                <a:cs typeface="Arial"/>
                <a:sym typeface="Arial"/>
              </a:rPr>
              <a:t>Perfil de Actores Usuarios</a:t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0c6dcdfd3_0_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00c6dcdfd3_0_0"/>
          <p:cNvSpPr txBox="1"/>
          <p:nvPr>
            <p:ph type="title"/>
          </p:nvPr>
        </p:nvSpPr>
        <p:spPr>
          <a:xfrm>
            <a:off x="640080" y="325369"/>
            <a:ext cx="43686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historias de usuarios por épicas</a:t>
            </a:r>
            <a:endParaRPr/>
          </a:p>
        </p:txBody>
      </p:sp>
      <p:sp>
        <p:nvSpPr>
          <p:cNvPr id="150" name="Google Shape;150;g300c6dcdfd3_0_0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00c6dcdfd3_0_0"/>
          <p:cNvSpPr txBox="1"/>
          <p:nvPr/>
        </p:nvSpPr>
        <p:spPr>
          <a:xfrm>
            <a:off x="640070" y="2910000"/>
            <a:ext cx="95472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épica 1+Nombre de Hist. de Usuario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épica 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épica 3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épica 4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300c6dcdfd3_0_0"/>
          <p:cNvPicPr preferRelativeResize="0"/>
          <p:nvPr/>
        </p:nvPicPr>
        <p:blipFill rotWithShape="1">
          <a:blip r:embed="rId3">
            <a:alphaModFix/>
          </a:blip>
          <a:srcRect b="0" l="0" r="0" t="12265"/>
          <a:stretch/>
        </p:blipFill>
        <p:spPr>
          <a:xfrm>
            <a:off x="5311702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>
            <p:ph type="title"/>
          </p:nvPr>
        </p:nvSpPr>
        <p:spPr>
          <a:xfrm>
            <a:off x="640080" y="325369"/>
            <a:ext cx="3203894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61" name="Google Shape;161;p10"/>
          <p:cNvGrpSpPr/>
          <p:nvPr/>
        </p:nvGrpSpPr>
        <p:grpSpPr>
          <a:xfrm>
            <a:off x="3614996" y="1115551"/>
            <a:ext cx="8127999" cy="5415491"/>
            <a:chOff x="0" y="1587"/>
            <a:chExt cx="8127999" cy="5415491"/>
          </a:xfrm>
        </p:grpSpPr>
        <p:sp>
          <p:nvSpPr>
            <p:cNvPr id="162" name="Google Shape;162;p10"/>
            <p:cNvSpPr/>
            <p:nvPr/>
          </p:nvSpPr>
          <p:spPr>
            <a:xfrm>
              <a:off x="3251199" y="1587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 txBox="1"/>
            <p:nvPr/>
          </p:nvSpPr>
          <p:spPr>
            <a:xfrm>
              <a:off x="3251199" y="159014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Artef.2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Artef.3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Artef.n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0" y="1587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 txBox="1"/>
            <p:nvPr/>
          </p:nvSpPr>
          <p:spPr>
            <a:xfrm>
              <a:off x="61480" y="63067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s-419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Nombre Componente 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3251199" y="1386945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 txBox="1"/>
            <p:nvPr/>
          </p:nvSpPr>
          <p:spPr>
            <a:xfrm>
              <a:off x="3251199" y="1544372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Artef.3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Artef.n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0" y="1386945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 txBox="1"/>
            <p:nvPr/>
          </p:nvSpPr>
          <p:spPr>
            <a:xfrm>
              <a:off x="61480" y="1448425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s-419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Nombre Componente 2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3251199" y="2772304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 txBox="1"/>
            <p:nvPr/>
          </p:nvSpPr>
          <p:spPr>
            <a:xfrm>
              <a:off x="3251199" y="2929731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Artef.3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Artef.n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0" y="2772304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 txBox="1"/>
            <p:nvPr/>
          </p:nvSpPr>
          <p:spPr>
            <a:xfrm>
              <a:off x="61480" y="2833784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s-419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Nombre Componente 3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3251199" y="4157662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 txBox="1"/>
            <p:nvPr/>
          </p:nvSpPr>
          <p:spPr>
            <a:xfrm>
              <a:off x="3251199" y="4315089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Artef.3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Artef.n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0" y="4157662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 txBox="1"/>
            <p:nvPr/>
          </p:nvSpPr>
          <p:spPr>
            <a:xfrm>
              <a:off x="61480" y="4219142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s-419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Nombre Componente 4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2023-03-15T01:31:11Z</dcterms:created>
  <dc:creator>Christian Lazcano</dc:creator>
</cp:coreProperties>
</file>