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749" r:id="rId35"/>
    <p:sldMasterId id="2147484750" r:id="rId37"/>
    <p:sldMasterId id="2147484751" r:id="rId39"/>
  </p:sldMasterIdLst>
  <p:notesMasterIdLst>
    <p:notesMasterId r:id="rId43"/>
  </p:notesMasterIdLst>
  <p:handoutMasterIdLst>
    <p:handoutMasterId r:id="rId41"/>
  </p:handoutMasterIdLst>
  <p:sldIdLst>
    <p:sldId id="277" r:id="rId45"/>
    <p:sldId id="278" r:id="rId46"/>
    <p:sldId id="279" r:id="rId47"/>
    <p:sldId id="280" r:id="rId48"/>
    <p:sldId id="281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handoutMaster" Target="handoutMasters/handoutMaster1.xml"></Relationship><Relationship Id="rId43" Type="http://schemas.openxmlformats.org/officeDocument/2006/relationships/notesMaster" Target="notesMasters/notesMaster1.xml"></Relationship><Relationship Id="rId45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-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-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2021-03-21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2021-03-21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79" r:id="rId2"/>
    <p:sldLayoutId id="2147484680" r:id="rId3"/>
    <p:sldLayoutId id="2147484681" r:id="rId4"/>
    <p:sldLayoutId id="2147484682" r:id="rId5"/>
    <p:sldLayoutId id="2147484683" r:id="rId6"/>
    <p:sldLayoutId id="2147484684" r:id="rId7"/>
    <p:sldLayoutId id="2147484685" r:id="rId8"/>
    <p:sldLayoutId id="2147484686" r:id="rId9"/>
    <p:sldLayoutId id="2147484687" r:id="rId10"/>
    <p:sldLayoutId id="214748468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fImage650883054446.png"></Relationship><Relationship Id="rId4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7268450476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5088439737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488494536551.png"></Relationship><Relationship Id="rId3" Type="http://schemas.openxmlformats.org/officeDocument/2006/relationships/image" Target="../media/fImage528524568466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8823462741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19500" cy="6775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6407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목록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734810" y="1786890"/>
            <a:ext cx="4599940" cy="4262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글목록 페이지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글번호, 글제목, 작성자, 작성일, 조회수 출력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desc 정렬, 최신순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 20이상일때 이미지 활성화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글제목 클릭시 글내용 페이지로 이동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 top3 - 리스트 상단에 출력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 - 글내용보기, 글쓰기 활성화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 - 글내용보기 확성화, 글쓰기 비활성화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 - 글쓰기, 글내용보기 비활성화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그림 2" descr="C:/Users/Yu Jeong-hyeon/AppData/Roaming/PolarisOffice/ETemp/17752_14483288/fImage65088305444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1260" y="1197610"/>
            <a:ext cx="5000625" cy="5361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8980" y="520700"/>
            <a:ext cx="3620135" cy="6781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7985" y="1327785"/>
            <a:ext cx="8693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734810" y="1868805"/>
            <a:ext cx="4599940" cy="34550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글쓰기 페이지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로그인한 회원의 이름을 작성자란에 출력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 - 사용자가 입력한 정보를 DB에 저장 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		목록 페이지로 이동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다시작성 - 입력한 정보 초기화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글목록 - 목록 페이지로 이동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그림 4" descr="C:/Users/Yu Jeong-hyeon/AppData/Roaming/PolarisOffice/ETemp/17752_14483288/fImage372684504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3815" y="1442085"/>
            <a:ext cx="4946650" cy="4627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8980" y="520700"/>
            <a:ext cx="3620135" cy="6781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7985" y="1327785"/>
            <a:ext cx="10979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답글쓰기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666865" y="1882140"/>
            <a:ext cx="4599940" cy="39509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답글쓰기 페이지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로그인한 회원의 이름을 작성자란에 출력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 - 사용자가 입력한 정보를 DB에 저장 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		  목록 페이지로 이동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		  글그룹,답글의 위치,들여쓰기 값이 입력된다.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다시작성 - 입력한 정보 초기화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글목록 - 목록 페이지로 이동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50000"/>
              </a:lnSpc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Picture " descr="C:/Users/Yu Jeong-hyeon/AppData/Roaming/PolarisOffice/ETemp/17752_14483288/fImage65088439737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1260" y="1197610"/>
            <a:ext cx="5000625" cy="5361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8980" y="520700"/>
            <a:ext cx="3620135" cy="6781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7985" y="1014730"/>
            <a:ext cx="8693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글내용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734810" y="1202055"/>
            <a:ext cx="4599940" cy="37458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글내용 페이지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글번호, 조회수, 작성자, 작성일, 글제목, 글내용, ip 출력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 - 목록 페이지로 이동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 - 글수정 페이지로 이동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 - 페이지 이동 없이 글삭제여부를 확인하는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	         팝업창 활성화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 - 답글쓰기 페이지로 이동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 - 자신이 작성한 글에만 수정, 삭제 버튼 활성화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- 모든 게시글에 삭제 버튼 활성화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lnSpc>
                <a:spcPct val="100000"/>
              </a:lnSpc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	다른 회원이 작성한 글은 수정 불가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그림 6" descr="C:/Users/Yu Jeong-hyeon/AppData/Roaming/PolarisOffice/ETemp/17752_14483288/fImage48849453655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9245" y="2680970"/>
            <a:ext cx="4140835" cy="3946525"/>
          </a:xfrm>
          <a:prstGeom prst="rect"/>
          <a:noFill/>
        </p:spPr>
      </p:pic>
      <p:pic>
        <p:nvPicPr>
          <p:cNvPr id="8" name="그림 8" descr="C:/Users/Yu Jeong-hyeon/AppData/Roaming/PolarisOffice/ETemp/17752_14483288/fImage5285245684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0615" y="1196975"/>
            <a:ext cx="3947160" cy="3716655"/>
          </a:xfrm>
          <a:prstGeom prst="rect"/>
          <a:noFill/>
        </p:spPr>
      </p:pic>
      <p:sp>
        <p:nvSpPr>
          <p:cNvPr id="9" name="텍스트 상자 9"/>
          <p:cNvSpPr txBox="1">
            <a:spLocks/>
          </p:cNvSpPr>
          <p:nvPr/>
        </p:nvSpPr>
        <p:spPr>
          <a:xfrm rot="0">
            <a:off x="6741795" y="4828540"/>
            <a:ext cx="6407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댓글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" name="텍스트 상자 11"/>
          <p:cNvSpPr txBox="1">
            <a:spLocks/>
          </p:cNvSpPr>
          <p:nvPr/>
        </p:nvSpPr>
        <p:spPr>
          <a:xfrm rot="0">
            <a:off x="6737985" y="5070475"/>
            <a:ext cx="5032375" cy="18751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댓글번호, 댓글내용, 작성자, 작성일 출력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최신순, desc 정렬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 - 자신이 작성한 댓글만 삭제가능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00000"/>
              </a:lnSpc>
              <a:buFont typeface="Wingdings"/>
              <a:buChar char="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- 모든 댓글 삭제 가능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8980" y="520700"/>
            <a:ext cx="3620135" cy="6781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737985" y="1327785"/>
            <a:ext cx="86931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글삭제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666865" y="2059305"/>
            <a:ext cx="4599940" cy="28892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 typeface="Wingdings"/>
              <a:buChar char="•"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 버튼 클릭 시 페이지 이동 없이 삭제하려는 글번호와 삭제여부를</a:t>
            </a:r>
            <a: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확인하는 팝업창 활성화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 - 글 삭제 후 목록 페이지로 이동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rtl="0" algn="l" defTabSz="914400" eaLnBrk="1" latinLnBrk="0" hangingPunct="1">
              <a:lnSpc>
                <a:spcPct val="150000"/>
              </a:lnSpc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취소 - 삭제되지 않고 현재 페이지 유지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그림 13" descr="C:/Users/Yu Jeong-hyeon/AppData/Roaming/PolarisOffice/ETemp/17752_14483288/fImage3882346274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2075" y="1442720"/>
            <a:ext cx="4802505" cy="4599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382</Paragraphs>
  <Words>1974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dbwjdgus1318</dc:creator>
  <cp:lastModifiedBy>dbwjdgus1318</cp:lastModifiedBy>
  <dc:title>PowerPoint 프레젠테이션</dc:title>
  <cp:version>9.102.62.42430</cp:version>
  <dcterms:modified xsi:type="dcterms:W3CDTF">2021-03-21T15:31:57Z</dcterms:modified>
</cp:coreProperties>
</file>