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5A96D-DFCE-443B-BD5B-7938DBEF60AE}" v="1900" dt="2021-03-21T18:24:32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5F45DB4E-5684-4260-870F-1A07E43CB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517" y="2348"/>
            <a:ext cx="7004433" cy="6851361"/>
          </a:xfrm>
          <a:prstGeom prst="rect">
            <a:avLst/>
          </a:prstGeom>
        </p:spPr>
      </p:pic>
      <p:sp>
        <p:nvSpPr>
          <p:cNvPr id="809" name="TextBox 808">
            <a:extLst>
              <a:ext uri="{FF2B5EF4-FFF2-40B4-BE49-F238E27FC236}">
                <a16:creationId xmlns:a16="http://schemas.microsoft.com/office/drawing/2014/main" id="{C2BCBCDF-1C0A-4B5E-AAF2-0D6320B946C7}"/>
              </a:ext>
            </a:extLst>
          </p:cNvPr>
          <p:cNvSpPr txBox="1"/>
          <p:nvPr/>
        </p:nvSpPr>
        <p:spPr>
          <a:xfrm>
            <a:off x="530120" y="968083"/>
            <a:ext cx="564327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글쓰기 (</a:t>
            </a:r>
            <a:r>
              <a:rPr lang="ko-KR" altLang="en-US" b="1" dirty="0" err="1">
                <a:ea typeface="맑은 고딕"/>
              </a:rPr>
              <a:t>BoardWriteForm</a:t>
            </a:r>
            <a:r>
              <a:rPr lang="ko-KR" altLang="en-US" b="1" dirty="0">
                <a:ea typeface="맑은 고딕"/>
              </a:rPr>
              <a:t>)</a:t>
            </a:r>
            <a:endParaRPr lang="ko-KR" dirty="0"/>
          </a:p>
          <a:p>
            <a:endParaRPr lang="ko-KR" altLang="en-US" b="1" dirty="0">
              <a:ea typeface="맑은 고딕"/>
            </a:endParaRPr>
          </a:p>
          <a:p>
            <a:r>
              <a:rPr lang="ko-KR" altLang="en-US" b="1" dirty="0">
                <a:ea typeface="맑은 고딕"/>
              </a:rPr>
              <a:t> 리스트에 글이 등록됨</a:t>
            </a:r>
            <a:endParaRPr lang="ko-KR" dirty="0">
              <a:ea typeface="맑은 고딕"/>
            </a:endParaRPr>
          </a:p>
          <a:p>
            <a:endParaRPr lang="ko-KR" altLang="en-US" b="1" dirty="0">
              <a:ea typeface="맑은 고딕"/>
            </a:endParaRPr>
          </a:p>
          <a:p>
            <a:endParaRPr lang="ko-KR" altLang="en-US" b="1" dirty="0">
              <a:ea typeface="맑은 고딕"/>
            </a:endParaRPr>
          </a:p>
          <a:p>
            <a:endParaRPr lang="ko-KR" altLang="en-US" b="1" dirty="0">
              <a:ea typeface="맑은 고딕"/>
            </a:endParaRPr>
          </a:p>
          <a:p>
            <a:endParaRPr lang="ko-KR" altLang="en-US" b="1" dirty="0">
              <a:ea typeface="맑은 고딕"/>
            </a:endParaRPr>
          </a:p>
          <a:p>
            <a:r>
              <a:rPr lang="ko-KR" altLang="en-US" b="1" dirty="0">
                <a:ea typeface="맑은 고딕"/>
              </a:rPr>
              <a:t>다시 작성 </a:t>
            </a:r>
            <a:endParaRPr lang="ko-KR" dirty="0"/>
          </a:p>
          <a:p>
            <a:r>
              <a:rPr lang="ko-KR" altLang="en-US" b="1" dirty="0">
                <a:ea typeface="맑은 고딕"/>
              </a:rPr>
              <a:t>  모든 화면에 작성한 글 초기화</a:t>
            </a:r>
            <a:endParaRPr lang="ko-KR"/>
          </a:p>
          <a:p>
            <a:endParaRPr lang="ko-KR" altLang="en-US" b="1" dirty="0">
              <a:ea typeface="맑은 고딕"/>
            </a:endParaRPr>
          </a:p>
          <a:p>
            <a:endParaRPr lang="ko-KR" altLang="en-US" b="1" dirty="0">
              <a:ea typeface="맑은 고딕"/>
            </a:endParaRPr>
          </a:p>
          <a:p>
            <a:endParaRPr lang="ko-KR" altLang="en-US" b="1" dirty="0">
              <a:ea typeface="맑은 고딕"/>
            </a:endParaRPr>
          </a:p>
          <a:p>
            <a:r>
              <a:rPr lang="ko-KR" altLang="en-US" b="1" dirty="0">
                <a:ea typeface="맑은 고딕"/>
              </a:rPr>
              <a:t>목록보기 </a:t>
            </a:r>
            <a:endParaRPr lang="ko-KR" dirty="0">
              <a:ea typeface="맑은 고딕" panose="020B0503020000020004" pitchFamily="34" charset="-127"/>
            </a:endParaRPr>
          </a:p>
          <a:p>
            <a:endParaRPr lang="ko-KR" dirty="0">
              <a:ea typeface="맑은 고딕"/>
            </a:endParaRPr>
          </a:p>
          <a:p>
            <a:r>
              <a:rPr lang="ko-KR" altLang="en-US" b="1" dirty="0">
                <a:ea typeface="맑은 고딕"/>
              </a:rPr>
              <a:t> 리스트 화면으로 이동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B9FACA3E-4A2B-4031-A6CE-16533152C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463" y="364255"/>
            <a:ext cx="10601073" cy="6125857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11F4B6-0BD2-41D3-80D9-468DB9BB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171" y="4770110"/>
            <a:ext cx="5254671" cy="657509"/>
          </a:xfrm>
        </p:spPr>
        <p:txBody>
          <a:bodyPr>
            <a:normAutofit fontScale="90000"/>
          </a:bodyPr>
          <a:lstStyle/>
          <a:p>
            <a:br>
              <a:rPr lang="ko-KR" altLang="en-US" sz="2800" dirty="0">
                <a:ea typeface="맑은 고딕"/>
              </a:rPr>
            </a:br>
            <a:r>
              <a:rPr lang="ko-KR" altLang="en-US" sz="2800" b="1" dirty="0">
                <a:ea typeface="맑은 고딕"/>
              </a:rPr>
              <a:t>글 제목 클릭하면 글 내용이 보임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B05742-CFCE-41BB-B5AE-36599AC399ED}"/>
              </a:ext>
            </a:extLst>
          </p:cNvPr>
          <p:cNvSpPr/>
          <p:nvPr/>
        </p:nvSpPr>
        <p:spPr>
          <a:xfrm>
            <a:off x="4511457" y="3671169"/>
            <a:ext cx="511479" cy="344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ea typeface="맑은 고딕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3BEE9AD-18F6-4B87-9EEE-829A678A764E}"/>
              </a:ext>
            </a:extLst>
          </p:cNvPr>
          <p:cNvSpPr/>
          <p:nvPr/>
        </p:nvSpPr>
        <p:spPr>
          <a:xfrm rot="7800000">
            <a:off x="3884380" y="4021850"/>
            <a:ext cx="803753" cy="741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49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5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2291D09F-07BE-42A5-BACA-52A4864F1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l="24284" r="25136" b="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8ADB7909-6D25-451A-B61D-FA50CC4E76A7}"/>
              </a:ext>
            </a:extLst>
          </p:cNvPr>
          <p:cNvSpPr txBox="1"/>
          <p:nvPr/>
        </p:nvSpPr>
        <p:spPr>
          <a:xfrm>
            <a:off x="804997" y="2272143"/>
            <a:ext cx="4706803" cy="37888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글 수정 </a:t>
            </a:r>
            <a:r>
              <a:rPr lang="en-US" altLang="ko-KR" sz="1900" b="1" dirty="0">
                <a:solidFill>
                  <a:srgbClr val="000000"/>
                </a:solidFill>
                <a:ea typeface="맑은 고딕"/>
              </a:rPr>
              <a:t>-</a:t>
            </a:r>
            <a:r>
              <a:rPr lang="en-US" sz="1900" b="1" dirty="0" err="1">
                <a:solidFill>
                  <a:srgbClr val="000000"/>
                </a:solidFill>
                <a:latin typeface="Malgun Gothic"/>
                <a:ea typeface="Malgun Gothic"/>
              </a:rPr>
              <a:t>updateform</a:t>
            </a:r>
            <a:endParaRPr lang="ko-KR" altLang="en-US" b="1">
              <a:ea typeface="맑은 고딕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   글 수정 클릭:</a:t>
            </a:r>
            <a:r>
              <a:rPr lang="en-US" altLang="ko-KR" sz="1900" b="1" dirty="0">
                <a:solidFill>
                  <a:srgbClr val="000000"/>
                </a:solidFill>
                <a:ea typeface="맑은 고딕"/>
              </a:rPr>
              <a:t> </a:t>
            </a: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글 내용이 바뀜</a:t>
            </a:r>
            <a:endParaRPr lang="en-US" altLang="ko-KR" sz="1900" b="1" dirty="0">
              <a:solidFill>
                <a:srgbClr val="000000"/>
              </a:solidFill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b="1" dirty="0">
              <a:solidFill>
                <a:srgbClr val="000000"/>
              </a:solidFill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글 삭제 -</a:t>
            </a:r>
            <a:r>
              <a:rPr lang="ko-KR" altLang="en-US" sz="1900" b="1" dirty="0" err="1">
                <a:solidFill>
                  <a:srgbClr val="000000"/>
                </a:solidFill>
                <a:ea typeface="맑은 고딕"/>
              </a:rPr>
              <a:t>deletePro</a:t>
            </a: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 기능처리</a:t>
            </a:r>
            <a:endParaRPr lang="ko-KR" b="1">
              <a:solidFill>
                <a:srgbClr val="000000"/>
              </a:solidFill>
              <a:ea typeface="맑은 고딕"/>
            </a:endParaRPr>
          </a:p>
          <a:p>
            <a:pPr marL="1143000" lvl="3">
              <a:lnSpc>
                <a:spcPct val="90000"/>
              </a:lnSpc>
              <a:spcAft>
                <a:spcPts val="600"/>
              </a:spcAft>
            </a:pP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(글 </a:t>
            </a:r>
            <a:r>
              <a:rPr lang="ko-KR" altLang="en-US" sz="1900" b="1" dirty="0" err="1">
                <a:solidFill>
                  <a:srgbClr val="000000"/>
                </a:solidFill>
                <a:ea typeface="맑은 고딕"/>
              </a:rPr>
              <a:t>내용없어짐</a:t>
            </a: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)</a:t>
            </a:r>
            <a:endParaRPr lang="ko-KR" b="1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b="1" dirty="0">
              <a:solidFill>
                <a:srgbClr val="000000"/>
              </a:solidFill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글 쓰기-</a:t>
            </a:r>
            <a:r>
              <a:rPr lang="ko-KR" altLang="en-US" sz="1900" b="1" dirty="0" err="1">
                <a:solidFill>
                  <a:srgbClr val="000000"/>
                </a:solidFill>
                <a:ea typeface="맑은 고딕"/>
              </a:rPr>
              <a:t>Writeform으로</a:t>
            </a: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 이동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b="1" dirty="0">
              <a:solidFill>
                <a:srgbClr val="000000"/>
              </a:solidFill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b="1" err="1">
                <a:solidFill>
                  <a:srgbClr val="000000"/>
                </a:solidFill>
                <a:ea typeface="맑은 고딕"/>
              </a:rPr>
              <a:t>답글쓰기</a:t>
            </a: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 : 답글 작성가능 작용</a:t>
            </a:r>
            <a:endParaRPr lang="en-US" altLang="ko-KR" sz="1900" b="1" dirty="0">
              <a:solidFill>
                <a:srgbClr val="000000"/>
              </a:solidFill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b="1" dirty="0">
              <a:solidFill>
                <a:srgbClr val="000000"/>
              </a:solidFill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글 목록</a:t>
            </a:r>
            <a:r>
              <a:rPr lang="en-US" altLang="ko-KR" sz="1900" b="1" dirty="0">
                <a:solidFill>
                  <a:srgbClr val="000000"/>
                </a:solidFill>
                <a:ea typeface="맑은 고딕"/>
              </a:rPr>
              <a:t>: 글 </a:t>
            </a:r>
            <a:r>
              <a:rPr lang="en-US" altLang="ko-KR" sz="1900" b="1" err="1">
                <a:solidFill>
                  <a:srgbClr val="000000"/>
                </a:solidFill>
                <a:ea typeface="맑은 고딕"/>
              </a:rPr>
              <a:t>작성한</a:t>
            </a:r>
            <a:r>
              <a:rPr lang="en-US" altLang="ko-KR" sz="1900" b="1" dirty="0">
                <a:solidFill>
                  <a:srgbClr val="000000"/>
                </a:solidFill>
                <a:ea typeface="맑은 고딕"/>
              </a:rPr>
              <a:t> </a:t>
            </a:r>
            <a:r>
              <a:rPr lang="en-US" altLang="ko-KR" sz="1900" b="1" err="1">
                <a:solidFill>
                  <a:srgbClr val="000000"/>
                </a:solidFill>
                <a:ea typeface="맑은 고딕"/>
              </a:rPr>
              <a:t>부분이</a:t>
            </a:r>
            <a:endParaRPr lang="en-US" altLang="ko-KR" sz="1900" b="1">
              <a:solidFill>
                <a:srgbClr val="000000"/>
              </a:solidFill>
              <a:ea typeface="맑은 고딕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900" b="1" dirty="0">
                <a:solidFill>
                  <a:srgbClr val="000000"/>
                </a:solidFill>
                <a:ea typeface="맑은 고딕"/>
              </a:rPr>
              <a:t>              </a:t>
            </a:r>
            <a:r>
              <a:rPr lang="en-US" altLang="ko-KR" sz="1900" b="1" err="1">
                <a:solidFill>
                  <a:srgbClr val="000000"/>
                </a:solidFill>
                <a:ea typeface="맑은 고딕"/>
              </a:rPr>
              <a:t>보이는</a:t>
            </a:r>
            <a:r>
              <a:rPr lang="en-US" altLang="ko-KR" sz="1900" b="1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sz="1900" b="1" err="1">
                <a:solidFill>
                  <a:srgbClr val="000000"/>
                </a:solidFill>
                <a:ea typeface="맑은 고딕"/>
              </a:rPr>
              <a:t>곳으로</a:t>
            </a:r>
            <a:r>
              <a:rPr lang="en-US" altLang="ko-KR" sz="1900" b="1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sz="1900" b="1" err="1">
                <a:solidFill>
                  <a:srgbClr val="000000"/>
                </a:solidFill>
                <a:ea typeface="맑은 고딕"/>
              </a:rPr>
              <a:t>이동</a:t>
            </a:r>
            <a:endParaRPr lang="en-US" altLang="ko-KR" sz="1900" b="1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100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4DE8988-E17B-4F51-9319-CDA54F323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94634"/>
            <a:ext cx="6019331" cy="3265486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D40A17-3249-430F-835D-8BDDC752E580}"/>
              </a:ext>
            </a:extLst>
          </p:cNvPr>
          <p:cNvSpPr txBox="1"/>
          <p:nvPr/>
        </p:nvSpPr>
        <p:spPr>
          <a:xfrm>
            <a:off x="530120" y="968083"/>
            <a:ext cx="564327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글쓰기 (</a:t>
            </a:r>
            <a:r>
              <a:rPr lang="ko-KR" altLang="en-US" b="1" dirty="0" err="1">
                <a:ea typeface="맑은 고딕"/>
              </a:rPr>
              <a:t>FaqWriteForm</a:t>
            </a:r>
            <a:r>
              <a:rPr lang="ko-KR" altLang="en-US" b="1" dirty="0">
                <a:ea typeface="맑은 고딕"/>
              </a:rPr>
              <a:t>)</a:t>
            </a:r>
            <a:endParaRPr lang="ko-KR" dirty="0"/>
          </a:p>
          <a:p>
            <a:endParaRPr lang="ko-KR" altLang="en-US" b="1" dirty="0">
              <a:ea typeface="맑은 고딕"/>
            </a:endParaRPr>
          </a:p>
          <a:p>
            <a:r>
              <a:rPr lang="ko-KR" altLang="en-US" b="1" dirty="0">
                <a:ea typeface="맑은 고딕"/>
              </a:rPr>
              <a:t> 리스트에 글이 등록됨</a:t>
            </a:r>
            <a:endParaRPr lang="ko-KR" dirty="0">
              <a:ea typeface="맑은 고딕"/>
            </a:endParaRPr>
          </a:p>
          <a:p>
            <a:endParaRPr lang="ko-KR" altLang="en-US" b="1" dirty="0">
              <a:ea typeface="맑은 고딕"/>
            </a:endParaRPr>
          </a:p>
          <a:p>
            <a:endParaRPr lang="ko-KR" altLang="en-US" b="1" dirty="0">
              <a:ea typeface="맑은 고딕"/>
            </a:endParaRPr>
          </a:p>
          <a:p>
            <a:endParaRPr lang="ko-KR" altLang="en-US" b="1" dirty="0">
              <a:ea typeface="맑은 고딕"/>
            </a:endParaRPr>
          </a:p>
          <a:p>
            <a:endParaRPr lang="ko-KR" altLang="en-US" b="1" dirty="0">
              <a:ea typeface="맑은 고딕"/>
            </a:endParaRPr>
          </a:p>
          <a:p>
            <a:r>
              <a:rPr lang="ko-KR" altLang="en-US" b="1" dirty="0">
                <a:ea typeface="맑은 고딕"/>
              </a:rPr>
              <a:t>다시 작성 </a:t>
            </a:r>
            <a:endParaRPr lang="ko-KR" dirty="0"/>
          </a:p>
          <a:p>
            <a:r>
              <a:rPr lang="ko-KR" altLang="en-US" b="1" dirty="0">
                <a:ea typeface="맑은 고딕"/>
              </a:rPr>
              <a:t>  모든 화면에 작성한 글 초기화</a:t>
            </a:r>
            <a:endParaRPr lang="ko-KR"/>
          </a:p>
          <a:p>
            <a:endParaRPr lang="ko-KR" altLang="en-US" b="1" dirty="0">
              <a:ea typeface="맑은 고딕"/>
            </a:endParaRPr>
          </a:p>
          <a:p>
            <a:endParaRPr lang="ko-KR" altLang="en-US" b="1" dirty="0">
              <a:ea typeface="맑은 고딕"/>
            </a:endParaRPr>
          </a:p>
          <a:p>
            <a:endParaRPr lang="ko-KR" altLang="en-US" b="1" dirty="0">
              <a:ea typeface="맑은 고딕"/>
            </a:endParaRPr>
          </a:p>
          <a:p>
            <a:r>
              <a:rPr lang="ko-KR" altLang="en-US" b="1" dirty="0">
                <a:ea typeface="맑은 고딕"/>
              </a:rPr>
              <a:t>목록보기 </a:t>
            </a:r>
            <a:endParaRPr lang="ko-KR" dirty="0">
              <a:ea typeface="맑은 고딕" panose="020B0503020000020004" pitchFamily="34" charset="-127"/>
            </a:endParaRPr>
          </a:p>
          <a:p>
            <a:endParaRPr lang="ko-KR" dirty="0">
              <a:ea typeface="맑은 고딕"/>
            </a:endParaRPr>
          </a:p>
          <a:p>
            <a:r>
              <a:rPr lang="ko-KR" altLang="en-US" b="1" dirty="0">
                <a:ea typeface="맑은 고딕"/>
              </a:rPr>
              <a:t> 리스트 화면으로 이동</a:t>
            </a:r>
          </a:p>
          <a:p>
            <a:endParaRPr lang="ko-KR" altLang="en-US" b="1" dirty="0">
              <a:ea typeface="맑은 고딕"/>
            </a:endParaRPr>
          </a:p>
          <a:p>
            <a:endParaRPr lang="ko-KR" altLang="en-US" b="1" dirty="0">
              <a:ea typeface="맑은 고딕"/>
            </a:endParaRPr>
          </a:p>
          <a:p>
            <a:r>
              <a:rPr lang="ko-KR" altLang="en-US" b="1" dirty="0">
                <a:ea typeface="맑은 고딕"/>
              </a:rPr>
              <a:t>이메일(</a:t>
            </a:r>
            <a:r>
              <a:rPr lang="ko-KR" altLang="en-US" b="1" dirty="0" err="1">
                <a:ea typeface="맑은 고딕"/>
              </a:rPr>
              <a:t>mysql</a:t>
            </a:r>
            <a:r>
              <a:rPr lang="ko-KR" altLang="en-US" b="1" dirty="0">
                <a:ea typeface="맑은 고딕"/>
              </a:rPr>
              <a:t>)</a:t>
            </a:r>
          </a:p>
          <a:p>
            <a:r>
              <a:rPr lang="ko-KR" altLang="en-US" b="1" dirty="0">
                <a:ea typeface="맑은 고딕"/>
              </a:rPr>
              <a:t> 데이터 베이스에만 저장됨</a:t>
            </a:r>
          </a:p>
        </p:txBody>
      </p:sp>
    </p:spTree>
    <p:extLst>
      <p:ext uri="{BB962C8B-B14F-4D97-AF65-F5344CB8AC3E}">
        <p14:creationId xmlns:p14="http://schemas.microsoft.com/office/powerpoint/2010/main" val="312518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1F4B6-0BD2-41D3-80D9-468DB9BB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171" y="4770110"/>
            <a:ext cx="5254671" cy="657509"/>
          </a:xfrm>
        </p:spPr>
        <p:txBody>
          <a:bodyPr>
            <a:normAutofit fontScale="90000"/>
          </a:bodyPr>
          <a:lstStyle/>
          <a:p>
            <a:br>
              <a:rPr lang="ko-KR" altLang="en-US" sz="2800" dirty="0">
                <a:ea typeface="맑은 고딕"/>
              </a:rPr>
            </a:br>
            <a:r>
              <a:rPr lang="ko-KR" altLang="en-US" sz="2800" b="1" dirty="0">
                <a:ea typeface="맑은 고딕"/>
              </a:rPr>
              <a:t>글 제목 클릭하면 글 내용이 보임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B05742-CFCE-41BB-B5AE-36599AC399ED}"/>
              </a:ext>
            </a:extLst>
          </p:cNvPr>
          <p:cNvSpPr/>
          <p:nvPr/>
        </p:nvSpPr>
        <p:spPr>
          <a:xfrm>
            <a:off x="4511457" y="3671169"/>
            <a:ext cx="511479" cy="344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ea typeface="맑은 고딕"/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D077A554-580D-44CC-871F-CD8228057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151" y="170997"/>
            <a:ext cx="8740810" cy="6060395"/>
          </a:xfr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3BEE9AD-18F6-4B87-9EEE-829A678A764E}"/>
              </a:ext>
            </a:extLst>
          </p:cNvPr>
          <p:cNvSpPr/>
          <p:nvPr/>
        </p:nvSpPr>
        <p:spPr>
          <a:xfrm rot="7800000">
            <a:off x="-132448" y="6993650"/>
            <a:ext cx="803753" cy="741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68738BB-E78B-4849-9F43-CB9874B9E344}"/>
              </a:ext>
            </a:extLst>
          </p:cNvPr>
          <p:cNvSpPr txBox="1">
            <a:spLocks/>
          </p:cNvSpPr>
          <p:nvPr/>
        </p:nvSpPr>
        <p:spPr>
          <a:xfrm>
            <a:off x="2235000" y="4574167"/>
            <a:ext cx="5254671" cy="657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ko-KR" altLang="en-US" sz="2800" dirty="0">
                <a:ea typeface="맑은 고딕"/>
              </a:rPr>
            </a:br>
            <a:r>
              <a:rPr lang="ko-KR" altLang="en-US" sz="2800" b="1" dirty="0">
                <a:ea typeface="맑은 고딕"/>
              </a:rPr>
              <a:t>글 제목 클릭하면 글 내용이 보임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3CB668B-49E7-40E8-8092-2129077FC01E}"/>
              </a:ext>
            </a:extLst>
          </p:cNvPr>
          <p:cNvSpPr/>
          <p:nvPr/>
        </p:nvSpPr>
        <p:spPr>
          <a:xfrm>
            <a:off x="4718286" y="3475226"/>
            <a:ext cx="511479" cy="344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ea typeface="맑은 고딕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E675621-1816-46EB-903A-DB7FF8B48D80}"/>
              </a:ext>
            </a:extLst>
          </p:cNvPr>
          <p:cNvSpPr/>
          <p:nvPr/>
        </p:nvSpPr>
        <p:spPr>
          <a:xfrm rot="7800000">
            <a:off x="3938809" y="3673507"/>
            <a:ext cx="803753" cy="741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4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8A69B966-7C56-41BD-B0CB-43DCCE5D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94634"/>
            <a:ext cx="6019331" cy="3265486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47B4B5-37C5-4A95-9F40-E6BCCC004D04}"/>
              </a:ext>
            </a:extLst>
          </p:cNvPr>
          <p:cNvSpPr txBox="1"/>
          <p:nvPr/>
        </p:nvSpPr>
        <p:spPr>
          <a:xfrm>
            <a:off x="423997" y="1531914"/>
            <a:ext cx="4706803" cy="37888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글 수정 </a:t>
            </a:r>
            <a:r>
              <a:rPr lang="en-US" altLang="ko-KR" sz="1900" b="1" dirty="0">
                <a:solidFill>
                  <a:srgbClr val="000000"/>
                </a:solidFill>
                <a:ea typeface="맑은 고딕"/>
              </a:rPr>
              <a:t>-</a:t>
            </a:r>
            <a:r>
              <a:rPr lang="en-US" sz="1900" b="1" dirty="0" err="1">
                <a:solidFill>
                  <a:srgbClr val="000000"/>
                </a:solidFill>
                <a:latin typeface="Malgun Gothic"/>
                <a:ea typeface="Malgun Gothic"/>
              </a:rPr>
              <a:t>updateform</a:t>
            </a:r>
            <a:endParaRPr lang="ko-KR" altLang="en-US" b="1">
              <a:ea typeface="맑은 고딕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   글 수정 클릭:</a:t>
            </a:r>
            <a:r>
              <a:rPr lang="en-US" altLang="ko-KR" sz="1900" b="1" dirty="0">
                <a:solidFill>
                  <a:srgbClr val="000000"/>
                </a:solidFill>
                <a:ea typeface="맑은 고딕"/>
              </a:rPr>
              <a:t> </a:t>
            </a: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글 내용이 바뀜</a:t>
            </a:r>
            <a:endParaRPr lang="en-US" altLang="ko-KR" sz="1900" b="1" dirty="0">
              <a:solidFill>
                <a:srgbClr val="000000"/>
              </a:solidFill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b="1" dirty="0">
              <a:solidFill>
                <a:srgbClr val="000000"/>
              </a:solidFill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글 삭제 -</a:t>
            </a:r>
            <a:r>
              <a:rPr lang="ko-KR" altLang="en-US" sz="1900" b="1" dirty="0" err="1">
                <a:solidFill>
                  <a:srgbClr val="000000"/>
                </a:solidFill>
                <a:ea typeface="맑은 고딕"/>
              </a:rPr>
              <a:t>deletePro</a:t>
            </a: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 기능처리</a:t>
            </a:r>
            <a:endParaRPr lang="ko-KR" b="1">
              <a:solidFill>
                <a:srgbClr val="000000"/>
              </a:solidFill>
              <a:ea typeface="맑은 고딕"/>
            </a:endParaRPr>
          </a:p>
          <a:p>
            <a:pPr marL="1143000" lvl="3">
              <a:lnSpc>
                <a:spcPct val="90000"/>
              </a:lnSpc>
              <a:spcAft>
                <a:spcPts val="600"/>
              </a:spcAft>
            </a:pP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(글 </a:t>
            </a:r>
            <a:r>
              <a:rPr lang="ko-KR" altLang="en-US" sz="1900" b="1" dirty="0" err="1">
                <a:solidFill>
                  <a:srgbClr val="000000"/>
                </a:solidFill>
                <a:ea typeface="맑은 고딕"/>
              </a:rPr>
              <a:t>내용없어짐</a:t>
            </a: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)</a:t>
            </a:r>
            <a:endParaRPr lang="ko-KR" b="1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b="1" dirty="0">
              <a:solidFill>
                <a:srgbClr val="000000"/>
              </a:solidFill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글 쓰기-</a:t>
            </a:r>
            <a:r>
              <a:rPr lang="ko-KR" altLang="en-US" sz="1900" b="1" dirty="0" err="1">
                <a:solidFill>
                  <a:srgbClr val="000000"/>
                </a:solidFill>
                <a:ea typeface="맑은 고딕"/>
              </a:rPr>
              <a:t>Writeform으로</a:t>
            </a: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 이동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b="1" dirty="0">
              <a:solidFill>
                <a:srgbClr val="000000"/>
              </a:solidFill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b="1" err="1">
                <a:solidFill>
                  <a:srgbClr val="000000"/>
                </a:solidFill>
                <a:ea typeface="맑은 고딕"/>
              </a:rPr>
              <a:t>답글쓰기</a:t>
            </a: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 : 답글 작성가능 작용</a:t>
            </a:r>
            <a:endParaRPr lang="en-US" altLang="ko-KR" sz="1900" b="1" dirty="0">
              <a:solidFill>
                <a:srgbClr val="000000"/>
              </a:solidFill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b="1" dirty="0">
              <a:solidFill>
                <a:srgbClr val="000000"/>
              </a:solidFill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b="1" dirty="0">
                <a:solidFill>
                  <a:srgbClr val="000000"/>
                </a:solidFill>
                <a:ea typeface="맑은 고딕"/>
              </a:rPr>
              <a:t>글 목록</a:t>
            </a:r>
            <a:r>
              <a:rPr lang="en-US" altLang="ko-KR" sz="1900" b="1" dirty="0">
                <a:solidFill>
                  <a:srgbClr val="000000"/>
                </a:solidFill>
                <a:ea typeface="맑은 고딕"/>
              </a:rPr>
              <a:t>: 글 </a:t>
            </a:r>
            <a:r>
              <a:rPr lang="en-US" altLang="ko-KR" sz="1900" b="1" err="1">
                <a:solidFill>
                  <a:srgbClr val="000000"/>
                </a:solidFill>
                <a:ea typeface="맑은 고딕"/>
              </a:rPr>
              <a:t>작성한</a:t>
            </a:r>
            <a:r>
              <a:rPr lang="en-US" altLang="ko-KR" sz="1900" b="1" dirty="0">
                <a:solidFill>
                  <a:srgbClr val="000000"/>
                </a:solidFill>
                <a:ea typeface="맑은 고딕"/>
              </a:rPr>
              <a:t> </a:t>
            </a:r>
            <a:r>
              <a:rPr lang="en-US" altLang="ko-KR" sz="1900" b="1" err="1">
                <a:solidFill>
                  <a:srgbClr val="000000"/>
                </a:solidFill>
                <a:ea typeface="맑은 고딕"/>
              </a:rPr>
              <a:t>부분이</a:t>
            </a:r>
            <a:endParaRPr lang="en-US" altLang="ko-KR" sz="1900" b="1">
              <a:solidFill>
                <a:srgbClr val="000000"/>
              </a:solidFill>
              <a:ea typeface="맑은 고딕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900" b="1" dirty="0">
                <a:solidFill>
                  <a:srgbClr val="000000"/>
                </a:solidFill>
                <a:ea typeface="맑은 고딕"/>
              </a:rPr>
              <a:t>              </a:t>
            </a:r>
            <a:r>
              <a:rPr lang="en-US" altLang="ko-KR" sz="1900" b="1" err="1">
                <a:solidFill>
                  <a:srgbClr val="000000"/>
                </a:solidFill>
                <a:ea typeface="맑은 고딕"/>
              </a:rPr>
              <a:t>보이는</a:t>
            </a:r>
            <a:r>
              <a:rPr lang="en-US" altLang="ko-KR" sz="1900" b="1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sz="1900" b="1" err="1">
                <a:solidFill>
                  <a:srgbClr val="000000"/>
                </a:solidFill>
                <a:ea typeface="맑은 고딕"/>
              </a:rPr>
              <a:t>곳으로</a:t>
            </a:r>
            <a:r>
              <a:rPr lang="en-US" altLang="ko-KR" sz="1900" b="1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sz="1900" b="1" err="1">
                <a:solidFill>
                  <a:srgbClr val="000000"/>
                </a:solidFill>
                <a:ea typeface="맑은 고딕"/>
              </a:rPr>
              <a:t>이동</a:t>
            </a:r>
            <a:endParaRPr lang="en-US" altLang="ko-KR" sz="1900" b="1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137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 글 제목 클릭하면 글 내용이 보임</vt:lpstr>
      <vt:lpstr>PowerPoint 프레젠테이션</vt:lpstr>
      <vt:lpstr>PowerPoint 프레젠테이션</vt:lpstr>
      <vt:lpstr> 글 제목 클릭하면 글 내용이 보임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298</cp:revision>
  <dcterms:created xsi:type="dcterms:W3CDTF">2021-03-21T17:25:29Z</dcterms:created>
  <dcterms:modified xsi:type="dcterms:W3CDTF">2021-03-21T18:29:25Z</dcterms:modified>
</cp:coreProperties>
</file>