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  <p:sldMasterId id="2147484220" r:id="rId2"/>
    <p:sldMasterId id="2147484221" r:id="rId3"/>
    <p:sldMasterId id="2147484222" r:id="rId4"/>
    <p:sldMasterId id="2147484223" r:id="rId5"/>
    <p:sldMasterId id="2147484224" r:id="rId6"/>
    <p:sldMasterId id="2147484225" r:id="rId7"/>
    <p:sldMasterId id="2147484226" r:id="rId8"/>
    <p:sldMasterId id="2147484227" r:id="rId9"/>
  </p:sldMasterIdLst>
  <p:notesMasterIdLst>
    <p:notesMasterId r:id="rId49"/>
  </p:notesMasterIdLst>
  <p:handoutMasterIdLst>
    <p:handoutMasterId r:id="rId50"/>
  </p:handoutMasterIdLst>
  <p:sldIdLst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90" r:id="rId36"/>
    <p:sldId id="291" r:id="rId37"/>
    <p:sldId id="292" r:id="rId38"/>
    <p:sldId id="293" r:id="rId39"/>
    <p:sldId id="294" r:id="rId40"/>
    <p:sldId id="284" r:id="rId41"/>
    <p:sldId id="285" r:id="rId42"/>
    <p:sldId id="286" r:id="rId43"/>
    <p:sldId id="287" r:id="rId44"/>
    <p:sldId id="288" r:id="rId45"/>
    <p:sldId id="289" r:id="rId46"/>
    <p:sldId id="283" r:id="rId47"/>
    <p:sldId id="29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1" autoAdjust="0"/>
    <p:restoredTop sz="78223" autoAdjust="0"/>
  </p:normalViewPr>
  <p:slideViewPr>
    <p:cSldViewPr snapToGrid="0" snapToObjects="1">
      <p:cViewPr varScale="1">
        <p:scale>
          <a:sx n="67" d="100"/>
          <a:sy n="67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shin" userId="38a1d7297cfdc3aa" providerId="LiveId" clId="{1B24629E-B010-4CC0-B020-E5AD9C7AA9CA}"/>
    <pc:docChg chg="undo custSel modSld">
      <pc:chgData name="kim shin" userId="38a1d7297cfdc3aa" providerId="LiveId" clId="{1B24629E-B010-4CC0-B020-E5AD9C7AA9CA}" dt="2021-03-23T00:58:54.912" v="87" actId="20577"/>
      <pc:docMkLst>
        <pc:docMk/>
      </pc:docMkLst>
      <pc:sldChg chg="addSp delSp modSp mod">
        <pc:chgData name="kim shin" userId="38a1d7297cfdc3aa" providerId="LiveId" clId="{1B24629E-B010-4CC0-B020-E5AD9C7AA9CA}" dt="2021-03-23T00:53:38.246" v="3"/>
        <pc:sldMkLst>
          <pc:docMk/>
          <pc:sldMk cId="0" sldId="269"/>
        </pc:sldMkLst>
        <pc:spChg chg="add del mod">
          <ac:chgData name="kim shin" userId="38a1d7297cfdc3aa" providerId="LiveId" clId="{1B24629E-B010-4CC0-B020-E5AD9C7AA9CA}" dt="2021-03-23T00:53:38.246" v="3"/>
          <ac:spMkLst>
            <pc:docMk/>
            <pc:sldMk cId="0" sldId="269"/>
            <ac:spMk id="11" creationId="{9F25B81F-4F5C-42C7-9079-BF9780373A7C}"/>
          </ac:spMkLst>
        </pc:spChg>
      </pc:sldChg>
      <pc:sldChg chg="addSp delSp modSp mod">
        <pc:chgData name="kim shin" userId="38a1d7297cfdc3aa" providerId="LiveId" clId="{1B24629E-B010-4CC0-B020-E5AD9C7AA9CA}" dt="2021-03-23T00:54:42.532" v="22" actId="478"/>
        <pc:sldMkLst>
          <pc:docMk/>
          <pc:sldMk cId="0" sldId="270"/>
        </pc:sldMkLst>
        <pc:spChg chg="add del mod">
          <ac:chgData name="kim shin" userId="38a1d7297cfdc3aa" providerId="LiveId" clId="{1B24629E-B010-4CC0-B020-E5AD9C7AA9CA}" dt="2021-03-23T00:54:42.532" v="22" actId="478"/>
          <ac:spMkLst>
            <pc:docMk/>
            <pc:sldMk cId="0" sldId="270"/>
            <ac:spMk id="8" creationId="{FB36F8FF-E49C-41F3-A19E-A04A814AB152}"/>
          </ac:spMkLst>
        </pc:spChg>
      </pc:sldChg>
      <pc:sldChg chg="addSp modSp mod">
        <pc:chgData name="kim shin" userId="38a1d7297cfdc3aa" providerId="LiveId" clId="{1B24629E-B010-4CC0-B020-E5AD9C7AA9CA}" dt="2021-03-23T00:58:39.502" v="79" actId="20577"/>
        <pc:sldMkLst>
          <pc:docMk/>
          <pc:sldMk cId="0" sldId="271"/>
        </pc:sldMkLst>
        <pc:spChg chg="add mod">
          <ac:chgData name="kim shin" userId="38a1d7297cfdc3aa" providerId="LiveId" clId="{1B24629E-B010-4CC0-B020-E5AD9C7AA9CA}" dt="2021-03-23T00:58:39.502" v="79" actId="20577"/>
          <ac:spMkLst>
            <pc:docMk/>
            <pc:sldMk cId="0" sldId="271"/>
            <ac:spMk id="6" creationId="{17D8B299-DF7D-45FC-9143-6A67537C706F}"/>
          </ac:spMkLst>
        </pc:spChg>
      </pc:sldChg>
      <pc:sldChg chg="addSp modSp mod">
        <pc:chgData name="kim shin" userId="38a1d7297cfdc3aa" providerId="LiveId" clId="{1B24629E-B010-4CC0-B020-E5AD9C7AA9CA}" dt="2021-03-23T00:58:43.203" v="81" actId="20577"/>
        <pc:sldMkLst>
          <pc:docMk/>
          <pc:sldMk cId="0" sldId="272"/>
        </pc:sldMkLst>
        <pc:spChg chg="add mod">
          <ac:chgData name="kim shin" userId="38a1d7297cfdc3aa" providerId="LiveId" clId="{1B24629E-B010-4CC0-B020-E5AD9C7AA9CA}" dt="2021-03-23T00:58:43.203" v="81" actId="20577"/>
          <ac:spMkLst>
            <pc:docMk/>
            <pc:sldMk cId="0" sldId="272"/>
            <ac:spMk id="9" creationId="{34BFEA70-CDC6-41E7-B0EE-C966BAF71272}"/>
          </ac:spMkLst>
        </pc:spChg>
      </pc:sldChg>
      <pc:sldChg chg="addSp modSp mod">
        <pc:chgData name="kim shin" userId="38a1d7297cfdc3aa" providerId="LiveId" clId="{1B24629E-B010-4CC0-B020-E5AD9C7AA9CA}" dt="2021-03-23T00:58:47.660" v="83" actId="20577"/>
        <pc:sldMkLst>
          <pc:docMk/>
          <pc:sldMk cId="0" sldId="273"/>
        </pc:sldMkLst>
        <pc:spChg chg="add mod">
          <ac:chgData name="kim shin" userId="38a1d7297cfdc3aa" providerId="LiveId" clId="{1B24629E-B010-4CC0-B020-E5AD9C7AA9CA}" dt="2021-03-23T00:58:47.660" v="83" actId="20577"/>
          <ac:spMkLst>
            <pc:docMk/>
            <pc:sldMk cId="0" sldId="273"/>
            <ac:spMk id="10" creationId="{2F334495-E4B4-49A7-8B07-C8B03B57B37D}"/>
          </ac:spMkLst>
        </pc:spChg>
      </pc:sldChg>
      <pc:sldChg chg="addSp modSp mod">
        <pc:chgData name="kim shin" userId="38a1d7297cfdc3aa" providerId="LiveId" clId="{1B24629E-B010-4CC0-B020-E5AD9C7AA9CA}" dt="2021-03-23T00:58:51.313" v="85" actId="20577"/>
        <pc:sldMkLst>
          <pc:docMk/>
          <pc:sldMk cId="0" sldId="274"/>
        </pc:sldMkLst>
        <pc:spChg chg="add mod">
          <ac:chgData name="kim shin" userId="38a1d7297cfdc3aa" providerId="LiveId" clId="{1B24629E-B010-4CC0-B020-E5AD9C7AA9CA}" dt="2021-03-23T00:58:51.313" v="85" actId="20577"/>
          <ac:spMkLst>
            <pc:docMk/>
            <pc:sldMk cId="0" sldId="274"/>
            <ac:spMk id="6" creationId="{931C5120-4EA5-40E6-941E-3FC1147B86FF}"/>
          </ac:spMkLst>
        </pc:spChg>
      </pc:sldChg>
      <pc:sldChg chg="addSp modSp mod">
        <pc:chgData name="kim shin" userId="38a1d7297cfdc3aa" providerId="LiveId" clId="{1B24629E-B010-4CC0-B020-E5AD9C7AA9CA}" dt="2021-03-23T00:58:54.912" v="87" actId="20577"/>
        <pc:sldMkLst>
          <pc:docMk/>
          <pc:sldMk cId="0" sldId="275"/>
        </pc:sldMkLst>
        <pc:spChg chg="add mod">
          <ac:chgData name="kim shin" userId="38a1d7297cfdc3aa" providerId="LiveId" clId="{1B24629E-B010-4CC0-B020-E5AD9C7AA9CA}" dt="2021-03-23T00:58:54.912" v="87" actId="20577"/>
          <ac:spMkLst>
            <pc:docMk/>
            <pc:sldMk cId="0" sldId="275"/>
            <ac:spMk id="16" creationId="{A47628AF-59B3-4D05-9E97-6391D608F5DB}"/>
          </ac:spMkLst>
        </pc:spChg>
      </pc:sldChg>
      <pc:sldChg chg="addSp modSp mod">
        <pc:chgData name="kim shin" userId="38a1d7297cfdc3aa" providerId="LiveId" clId="{1B24629E-B010-4CC0-B020-E5AD9C7AA9CA}" dt="2021-03-23T00:55:25.441" v="35" actId="20577"/>
        <pc:sldMkLst>
          <pc:docMk/>
          <pc:sldMk cId="0" sldId="276"/>
        </pc:sldMkLst>
        <pc:spChg chg="add mod">
          <ac:chgData name="kim shin" userId="38a1d7297cfdc3aa" providerId="LiveId" clId="{1B24629E-B010-4CC0-B020-E5AD9C7AA9CA}" dt="2021-03-23T00:55:25.441" v="35" actId="20577"/>
          <ac:spMkLst>
            <pc:docMk/>
            <pc:sldMk cId="0" sldId="276"/>
            <ac:spMk id="6" creationId="{B503DDC9-5D50-4BCA-9955-F8DD65A90B80}"/>
          </ac:spMkLst>
        </pc:spChg>
      </pc:sldChg>
      <pc:sldChg chg="addSp delSp modSp mod">
        <pc:chgData name="kim shin" userId="38a1d7297cfdc3aa" providerId="LiveId" clId="{1B24629E-B010-4CC0-B020-E5AD9C7AA9CA}" dt="2021-03-23T00:55:29.586" v="36"/>
        <pc:sldMkLst>
          <pc:docMk/>
          <pc:sldMk cId="0" sldId="277"/>
        </pc:sldMkLst>
        <pc:spChg chg="add del mod">
          <ac:chgData name="kim shin" userId="38a1d7297cfdc3aa" providerId="LiveId" clId="{1B24629E-B010-4CC0-B020-E5AD9C7AA9CA}" dt="2021-03-23T00:55:14.559" v="32" actId="478"/>
          <ac:spMkLst>
            <pc:docMk/>
            <pc:sldMk cId="0" sldId="277"/>
            <ac:spMk id="7" creationId="{A98849D0-D711-46B5-ABE5-DE2D324D49C9}"/>
          </ac:spMkLst>
        </pc:spChg>
        <pc:spChg chg="add mod">
          <ac:chgData name="kim shin" userId="38a1d7297cfdc3aa" providerId="LiveId" clId="{1B24629E-B010-4CC0-B020-E5AD9C7AA9CA}" dt="2021-03-23T00:55:29.586" v="36"/>
          <ac:spMkLst>
            <pc:docMk/>
            <pc:sldMk cId="0" sldId="277"/>
            <ac:spMk id="9" creationId="{28694D47-1AA2-45FC-A153-69E4629241E0}"/>
          </ac:spMkLst>
        </pc:spChg>
      </pc:sldChg>
      <pc:sldChg chg="addSp delSp modSp mod">
        <pc:chgData name="kim shin" userId="38a1d7297cfdc3aa" providerId="LiveId" clId="{1B24629E-B010-4CC0-B020-E5AD9C7AA9CA}" dt="2021-03-23T00:55:30.702" v="37"/>
        <pc:sldMkLst>
          <pc:docMk/>
          <pc:sldMk cId="0" sldId="278"/>
        </pc:sldMkLst>
        <pc:spChg chg="add del mod">
          <ac:chgData name="kim shin" userId="38a1d7297cfdc3aa" providerId="LiveId" clId="{1B24629E-B010-4CC0-B020-E5AD9C7AA9CA}" dt="2021-03-23T00:55:09.809" v="31" actId="478"/>
          <ac:spMkLst>
            <pc:docMk/>
            <pc:sldMk cId="0" sldId="278"/>
            <ac:spMk id="9" creationId="{D319A268-D7AE-451B-897A-3B42A875A260}"/>
          </ac:spMkLst>
        </pc:spChg>
        <pc:spChg chg="add mod">
          <ac:chgData name="kim shin" userId="38a1d7297cfdc3aa" providerId="LiveId" clId="{1B24629E-B010-4CC0-B020-E5AD9C7AA9CA}" dt="2021-03-23T00:55:30.702" v="37"/>
          <ac:spMkLst>
            <pc:docMk/>
            <pc:sldMk cId="0" sldId="278"/>
            <ac:spMk id="10" creationId="{E9DF5035-BA7F-4C43-9BB4-3DE01CD8CD0D}"/>
          </ac:spMkLst>
        </pc:spChg>
      </pc:sldChg>
      <pc:sldChg chg="addSp modSp">
        <pc:chgData name="kim shin" userId="38a1d7297cfdc3aa" providerId="LiveId" clId="{1B24629E-B010-4CC0-B020-E5AD9C7AA9CA}" dt="2021-03-23T00:55:32.117" v="38"/>
        <pc:sldMkLst>
          <pc:docMk/>
          <pc:sldMk cId="0" sldId="279"/>
        </pc:sldMkLst>
        <pc:spChg chg="add mod">
          <ac:chgData name="kim shin" userId="38a1d7297cfdc3aa" providerId="LiveId" clId="{1B24629E-B010-4CC0-B020-E5AD9C7AA9CA}" dt="2021-03-23T00:55:32.117" v="38"/>
          <ac:spMkLst>
            <pc:docMk/>
            <pc:sldMk cId="0" sldId="279"/>
            <ac:spMk id="10" creationId="{4FE93A56-F419-4917-B4FC-A52A95A1AFB0}"/>
          </ac:spMkLst>
        </pc:spChg>
      </pc:sldChg>
      <pc:sldChg chg="addSp modSp">
        <pc:chgData name="kim shin" userId="38a1d7297cfdc3aa" providerId="LiveId" clId="{1B24629E-B010-4CC0-B020-E5AD9C7AA9CA}" dt="2021-03-23T00:55:33.879" v="39"/>
        <pc:sldMkLst>
          <pc:docMk/>
          <pc:sldMk cId="0" sldId="280"/>
        </pc:sldMkLst>
        <pc:spChg chg="add mod">
          <ac:chgData name="kim shin" userId="38a1d7297cfdc3aa" providerId="LiveId" clId="{1B24629E-B010-4CC0-B020-E5AD9C7AA9CA}" dt="2021-03-23T00:55:33.879" v="39"/>
          <ac:spMkLst>
            <pc:docMk/>
            <pc:sldMk cId="0" sldId="280"/>
            <ac:spMk id="9" creationId="{FE790525-3D61-45D9-8EAE-84052C0394FA}"/>
          </ac:spMkLst>
        </pc:spChg>
      </pc:sldChg>
      <pc:sldChg chg="addSp modSp">
        <pc:chgData name="kim shin" userId="38a1d7297cfdc3aa" providerId="LiveId" clId="{1B24629E-B010-4CC0-B020-E5AD9C7AA9CA}" dt="2021-03-23T00:55:35.264" v="40"/>
        <pc:sldMkLst>
          <pc:docMk/>
          <pc:sldMk cId="0" sldId="281"/>
        </pc:sldMkLst>
        <pc:spChg chg="add mod">
          <ac:chgData name="kim shin" userId="38a1d7297cfdc3aa" providerId="LiveId" clId="{1B24629E-B010-4CC0-B020-E5AD9C7AA9CA}" dt="2021-03-23T00:55:35.264" v="40"/>
          <ac:spMkLst>
            <pc:docMk/>
            <pc:sldMk cId="0" sldId="281"/>
            <ac:spMk id="7" creationId="{7482EAD2-AFE4-49DB-9469-EBC9E0B72A60}"/>
          </ac:spMkLst>
        </pc:spChg>
      </pc:sldChg>
      <pc:sldChg chg="addSp modSp">
        <pc:chgData name="kim shin" userId="38a1d7297cfdc3aa" providerId="LiveId" clId="{1B24629E-B010-4CC0-B020-E5AD9C7AA9CA}" dt="2021-03-23T00:55:39.072" v="41"/>
        <pc:sldMkLst>
          <pc:docMk/>
          <pc:sldMk cId="0" sldId="282"/>
        </pc:sldMkLst>
        <pc:spChg chg="add mod">
          <ac:chgData name="kim shin" userId="38a1d7297cfdc3aa" providerId="LiveId" clId="{1B24629E-B010-4CC0-B020-E5AD9C7AA9CA}" dt="2021-03-23T00:55:39.072" v="41"/>
          <ac:spMkLst>
            <pc:docMk/>
            <pc:sldMk cId="0" sldId="282"/>
            <ac:spMk id="8" creationId="{74D7ACD3-300A-488A-B715-E31B1660DD11}"/>
          </ac:spMkLst>
        </pc:spChg>
      </pc:sldChg>
      <pc:sldChg chg="addSp modSp mod">
        <pc:chgData name="kim shin" userId="38a1d7297cfdc3aa" providerId="LiveId" clId="{1B24629E-B010-4CC0-B020-E5AD9C7AA9CA}" dt="2021-03-23T00:56:26.722" v="66" actId="20577"/>
        <pc:sldMkLst>
          <pc:docMk/>
          <pc:sldMk cId="0" sldId="284"/>
        </pc:sldMkLst>
        <pc:spChg chg="add mod">
          <ac:chgData name="kim shin" userId="38a1d7297cfdc3aa" providerId="LiveId" clId="{1B24629E-B010-4CC0-B020-E5AD9C7AA9CA}" dt="2021-03-23T00:56:26.722" v="66" actId="20577"/>
          <ac:spMkLst>
            <pc:docMk/>
            <pc:sldMk cId="0" sldId="284"/>
            <ac:spMk id="5" creationId="{C1F2D271-10CE-48B4-AC6D-521301D3D8A3}"/>
          </ac:spMkLst>
        </pc:spChg>
      </pc:sldChg>
      <pc:sldChg chg="addSp modSp">
        <pc:chgData name="kim shin" userId="38a1d7297cfdc3aa" providerId="LiveId" clId="{1B24629E-B010-4CC0-B020-E5AD9C7AA9CA}" dt="2021-03-23T00:56:32.336" v="67"/>
        <pc:sldMkLst>
          <pc:docMk/>
          <pc:sldMk cId="0" sldId="286"/>
        </pc:sldMkLst>
        <pc:spChg chg="add mod">
          <ac:chgData name="kim shin" userId="38a1d7297cfdc3aa" providerId="LiveId" clId="{1B24629E-B010-4CC0-B020-E5AD9C7AA9CA}" dt="2021-03-23T00:56:32.336" v="67"/>
          <ac:spMkLst>
            <pc:docMk/>
            <pc:sldMk cId="0" sldId="286"/>
            <ac:spMk id="5" creationId="{28239F67-E0FC-4FE0-894D-C87F8A5700D7}"/>
          </ac:spMkLst>
        </pc:spChg>
      </pc:sldChg>
      <pc:sldChg chg="addSp modSp mod">
        <pc:chgData name="kim shin" userId="38a1d7297cfdc3aa" providerId="LiveId" clId="{1B24629E-B010-4CC0-B020-E5AD9C7AA9CA}" dt="2021-03-23T00:58:08.691" v="73" actId="20577"/>
        <pc:sldMkLst>
          <pc:docMk/>
          <pc:sldMk cId="0" sldId="287"/>
        </pc:sldMkLst>
        <pc:spChg chg="add mod">
          <ac:chgData name="kim shin" userId="38a1d7297cfdc3aa" providerId="LiveId" clId="{1B24629E-B010-4CC0-B020-E5AD9C7AA9CA}" dt="2021-03-23T00:58:08.691" v="73" actId="20577"/>
          <ac:spMkLst>
            <pc:docMk/>
            <pc:sldMk cId="0" sldId="287"/>
            <ac:spMk id="6" creationId="{F627579F-E9A1-4002-86B4-15664CD1A658}"/>
          </ac:spMkLst>
        </pc:spChg>
      </pc:sldChg>
      <pc:sldChg chg="addSp delSp modSp mod">
        <pc:chgData name="kim shin" userId="38a1d7297cfdc3aa" providerId="LiveId" clId="{1B24629E-B010-4CC0-B020-E5AD9C7AA9CA}" dt="2021-03-23T00:58:17.200" v="75"/>
        <pc:sldMkLst>
          <pc:docMk/>
          <pc:sldMk cId="0" sldId="288"/>
        </pc:sldMkLst>
        <pc:spChg chg="add del mod">
          <ac:chgData name="kim shin" userId="38a1d7297cfdc3aa" providerId="LiveId" clId="{1B24629E-B010-4CC0-B020-E5AD9C7AA9CA}" dt="2021-03-23T00:58:16.861" v="74" actId="478"/>
          <ac:spMkLst>
            <pc:docMk/>
            <pc:sldMk cId="0" sldId="288"/>
            <ac:spMk id="9" creationId="{5F717834-42C8-43A9-9D4B-F2F85545ED50}"/>
          </ac:spMkLst>
        </pc:spChg>
        <pc:spChg chg="add mod">
          <ac:chgData name="kim shin" userId="38a1d7297cfdc3aa" providerId="LiveId" clId="{1B24629E-B010-4CC0-B020-E5AD9C7AA9CA}" dt="2021-03-23T00:58:17.200" v="75"/>
          <ac:spMkLst>
            <pc:docMk/>
            <pc:sldMk cId="0" sldId="288"/>
            <ac:spMk id="11" creationId="{1FED56C2-E9AD-4C0D-8FEB-6D45A418FCCA}"/>
          </ac:spMkLst>
        </pc:spChg>
      </pc:sldChg>
      <pc:sldChg chg="addSp delSp modSp mod">
        <pc:chgData name="kim shin" userId="38a1d7297cfdc3aa" providerId="LiveId" clId="{1B24629E-B010-4CC0-B020-E5AD9C7AA9CA}" dt="2021-03-23T00:58:20.770" v="77"/>
        <pc:sldMkLst>
          <pc:docMk/>
          <pc:sldMk cId="0" sldId="289"/>
        </pc:sldMkLst>
        <pc:spChg chg="add del mod">
          <ac:chgData name="kim shin" userId="38a1d7297cfdc3aa" providerId="LiveId" clId="{1B24629E-B010-4CC0-B020-E5AD9C7AA9CA}" dt="2021-03-23T00:58:20.576" v="76" actId="478"/>
          <ac:spMkLst>
            <pc:docMk/>
            <pc:sldMk cId="0" sldId="289"/>
            <ac:spMk id="6" creationId="{9BDB6151-F265-4410-AAFA-7AAFACE87295}"/>
          </ac:spMkLst>
        </pc:spChg>
        <pc:spChg chg="add mod">
          <ac:chgData name="kim shin" userId="38a1d7297cfdc3aa" providerId="LiveId" clId="{1B24629E-B010-4CC0-B020-E5AD9C7AA9CA}" dt="2021-03-23T00:58:20.770" v="77"/>
          <ac:spMkLst>
            <pc:docMk/>
            <pc:sldMk cId="0" sldId="289"/>
            <ac:spMk id="7" creationId="{F1F9C042-AAE2-4EE1-9621-808122742BF1}"/>
          </ac:spMkLst>
        </pc:spChg>
      </pc:sldChg>
      <pc:sldChg chg="addSp modSp mod">
        <pc:chgData name="kim shin" userId="38a1d7297cfdc3aa" providerId="LiveId" clId="{1B24629E-B010-4CC0-B020-E5AD9C7AA9CA}" dt="2021-03-23T00:55:48.866" v="50" actId="20577"/>
        <pc:sldMkLst>
          <pc:docMk/>
          <pc:sldMk cId="0" sldId="290"/>
        </pc:sldMkLst>
        <pc:spChg chg="add mod">
          <ac:chgData name="kim shin" userId="38a1d7297cfdc3aa" providerId="LiveId" clId="{1B24629E-B010-4CC0-B020-E5AD9C7AA9CA}" dt="2021-03-23T00:55:48.866" v="50" actId="20577"/>
          <ac:spMkLst>
            <pc:docMk/>
            <pc:sldMk cId="0" sldId="290"/>
            <ac:spMk id="8" creationId="{101D99AE-86D9-4105-8DAE-7CEA4D049CF0}"/>
          </ac:spMkLst>
        </pc:spChg>
      </pc:sldChg>
      <pc:sldChg chg="addSp modSp">
        <pc:chgData name="kim shin" userId="38a1d7297cfdc3aa" providerId="LiveId" clId="{1B24629E-B010-4CC0-B020-E5AD9C7AA9CA}" dt="2021-03-23T00:55:53.752" v="51"/>
        <pc:sldMkLst>
          <pc:docMk/>
          <pc:sldMk cId="0" sldId="291"/>
        </pc:sldMkLst>
        <pc:spChg chg="add mod">
          <ac:chgData name="kim shin" userId="38a1d7297cfdc3aa" providerId="LiveId" clId="{1B24629E-B010-4CC0-B020-E5AD9C7AA9CA}" dt="2021-03-23T00:55:53.752" v="51"/>
          <ac:spMkLst>
            <pc:docMk/>
            <pc:sldMk cId="0" sldId="291"/>
            <ac:spMk id="8" creationId="{FFFD0726-302A-4DC8-B53E-7D4DC62BF584}"/>
          </ac:spMkLst>
        </pc:spChg>
      </pc:sldChg>
      <pc:sldChg chg="addSp modSp">
        <pc:chgData name="kim shin" userId="38a1d7297cfdc3aa" providerId="LiveId" clId="{1B24629E-B010-4CC0-B020-E5AD9C7AA9CA}" dt="2021-03-23T00:55:55.173" v="52"/>
        <pc:sldMkLst>
          <pc:docMk/>
          <pc:sldMk cId="0" sldId="292"/>
        </pc:sldMkLst>
        <pc:spChg chg="add mod">
          <ac:chgData name="kim shin" userId="38a1d7297cfdc3aa" providerId="LiveId" clId="{1B24629E-B010-4CC0-B020-E5AD9C7AA9CA}" dt="2021-03-23T00:55:55.173" v="52"/>
          <ac:spMkLst>
            <pc:docMk/>
            <pc:sldMk cId="0" sldId="292"/>
            <ac:spMk id="8" creationId="{04B8CB55-6AD7-4761-A1AC-168883D6DF80}"/>
          </ac:spMkLst>
        </pc:spChg>
      </pc:sldChg>
      <pc:sldChg chg="addSp modSp">
        <pc:chgData name="kim shin" userId="38a1d7297cfdc3aa" providerId="LiveId" clId="{1B24629E-B010-4CC0-B020-E5AD9C7AA9CA}" dt="2021-03-23T00:55:56.815" v="53"/>
        <pc:sldMkLst>
          <pc:docMk/>
          <pc:sldMk cId="0" sldId="293"/>
        </pc:sldMkLst>
        <pc:spChg chg="add mod">
          <ac:chgData name="kim shin" userId="38a1d7297cfdc3aa" providerId="LiveId" clId="{1B24629E-B010-4CC0-B020-E5AD9C7AA9CA}" dt="2021-03-23T00:55:56.815" v="53"/>
          <ac:spMkLst>
            <pc:docMk/>
            <pc:sldMk cId="0" sldId="293"/>
            <ac:spMk id="11" creationId="{54A16D9A-91DA-46EF-A83C-C2B48BC47363}"/>
          </ac:spMkLst>
        </pc:spChg>
      </pc:sldChg>
      <pc:sldChg chg="addSp modSp">
        <pc:chgData name="kim shin" userId="38a1d7297cfdc3aa" providerId="LiveId" clId="{1B24629E-B010-4CC0-B020-E5AD9C7AA9CA}" dt="2021-03-23T00:55:58.167" v="54"/>
        <pc:sldMkLst>
          <pc:docMk/>
          <pc:sldMk cId="0" sldId="294"/>
        </pc:sldMkLst>
        <pc:spChg chg="add mod">
          <ac:chgData name="kim shin" userId="38a1d7297cfdc3aa" providerId="LiveId" clId="{1B24629E-B010-4CC0-B020-E5AD9C7AA9CA}" dt="2021-03-23T00:55:58.167" v="54"/>
          <ac:spMkLst>
            <pc:docMk/>
            <pc:sldMk cId="0" sldId="294"/>
            <ac:spMk id="8" creationId="{3FD48A8F-1BEF-483D-BFD5-5F97B3E236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>
                    <a:latin typeface="맑은 고딕" charset="0"/>
                    <a:ea typeface="맑은 고딕" charset="0"/>
                  </a:rPr>
                  <a:t>1</a:t>
                </a:fld>
                <a:endParaRPr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게시판기능과 회원관리 기능을 구현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뷰와 기능 매치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사이트의 데이터를 </a:t>
            </a:r>
            <a:r>
              <a:rPr lang="en-US" altLang="ko-KR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서버에서 데이터 관리</a:t>
            </a:r>
          </a:p>
          <a:p>
            <a:pPr marL="0" indent="0">
              <a:buFont typeface="Arial"/>
              <a:buNone/>
            </a:pP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페이지 구축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529328"/>
      </p:ext>
    </p:extLst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>
                    <a:latin typeface="맑은 고딕" charset="0"/>
                    <a:ea typeface="맑은 고딕" charset="0"/>
                  </a:rPr>
                  <a:t>8</a:t>
                </a:fld>
                <a:endParaRPr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>
                    <a:latin typeface="맑은 고딕" charset="0"/>
                    <a:ea typeface="맑은 고딕" charset="0"/>
                  </a:rPr>
                  <a:t>9</a:t>
                </a:fld>
                <a:endParaRPr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5105" cy="2389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905" cy="16573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7505" cy="285432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7505" cy="1501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3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3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9375" cy="82550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9375" cy="36868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5410" cy="82550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5410" cy="36868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5" cy="16021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4105" cy="487553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825" cy="38138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5" cy="16021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4105" cy="487553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825" cy="38138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805" cy="58140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6205" cy="58140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22680"/>
            <a:ext cx="10365105" cy="2389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5905" cy="16573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7505" cy="285432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7505" cy="1501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3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3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9375" cy="82550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9375" cy="36868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5410" cy="82550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5410" cy="36868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5" cy="16021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4105" cy="487553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825" cy="38138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3825" cy="16021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 noChangeAspect="1"/>
          </p:cNvSpPr>
          <p:nvPr>
            <p:ph type="pic"/>
          </p:nvPr>
        </p:nvSpPr>
        <p:spPr>
          <a:xfrm>
            <a:off x="5183505" y="987425"/>
            <a:ext cx="6174105" cy="487553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3825" cy="38138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30805" cy="58140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6205" cy="58140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2021-03-23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67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5105" cy="36703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1111885"/>
            <a:ext cx="10365105" cy="2389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6000">
                <a:solidFill>
                  <a:srgbClr val="000000"/>
                </a:solidFill>
                <a:latin typeface="Calibri" charset="0"/>
                <a:ea typeface="맑은 고딕" charset="0"/>
              </a:rPr>
              <a:t>brisbane</a:t>
            </a:r>
            <a:endParaRPr lang="ko-KR" altLang="en-US" sz="60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7920990" y="4859655"/>
            <a:ext cx="2774315" cy="9004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endParaRPr lang="ko-KR" altLang="en-US" sz="24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r" defTabSz="914400" rtl="0" eaLnBrk="1" latinLnBrk="0" hangingPunct="1">
              <a:buFontTx/>
              <a:buNone/>
            </a:pPr>
            <a:r>
              <a:rPr sz="2400">
                <a:solidFill>
                  <a:srgbClr val="000000"/>
                </a:solidFill>
                <a:latin typeface="Calibri" charset="0"/>
                <a:ea typeface="맑은 고딕" charset="0"/>
              </a:rPr>
              <a:t>유정현_김신_하헌</a:t>
            </a:r>
            <a:endParaRPr lang="ko-KR" altLang="en-US" sz="24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63575" y="365125"/>
            <a:ext cx="10691495" cy="4953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rtl="0" latinLnBrk="0">
              <a:buFontTx/>
              <a:buNone/>
            </a:pPr>
            <a:r>
              <a:rPr sz="3600">
                <a:latin typeface="맑은 고딕" charset="0"/>
                <a:ea typeface="맑은 고딕" charset="0"/>
              </a:rPr>
              <a:t>Site map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1014730" y="3419475"/>
            <a:ext cx="1261110" cy="7105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>
                <a:solidFill>
                  <a:schemeClr val="tx1"/>
                </a:solidFill>
                <a:latin typeface="맑은 고딕" charset="0"/>
                <a:ea typeface="맑은 고딕" charset="0"/>
              </a:rPr>
              <a:t>brisbane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2755900" y="2709545"/>
            <a:ext cx="1410970" cy="7105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회원관리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2755900" y="4131310"/>
            <a:ext cx="1410970" cy="7105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4857115" y="5122545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FAQ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857115" y="4591050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4857115" y="4060190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4857115" y="2555240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회원정보수정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4857115" y="3098165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회원탈퇴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4857115" y="1488440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4857115" y="2018030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4857115" y="5653405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6958330" y="1774825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6958330" y="2360295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페이지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6958330" y="4060190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공지글작성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6958330" y="4591050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질문 작성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58330" y="5122545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자주하는질문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6958330" y="5657850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게시글작성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9058910" y="2360295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메인글작성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9058910" y="4060190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답글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9058910" y="4586605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답글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9058910" y="5122545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답글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9058910" y="5653405"/>
            <a:ext cx="1410970" cy="3911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답글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 rot="19440000">
            <a:off x="2283460" y="3198495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 rot="2760000">
            <a:off x="2269490" y="4235450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19320000">
            <a:off x="4273550" y="2476500"/>
            <a:ext cx="476885" cy="153670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 rot="20400000">
            <a:off x="4273550" y="2836545"/>
            <a:ext cx="476885" cy="153670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>
            <a:off x="4257040" y="3216910"/>
            <a:ext cx="476885" cy="153670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18480000">
            <a:off x="4232910" y="2056130"/>
            <a:ext cx="476885" cy="153670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grpSp>
        <p:nvGrpSpPr>
          <p:cNvPr id="40" name="Group 5"/>
          <p:cNvGrpSpPr/>
          <p:nvPr/>
        </p:nvGrpSpPr>
        <p:grpSpPr>
          <a:xfrm>
            <a:off x="4270015" y="4183200"/>
            <a:ext cx="500685" cy="1553804"/>
            <a:chOff x="4265930" y="4173220"/>
            <a:chExt cx="493395" cy="1617980"/>
          </a:xfrm>
        </p:grpSpPr>
        <p:sp>
          <p:nvSpPr>
            <p:cNvPr id="36" name="Rect 0"/>
            <p:cNvSpPr>
              <a:spLocks/>
            </p:cNvSpPr>
            <p:nvPr/>
          </p:nvSpPr>
          <p:spPr>
            <a:xfrm rot="2280000" flipV="1">
              <a:off x="4282440" y="4984750"/>
              <a:ext cx="476885" cy="168275"/>
            </a:xfrm>
            <a:prstGeom prst="rightArrow">
              <a:avLst>
                <a:gd name="adj1" fmla="val 50000"/>
                <a:gd name="adj2" fmla="val 5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Rect 0"/>
            <p:cNvSpPr>
              <a:spLocks/>
            </p:cNvSpPr>
            <p:nvPr/>
          </p:nvSpPr>
          <p:spPr>
            <a:xfrm rot="1200000" flipV="1">
              <a:off x="4282440" y="4589780"/>
              <a:ext cx="476885" cy="168275"/>
            </a:xfrm>
            <a:prstGeom prst="rightArrow">
              <a:avLst>
                <a:gd name="adj1" fmla="val 50000"/>
                <a:gd name="adj2" fmla="val 5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>
              <a:spLocks/>
            </p:cNvSpPr>
            <p:nvPr/>
          </p:nvSpPr>
          <p:spPr>
            <a:xfrm rot="21600000" flipV="1">
              <a:off x="4265930" y="4173220"/>
              <a:ext cx="476885" cy="168275"/>
            </a:xfrm>
            <a:prstGeom prst="rightArrow">
              <a:avLst>
                <a:gd name="adj1" fmla="val 50000"/>
                <a:gd name="adj2" fmla="val 5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Rect 0"/>
            <p:cNvSpPr>
              <a:spLocks/>
            </p:cNvSpPr>
            <p:nvPr/>
          </p:nvSpPr>
          <p:spPr>
            <a:xfrm rot="3120000" flipV="1">
              <a:off x="4218940" y="5453380"/>
              <a:ext cx="522605" cy="153035"/>
            </a:xfrm>
            <a:prstGeom prst="rightArrow">
              <a:avLst>
                <a:gd name="adj1" fmla="val 50000"/>
                <a:gd name="adj2" fmla="val 52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1" name="Rect 0"/>
          <p:cNvSpPr>
            <a:spLocks/>
          </p:cNvSpPr>
          <p:nvPr/>
        </p:nvSpPr>
        <p:spPr>
          <a:xfrm rot="20520000">
            <a:off x="6438265" y="1958975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 rot="1200000">
            <a:off x="6438265" y="2342515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>
            <a:off x="8540750" y="2486660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>
            <a:off x="6438265" y="4173220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>
            <a:off x="6438265" y="4708525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>
            <a:off x="6438265" y="5243195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>
            <a:off x="6438265" y="5752465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>
            <a:spLocks/>
          </p:cNvSpPr>
          <p:nvPr/>
        </p:nvSpPr>
        <p:spPr>
          <a:xfrm>
            <a:off x="8540750" y="4189095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>
            <a:spLocks/>
          </p:cNvSpPr>
          <p:nvPr/>
        </p:nvSpPr>
        <p:spPr>
          <a:xfrm>
            <a:off x="8540750" y="4708525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>
            <a:off x="8540750" y="5243195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>
            <a:spLocks/>
          </p:cNvSpPr>
          <p:nvPr/>
        </p:nvSpPr>
        <p:spPr>
          <a:xfrm>
            <a:off x="8540750" y="5782310"/>
            <a:ext cx="347345" cy="133985"/>
          </a:xfrm>
          <a:prstGeom prst="rightArrow">
            <a:avLst>
              <a:gd name="adj1" fmla="val 50000"/>
              <a:gd name="adj2" fmla="val 5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0" y="201295"/>
            <a:ext cx="3620135" cy="7061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3600">
                <a:latin typeface="맑은 고딕" charset="0"/>
                <a:ea typeface="맑은 고딕" charset="0"/>
              </a:rPr>
              <a:t>Database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pic>
        <p:nvPicPr>
          <p:cNvPr id="14" name="Picture " descr="C:/Users/Yu Jeong-hyeon/AppData/Roaming/PolarisOffice/ETemp/17968_16318640/fImage55396621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906780"/>
            <a:ext cx="4906010" cy="5463540"/>
          </a:xfrm>
          <a:prstGeom prst="rect">
            <a:avLst/>
          </a:prstGeom>
          <a:noFill/>
        </p:spPr>
      </p:pic>
      <p:sp>
        <p:nvSpPr>
          <p:cNvPr id="16" name="Rect 0"/>
          <p:cNvSpPr>
            <a:spLocks/>
          </p:cNvSpPr>
          <p:nvPr/>
        </p:nvSpPr>
        <p:spPr>
          <a:xfrm>
            <a:off x="960120" y="971550"/>
            <a:ext cx="1564640" cy="1400810"/>
          </a:xfrm>
          <a:prstGeom prst="rect">
            <a:avLst/>
          </a:prstGeom>
          <a:noFill/>
          <a:ln w="28575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2592705" y="971550"/>
            <a:ext cx="1564640" cy="805180"/>
          </a:xfrm>
          <a:prstGeom prst="rect">
            <a:avLst/>
          </a:prstGeom>
          <a:noFill/>
          <a:ln w="28575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6498590" y="1175385"/>
            <a:ext cx="5354320" cy="8318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</a:pP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board_reply, main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테이블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추가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- 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board_reply :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notice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댓글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글번호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작성자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댓글내용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등록일이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저장된다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endParaRPr lang="ko-KR" altLang="en-US" sz="1200" b="1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- 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main 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: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메인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페이지의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상세메뉴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메뉴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글내용이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저장된다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6498590" y="4501515"/>
            <a:ext cx="2905125" cy="10160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create table </a:t>
            </a:r>
            <a:r>
              <a:rPr sz="1200" b="1">
                <a:latin typeface="맑은 고딕" charset="0"/>
                <a:ea typeface="맑은 고딕" charset="0"/>
              </a:rPr>
              <a:t>main</a:t>
            </a:r>
            <a:r>
              <a:rPr sz="1200">
                <a:latin typeface="맑은 고딕" charset="0"/>
                <a:ea typeface="맑은 고딕" charset="0"/>
              </a:rPr>
              <a:t>(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menu varchar(20) not null primary key,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data text not null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>
            <a:off x="6498590" y="2371725"/>
            <a:ext cx="5349240" cy="193992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create table </a:t>
            </a:r>
            <a:r>
              <a:rPr sz="1200" b="1">
                <a:latin typeface="맑은 고딕" charset="0"/>
                <a:ea typeface="맑은 고딕" charset="0"/>
              </a:rPr>
              <a:t>board_reply</a:t>
            </a:r>
            <a:r>
              <a:rPr sz="1200">
                <a:latin typeface="맑은 고딕" charset="0"/>
                <a:ea typeface="맑은 고딕" charset="0"/>
              </a:rPr>
              <a:t>(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no int(8) not null auto_increment primary key,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num int(8) default 0,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writer varchar(28) not null,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content text not null,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regdate datetime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);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sz="1200" b="1">
                <a:latin typeface="맑은 고딕" charset="0"/>
                <a:ea typeface="맑은 고딕" charset="0"/>
              </a:rPr>
              <a:t>alter table board_reply add foreign key (num) references notice(num);</a:t>
            </a:r>
            <a:endParaRPr lang="ko-KR" altLang="en-US" sz="1200" b="1"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테스트</a:t>
            </a: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관리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6498590" y="1175385"/>
            <a:ext cx="5101590" cy="8318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2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차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배포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후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각자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맡은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부분에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대한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블랙박스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테스트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진행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 b="1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-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블랙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박스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테스트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테스트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결과를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기반으로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프로그램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기능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안정화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-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각종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예외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상황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대비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6527165" y="2491740"/>
            <a:ext cx="5271770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(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기능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추가로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인해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) 1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차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배포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시에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없었던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새로운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오류들을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잡을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수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있었다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 b="1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    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ex)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없는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아이디로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시도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6498590" y="4851400"/>
            <a:ext cx="4944745" cy="8318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기타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 2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차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배포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프로그램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수정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중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일부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파일이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삭제된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이슈가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있었는데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테스트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관리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문서를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참고하여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빠르게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복구할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있었다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    </a:t>
            </a:r>
            <a:endParaRPr lang="ko-KR" altLang="en-US" sz="12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pic>
        <p:nvPicPr>
          <p:cNvPr id="12" name="Picture " descr="C:/Users/Yu Jeong-hyeon/AppData/Roaming/PolarisOffice/ETemp/17968_16318640/fImage79608631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2798445"/>
            <a:ext cx="5206365" cy="3539490"/>
          </a:xfrm>
          <a:prstGeom prst="rect">
            <a:avLst/>
          </a:prstGeom>
          <a:noFill/>
          <a:ln w="25400" cap="flat" cmpd="sng">
            <a:solidFill>
              <a:srgbClr val="C00000">
                <a:alpha val="100000"/>
              </a:srgbClr>
            </a:solidFill>
            <a:prstDash val="solid"/>
          </a:ln>
        </p:spPr>
      </p:pic>
      <p:pic>
        <p:nvPicPr>
          <p:cNvPr id="5" name="Picture " descr="C:/Users/Yu Jeong-hyeon/AppData/Roaming/PolarisOffice/ETemp/17968_16318640/fImage90194632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257300"/>
            <a:ext cx="5206365" cy="3420110"/>
          </a:xfrm>
          <a:prstGeom prst="rect">
            <a:avLst/>
          </a:prstGeom>
          <a:noFill/>
          <a:ln w="25400" cap="flat" cmpd="sng">
            <a:solidFill>
              <a:srgbClr val="C00000">
                <a:alpha val="100000"/>
              </a:srgbClr>
            </a:solidFill>
            <a:prstDash val="solid"/>
          </a:ln>
        </p:spPr>
      </p:pic>
      <p:sp>
        <p:nvSpPr>
          <p:cNvPr id="17" name="Rect 0"/>
          <p:cNvSpPr txBox="1">
            <a:spLocks/>
          </p:cNvSpPr>
          <p:nvPr/>
        </p:nvSpPr>
        <p:spPr>
          <a:xfrm>
            <a:off x="6527165" y="3533775"/>
            <a:ext cx="520636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이전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프로젝트에서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발견하지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못한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오류를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잡을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수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있었다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 b="1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    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ex)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주소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정보가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없는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사용자의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내정보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수정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페이지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접근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ex)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공백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(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스페이스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)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입력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유효성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체크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문제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     </a:t>
            </a:r>
            <a:endParaRPr lang="ko-KR" altLang="en-US" sz="12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페이지 구성</a:t>
            </a:r>
            <a:endParaRPr lang="ko-KR" altLang="en-US" sz="360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pic>
        <p:nvPicPr>
          <p:cNvPr id="6" name="Picture " descr="C:/Users/Yu Jeong-hyeon/AppData/Roaming/PolarisOffice/ETemp/17968_16318640/fImage79517635460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455" y="1197610"/>
            <a:ext cx="4976495" cy="5412105"/>
          </a:xfrm>
          <a:prstGeom prst="rect">
            <a:avLst/>
          </a:prstGeom>
          <a:noFill/>
        </p:spPr>
      </p:pic>
      <p:sp>
        <p:nvSpPr>
          <p:cNvPr id="7" name="Rect 0"/>
          <p:cNvSpPr txBox="1">
            <a:spLocks/>
          </p:cNvSpPr>
          <p:nvPr/>
        </p:nvSpPr>
        <p:spPr>
          <a:xfrm>
            <a:off x="6498590" y="1175385"/>
            <a:ext cx="4931410" cy="10166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로그인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및 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회원관리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메뉴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- 로그인 안 했을 때 : ‘로그인’, ‘회원가입’ 버튼 표시됨.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- 로그인 했을 때 : ‘로그아웃’, ‘회원정보변경’, ‘회원가입’ 버튼 표시됨.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6498590" y="2643505"/>
            <a:ext cx="3604895" cy="6477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메인 페이지 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및 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게시판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메뉴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- 홈으로, 게시판, 공지사항, 자주 묻는 질문, Q&amp;A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6498590" y="3968115"/>
            <a:ext cx="1163955" cy="2781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페이지 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내용</a:t>
            </a:r>
            <a:endParaRPr lang="ko-KR" altLang="en-US" sz="12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6498590" y="6226810"/>
            <a:ext cx="820420" cy="2781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바닥글</a:t>
            </a:r>
            <a:endParaRPr lang="ko-KR" altLang="en-US" sz="12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438275" y="1310005"/>
            <a:ext cx="1623060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채팅</a:t>
            </a:r>
            <a:r>
              <a:rPr sz="18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프로그램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1240155" y="1780540"/>
            <a:ext cx="4340225" cy="83185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우측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하단의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아이콘을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클릭하면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채팅창이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열린다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관리자가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채팅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프로그램에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로그인한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경우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실시간으로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채팅이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가능하고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로그아웃한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경우는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이메일을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보낼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있다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pic>
        <p:nvPicPr>
          <p:cNvPr id="6" name="Picture " descr="C:/Users/Yu Jeong-hyeon/AppData/Roaming/PolarisOffice/ETemp/17968_16318640/fImage30724643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" y="2800985"/>
            <a:ext cx="5302250" cy="3540760"/>
          </a:xfrm>
          <a:prstGeom prst="rect">
            <a:avLst/>
          </a:prstGeom>
          <a:noFill/>
        </p:spPr>
      </p:pic>
      <p:sp>
        <p:nvSpPr>
          <p:cNvPr id="11" name="Rect 0"/>
          <p:cNvSpPr>
            <a:spLocks/>
          </p:cNvSpPr>
          <p:nvPr/>
        </p:nvSpPr>
        <p:spPr>
          <a:xfrm>
            <a:off x="5450840" y="5776595"/>
            <a:ext cx="580390" cy="56197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Yu Jeong-hyeon/AppData/Roaming/PolarisOffice/ETemp/17968_16318640/fImage40584645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5" y="2800985"/>
            <a:ext cx="5200015" cy="35407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6770370" y="1746885"/>
            <a:ext cx="116141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회원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가입</a:t>
            </a:r>
            <a:endParaRPr lang="ko-KR" altLang="en-US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6770370" y="2289810"/>
            <a:ext cx="4545965" cy="1016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필수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입력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사항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표시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Placeholder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추가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아이디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중복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체크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수정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pic>
        <p:nvPicPr>
          <p:cNvPr id="4" name="Picture " descr="C:/Users/Yu Jeong-hyeon/AppData/Roaming/PolarisOffice/ETemp/17968_16318640/fImage5154964929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95" y="1746885"/>
            <a:ext cx="5477510" cy="4512310"/>
          </a:xfrm>
          <a:prstGeom prst="rect">
            <a:avLst/>
          </a:prstGeom>
          <a:noFill/>
        </p:spPr>
      </p:pic>
      <p:sp>
        <p:nvSpPr>
          <p:cNvPr id="6" name="Rect 0">
            <a:extLst>
              <a:ext uri="{FF2B5EF4-FFF2-40B4-BE49-F238E27FC236}">
                <a16:creationId xmlns:a16="http://schemas.microsoft.com/office/drawing/2014/main" id="{17D8B299-DF7D-45FC-9143-6A67537C706F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Member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pic>
        <p:nvPicPr>
          <p:cNvPr id="10" name="Picture " descr="C:/Users/Yu Jeong-hyeon/AppData/Roaming/PolarisOffice/ETemp/17968_16318640/fImage21064651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2735" y="3837940"/>
            <a:ext cx="4091305" cy="2498725"/>
          </a:xfrm>
          <a:prstGeom prst="rect">
            <a:avLst/>
          </a:prstGeom>
          <a:noFill/>
        </p:spPr>
      </p:pic>
      <p:pic>
        <p:nvPicPr>
          <p:cNvPr id="12" name="Picture " descr="C:/Users/Yu Jeong-hyeon/AppData/Roaming/PolarisOffice/ETemp/17968_16318640/fImage79583652742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6805" y="859155"/>
            <a:ext cx="5046980" cy="5477510"/>
          </a:xfrm>
          <a:prstGeom prst="rect">
            <a:avLst/>
          </a:prstGeom>
          <a:noFill/>
        </p:spPr>
      </p:pic>
      <p:sp>
        <p:nvSpPr>
          <p:cNvPr id="13" name="Rect 0"/>
          <p:cNvSpPr txBox="1">
            <a:spLocks/>
          </p:cNvSpPr>
          <p:nvPr/>
        </p:nvSpPr>
        <p:spPr>
          <a:xfrm>
            <a:off x="1438275" y="1271905"/>
            <a:ext cx="190055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800" b="1">
                <a:solidFill>
                  <a:srgbClr val="000000"/>
                </a:solidFill>
                <a:latin typeface="맑은 고딕" charset="0"/>
                <a:ea typeface="Calibri" charset="0"/>
              </a:rPr>
              <a:t>/</a:t>
            </a: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로그아웃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1562735" y="1704975"/>
            <a:ext cx="4183380" cy="21240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사이트에 접근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하면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로그인 입력 양식이 가장 먼저 보인다.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성공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’, 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비밀번호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틀림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’, 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없는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아이디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에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따라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다른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알림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메시지가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나오도록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했다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로그인 후 각각의 아이콘을 선택하면,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해당 정보들을 불러올 수 있다.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로그아웃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시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세션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‘memId’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와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‘name’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가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무효화된다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 b="1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로그아웃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시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다시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로그인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페이지로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돌아간다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>
            <a:off x="9788525" y="819150"/>
            <a:ext cx="518160" cy="23685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981575" y="3797935"/>
            <a:ext cx="400685" cy="23685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9" name="Rect 0">
            <a:extLst>
              <a:ext uri="{FF2B5EF4-FFF2-40B4-BE49-F238E27FC236}">
                <a16:creationId xmlns:a16="http://schemas.microsoft.com/office/drawing/2014/main" id="{34BFEA70-CDC6-41E7-B0EE-C966BAF71272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Member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249680" y="4201160"/>
            <a:ext cx="3157220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회원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정보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변경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–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내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정보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수정</a:t>
            </a:r>
            <a:endParaRPr lang="ko-KR" altLang="en-US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1249680" y="4584700"/>
            <a:ext cx="3471545" cy="120078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필수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입력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정보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표시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우편번호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주소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‘readonly’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설정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 API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통해서만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데이터를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불러올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있도록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함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pic>
        <p:nvPicPr>
          <p:cNvPr id="7" name="Picture " descr="C:/Users/Yu Jeong-hyeon/AppData/Roaming/PolarisOffice/ETemp/17968_16318640/fImage500276608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70" y="1642110"/>
            <a:ext cx="5395595" cy="4378325"/>
          </a:xfrm>
          <a:prstGeom prst="rect">
            <a:avLst/>
          </a:prstGeom>
          <a:noFill/>
        </p:spPr>
      </p:pic>
      <p:pic>
        <p:nvPicPr>
          <p:cNvPr id="15" name="Picture " descr="C:/Users/Yu Jeong-hyeon/AppData/Roaming/PolarisOffice/ETemp/17968_16318640/fImage1128166197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0" y="2654300"/>
            <a:ext cx="4815840" cy="1270635"/>
          </a:xfrm>
          <a:prstGeom prst="rect">
            <a:avLst/>
          </a:prstGeom>
          <a:noFill/>
        </p:spPr>
      </p:pic>
      <p:sp>
        <p:nvSpPr>
          <p:cNvPr id="16" name="Rect 0"/>
          <p:cNvSpPr txBox="1">
            <a:spLocks/>
          </p:cNvSpPr>
          <p:nvPr/>
        </p:nvSpPr>
        <p:spPr>
          <a:xfrm>
            <a:off x="1207770" y="1698625"/>
            <a:ext cx="1676400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회원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정보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변경</a:t>
            </a:r>
            <a:endParaRPr lang="ko-KR" altLang="en-US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1207770" y="2234565"/>
            <a:ext cx="4545965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latinLnBrk="0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주소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정보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미입력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정보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수정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페이지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에러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해결함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3101975" y="3171825"/>
            <a:ext cx="580390" cy="34353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0" name="Rect 0">
            <a:extLst>
              <a:ext uri="{FF2B5EF4-FFF2-40B4-BE49-F238E27FC236}">
                <a16:creationId xmlns:a16="http://schemas.microsoft.com/office/drawing/2014/main" id="{2F334495-E4B4-49A7-8B07-C8B03B57B37D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Member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6983730" y="1296035"/>
            <a:ext cx="2873375" cy="370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회원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정보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변경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–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회원</a:t>
            </a:r>
            <a:r>
              <a:rPr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b="1">
                <a:solidFill>
                  <a:srgbClr val="000000"/>
                </a:solidFill>
                <a:latin typeface="Calibri" charset="0"/>
                <a:ea typeface="맑은 고딕" charset="0"/>
              </a:rPr>
              <a:t>탈퇴</a:t>
            </a:r>
            <a:endParaRPr lang="ko-KR" altLang="en-US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6983730" y="1879600"/>
            <a:ext cx="4798695" cy="10160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로그인한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사용자의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비밀번호가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입력한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암호와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일치하면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탈퇴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된다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탈퇴와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동시에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세션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‘memId’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‘name’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무효화된다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9" name="Picture " descr="C:/Users/Yu Jeong-hyeon/AppData/Roaming/PolarisOffice/ETemp/17968_16318640/fImage3513966898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" y="1296035"/>
            <a:ext cx="5639435" cy="3634740"/>
          </a:xfrm>
          <a:prstGeom prst="rect">
            <a:avLst/>
          </a:prstGeom>
          <a:noFill/>
        </p:spPr>
      </p:pic>
      <p:sp>
        <p:nvSpPr>
          <p:cNvPr id="6" name="Rect 0">
            <a:extLst>
              <a:ext uri="{FF2B5EF4-FFF2-40B4-BE49-F238E27FC236}">
                <a16:creationId xmlns:a16="http://schemas.microsoft.com/office/drawing/2014/main" id="{931C5120-4EA5-40E6-941E-3FC1147B86FF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Member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438275" y="1310005"/>
            <a:ext cx="1393190" cy="3708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Calibri" charset="0"/>
              </a:rPr>
              <a:t>메인 페이지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8811895" y="1786255"/>
            <a:ext cx="3047365" cy="3416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관리자용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편집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버튼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다른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아이디로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접근할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접근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권한이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없습니다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라는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문구가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보인다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원하는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메뉴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누르고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편집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버튼을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누르면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메뉴에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해당하는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등록하거나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편집할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있다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등록된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없을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때는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등록된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없습니다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.’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라는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표시된다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등록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및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편집은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‘WYSIWYG’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활용하여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모양이나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서식이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내용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보기에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그대로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반영될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있도록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했다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이미지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아이콘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선택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파일을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선택하면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커서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위치에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이미지가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삽입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되도록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구현했다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pic>
        <p:nvPicPr>
          <p:cNvPr id="4" name="Picture " descr="C:/Users/Yu Jeong-hyeon/AppData/Roaming/PolarisOffice/ETemp/17968_16318640/fImage20013767254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"/>
          <a:stretch>
            <a:fillRect/>
          </a:stretch>
        </p:blipFill>
        <p:spPr>
          <a:xfrm>
            <a:off x="4770755" y="1791970"/>
            <a:ext cx="3905250" cy="4678680"/>
          </a:xfrm>
          <a:prstGeom prst="rect">
            <a:avLst/>
          </a:prstGeom>
          <a:noFill/>
        </p:spPr>
      </p:pic>
      <p:pic>
        <p:nvPicPr>
          <p:cNvPr id="11" name="Picture " descr="C:/Users/Yu Jeong-hyeon/AppData/Roaming/PolarisOffice/ETemp/17968_16318640/fImage159390673172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" y="1791970"/>
            <a:ext cx="3905250" cy="4678680"/>
          </a:xfrm>
          <a:prstGeom prst="rect">
            <a:avLst/>
          </a:prstGeom>
          <a:noFill/>
        </p:spPr>
      </p:pic>
      <p:sp>
        <p:nvSpPr>
          <p:cNvPr id="15" name="Rect 0"/>
          <p:cNvSpPr>
            <a:spLocks/>
          </p:cNvSpPr>
          <p:nvPr/>
        </p:nvSpPr>
        <p:spPr>
          <a:xfrm>
            <a:off x="3905250" y="5848350"/>
            <a:ext cx="424815" cy="23876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7872095" y="2722245"/>
            <a:ext cx="276860" cy="23876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1235710" y="2245360"/>
            <a:ext cx="612775" cy="40322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pic>
        <p:nvPicPr>
          <p:cNvPr id="21" name="Picture " descr="C:/Users/Yu Jeong-hyeon/AppData/Roaming/PolarisOffice/ETemp/17968_16318640/fImage10229677477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25" y="520700"/>
            <a:ext cx="3535680" cy="1788795"/>
          </a:xfrm>
          <a:prstGeom prst="rect">
            <a:avLst/>
          </a:prstGeom>
          <a:noFill/>
        </p:spPr>
      </p:pic>
      <p:cxnSp>
        <p:nvCxnSpPr>
          <p:cNvPr id="23" name="Rect 0"/>
          <p:cNvCxnSpPr>
            <a:stCxn id="17" idx="0"/>
          </p:cNvCxnSpPr>
          <p:nvPr/>
        </p:nvCxnSpPr>
        <p:spPr>
          <a:xfrm flipH="1" flipV="1">
            <a:off x="8010525" y="2308860"/>
            <a:ext cx="635" cy="414020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>
            <a:spLocks/>
          </p:cNvSpPr>
          <p:nvPr/>
        </p:nvSpPr>
        <p:spPr>
          <a:xfrm>
            <a:off x="6086475" y="1098550"/>
            <a:ext cx="524510" cy="22225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cxnSp>
        <p:nvCxnSpPr>
          <p:cNvPr id="25" name="Rect 0"/>
          <p:cNvCxnSpPr>
            <a:stCxn id="24" idx="2"/>
          </p:cNvCxnSpPr>
          <p:nvPr/>
        </p:nvCxnSpPr>
        <p:spPr>
          <a:xfrm>
            <a:off x="6348730" y="1319530"/>
            <a:ext cx="635" cy="2812415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>
            <a:extLst>
              <a:ext uri="{FF2B5EF4-FFF2-40B4-BE49-F238E27FC236}">
                <a16:creationId xmlns:a16="http://schemas.microsoft.com/office/drawing/2014/main" id="{A47628AF-59B3-4D05-9E97-6391D608F5DB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Member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335915"/>
            <a:ext cx="2679700" cy="13277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4400">
                <a:solidFill>
                  <a:srgbClr val="000000"/>
                </a:solidFill>
                <a:latin typeface="Calibri" charset="0"/>
                <a:ea typeface="맑은 고딕" charset="0"/>
              </a:rPr>
              <a:t>목차</a:t>
            </a:r>
            <a:endParaRPr lang="ko-KR" altLang="en-US" sz="44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7330440" y="1289050"/>
            <a:ext cx="3015615" cy="46913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1. 목표</a:t>
            </a:r>
            <a:endParaRPr lang="ko-KR" altLang="en-US" sz="36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2. 개발환경</a:t>
            </a:r>
            <a:endParaRPr lang="en-US" sz="36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altLang="ko-KR"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3. </a:t>
            </a:r>
            <a:r>
              <a:rPr lang="ko-KR" altLang="en-US"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준비 사항</a:t>
            </a: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4</a:t>
            </a:r>
            <a:r>
              <a:rPr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프로젝트 구성</a:t>
            </a:r>
            <a:endParaRPr lang="ko-KR" altLang="en-US" sz="36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5</a:t>
            </a:r>
            <a:r>
              <a:rPr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</a:t>
            </a:r>
            <a:r>
              <a:rPr sz="36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Database</a:t>
            </a:r>
            <a:endParaRPr lang="ko-KR" altLang="en-US" sz="36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6</a:t>
            </a:r>
            <a:r>
              <a:rPr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페이지 구성</a:t>
            </a:r>
            <a:endParaRPr lang="ko-KR" altLang="en-US" sz="36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lang="en-US"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7</a:t>
            </a:r>
            <a:r>
              <a:rPr sz="36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. 서비스 화면</a:t>
            </a:r>
            <a:endParaRPr lang="ko-KR" altLang="en-US" sz="36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28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pic>
        <p:nvPicPr>
          <p:cNvPr id="4" name="Picture " descr="C:/Users/Yu Jeong-hyeon/AppData/Roaming/PolarisOffice/ETemp/17968_16318640/fImage75667682153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215" y="1327785"/>
            <a:ext cx="5575935" cy="4756150"/>
          </a:xfrm>
          <a:prstGeom prst="rect">
            <a:avLst/>
          </a:prstGeom>
          <a:noFill/>
        </p:spPr>
      </p:pic>
      <p:sp>
        <p:nvSpPr>
          <p:cNvPr id="3" name="Rect 0"/>
          <p:cNvSpPr txBox="1">
            <a:spLocks/>
          </p:cNvSpPr>
          <p:nvPr/>
        </p:nvSpPr>
        <p:spPr>
          <a:xfrm>
            <a:off x="6915785" y="1327785"/>
            <a:ext cx="878205" cy="3708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Calibri" charset="0"/>
              </a:rPr>
              <a:t>리스트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960235" y="2068195"/>
            <a:ext cx="4860290" cy="36023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Q&amp;A  글 목록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최신순 정렬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글 번호, 카테고리, 글 제목, 작성자, 조회수, 작성일을 보여준다.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비밀 글, 인기 글, 답글 여부를 알 수 있는 아이콘을 글제목에 삽입.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글 수정 시 작성일에 [수정일] 머리말 추가.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글제목을 누르면 글 내용 보기로 이동.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글쓰기 누르면 글 작성 페이지로 이동.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페이지 처리.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카테고리별 정렬 가능.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>
            <a:extLst>
              <a:ext uri="{FF2B5EF4-FFF2-40B4-BE49-F238E27FC236}">
                <a16:creationId xmlns:a16="http://schemas.microsoft.com/office/drawing/2014/main" id="{B503DDC9-5D50-4BCA-9955-F8DD65A90B80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Q&amp;A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pic>
        <p:nvPicPr>
          <p:cNvPr id="4" name="Picture " descr="C:/Users/Yu Jeong-hyeon/AppData/Roaming/PolarisOffice/ETemp/17968_16318640/fImage2594768618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745" y="1197610"/>
            <a:ext cx="4835525" cy="142176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6" name="Picture " descr="C:/Users/Yu Jeong-hyeon/AppData/Roaming/PolarisOffice/ETemp/17968_16318640/fImage52835687991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745" y="2687955"/>
            <a:ext cx="4137025" cy="365061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" name="Rect 0"/>
          <p:cNvSpPr txBox="1">
            <a:spLocks/>
          </p:cNvSpPr>
          <p:nvPr/>
        </p:nvSpPr>
        <p:spPr>
          <a:xfrm>
            <a:off x="6889115" y="1866265"/>
            <a:ext cx="3228340" cy="6477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[카테고리별 정렬 예시 사진]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글 그룹에 따라 최신순으로 정렬되지만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답글의 경우 원글 아래로 내려가게 하였다.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6942455" y="3399790"/>
            <a:ext cx="3638550" cy="4629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비밀글 클릭 시 비밀 글 알림 창과 함께 접근 제한.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글 작성자와 관리자는 제한 없이 열람 가능하다.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9" name="Rect 0">
            <a:extLst>
              <a:ext uri="{FF2B5EF4-FFF2-40B4-BE49-F238E27FC236}">
                <a16:creationId xmlns:a16="http://schemas.microsoft.com/office/drawing/2014/main" id="{28694D47-1AA2-45FC-A153-69E4629241E0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Q&amp;A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pic>
        <p:nvPicPr>
          <p:cNvPr id="4" name="Picture " descr="C:/Users/Yu Jeong-hyeon/AppData/Roaming/PolarisOffice/ETemp/17968_16318640/fImage4010869156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6050" y="1191260"/>
            <a:ext cx="5216525" cy="5147310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>
            <a:off x="7101840" y="1327785"/>
            <a:ext cx="1445895" cy="3708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Calibri" charset="0"/>
              </a:rPr>
              <a:t>글 내용 보기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7172960" y="2068195"/>
            <a:ext cx="4572000" cy="30473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글 제목, 작성일, 작성자, 카테고리, 조회수, 글 내용 열람.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285750" indent="-2857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리스트와 마찬가지로 최초 등록일과 최근 수정일을 비교하여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값이 같지 않으면 [수정일] 머리말 추가.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리스트, 글쓰기, 글 수정, 글 삭제, 답글 쓰기로 분기하는 지점.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‘글 삭제’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버튼을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클릭하면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게시물을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삭제하려면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확인을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눌러주세요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라는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확인</a:t>
            </a:r>
            <a:r>
              <a:rPr sz="1200" b="1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메시지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나타난다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확인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누르면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삭제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리스트로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이동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‘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취소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’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를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누르면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내용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보기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페이지에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머무른다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7157085" y="3629025"/>
            <a:ext cx="931545" cy="3708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Calibri" charset="0"/>
              </a:rPr>
              <a:t>글 삭제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pic>
        <p:nvPicPr>
          <p:cNvPr id="8" name="Picture " descr="C:/Users/Yu Jeong-hyeon/AppData/Roaming/PolarisOffice/ETemp/17968_16318640/fImage10272695629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396230"/>
            <a:ext cx="4286250" cy="942340"/>
          </a:xfrm>
          <a:prstGeom prst="rect">
            <a:avLst/>
          </a:prstGeom>
          <a:noFill/>
        </p:spPr>
      </p:pic>
      <p:sp>
        <p:nvSpPr>
          <p:cNvPr id="10" name="Rect 0">
            <a:extLst>
              <a:ext uri="{FF2B5EF4-FFF2-40B4-BE49-F238E27FC236}">
                <a16:creationId xmlns:a16="http://schemas.microsoft.com/office/drawing/2014/main" id="{E9DF5035-BA7F-4C43-9BB4-3DE01CD8CD0D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Q&amp;A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pic>
        <p:nvPicPr>
          <p:cNvPr id="4" name="Picture " descr="C:/Users/Yu Jeong-hyeon/AppData/Roaming/PolarisOffice/ETemp/17968_16318640/fImage1680697703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3500" y="1585595"/>
            <a:ext cx="5655945" cy="953770"/>
          </a:xfrm>
          <a:prstGeom prst="rect">
            <a:avLst/>
          </a:prstGeom>
          <a:noFill/>
        </p:spPr>
      </p:pic>
      <p:pic>
        <p:nvPicPr>
          <p:cNvPr id="6" name="Picture " descr="C:/Users/Yu Jeong-hyeon/AppData/Roaming/PolarisOffice/ETemp/17968_16318640/fImage2629698989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1130" y="2827020"/>
            <a:ext cx="5480685" cy="831850"/>
          </a:xfrm>
          <a:prstGeom prst="rect">
            <a:avLst/>
          </a:prstGeom>
          <a:noFill/>
        </p:spPr>
      </p:pic>
      <p:pic>
        <p:nvPicPr>
          <p:cNvPr id="8" name="Picture " descr="C:/Users/Yu Jeong-hyeon/AppData/Roaming/PolarisOffice/ETemp/17968_16318640/fImage1872699870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4470" y="3947160"/>
            <a:ext cx="5427345" cy="748030"/>
          </a:xfrm>
          <a:prstGeom prst="rect">
            <a:avLst/>
          </a:prstGeom>
          <a:noFill/>
        </p:spPr>
      </p:pic>
      <p:sp>
        <p:nvSpPr>
          <p:cNvPr id="3" name="Rect 0"/>
          <p:cNvSpPr txBox="1">
            <a:spLocks/>
          </p:cNvSpPr>
          <p:nvPr/>
        </p:nvSpPr>
        <p:spPr>
          <a:xfrm>
            <a:off x="7072630" y="1724025"/>
            <a:ext cx="3876040" cy="4629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리스트와 글쓰기 기능은 모든 사람이 접근할 수 있다.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로그인 유무와 관계없음.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090410" y="3152140"/>
            <a:ext cx="4709795" cy="2781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글 작성자는 글 수정, 글 삭제, 답글 쓰기 기능까지 수행할 수 있다.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7108190" y="4378325"/>
            <a:ext cx="4337685" cy="4629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관리자가 일반 회원의 글을 열람할 때 답글 쓰기가 허용된다.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글 수정, 글 삭제는 제한됨.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10" name="Rect 0">
            <a:extLst>
              <a:ext uri="{FF2B5EF4-FFF2-40B4-BE49-F238E27FC236}">
                <a16:creationId xmlns:a16="http://schemas.microsoft.com/office/drawing/2014/main" id="{4FE93A56-F419-4917-B4FC-A52A95A1AFB0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Q&amp;A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pic>
        <p:nvPicPr>
          <p:cNvPr id="6" name="Picture " descr="C:/Users/Yu Jeong-hyeon/AppData/Roaming/PolarisOffice/ETemp/17968_16318640/fImage1043270438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195" y="4974590"/>
            <a:ext cx="4289425" cy="1234440"/>
          </a:xfrm>
          <a:prstGeom prst="rect">
            <a:avLst/>
          </a:prstGeom>
          <a:noFill/>
        </p:spPr>
      </p:pic>
      <p:pic>
        <p:nvPicPr>
          <p:cNvPr id="5" name="Picture " descr="C:/Users/Yu Jeong-hyeon/AppData/Roaming/PolarisOffice/ETemp/17968_16318640/fImage33405705132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990" y="1197610"/>
            <a:ext cx="4975860" cy="5011420"/>
          </a:xfrm>
          <a:prstGeom prst="rect">
            <a:avLst/>
          </a:prstGeom>
          <a:noFill/>
        </p:spPr>
      </p:pic>
      <p:sp>
        <p:nvSpPr>
          <p:cNvPr id="7" name="Rect 0"/>
          <p:cNvSpPr txBox="1">
            <a:spLocks/>
          </p:cNvSpPr>
          <p:nvPr/>
        </p:nvSpPr>
        <p:spPr>
          <a:xfrm>
            <a:off x="6817995" y="1327785"/>
            <a:ext cx="931545" cy="3708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Calibri" charset="0"/>
              </a:rPr>
              <a:t>글 쓰기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>
            <a:off x="6666865" y="2077085"/>
            <a:ext cx="5460365" cy="24936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글 제목, 카테고리, 글 내용, 공개 범위 입력 후 저장.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로그인 세션 ‘memId’를 작성자로 저장한다.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로그인 하지 않은 사용자가 글쓰기에 접근할 경우,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‘로그인’과 ‘글목록’으로 분기하는 화면을 보여준다.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(글쓰기 도중 로그아웃을 하면 곧바로 로그인 페이지로 이동)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latinLnBrk="0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글제목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글내용에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공백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(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스페이스바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)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입력이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있을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경우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,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등록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불가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latinLnBrk="0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 (Jquery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의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trim()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을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이용하여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유효성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체크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</a:t>
            </a: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수정</a:t>
            </a: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.) 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latinLnBrk="0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    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9" name="Rect 0">
            <a:extLst>
              <a:ext uri="{FF2B5EF4-FFF2-40B4-BE49-F238E27FC236}">
                <a16:creationId xmlns:a16="http://schemas.microsoft.com/office/drawing/2014/main" id="{FE790525-3D61-45D9-8EAE-84052C0394FA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Q&amp;A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pic>
        <p:nvPicPr>
          <p:cNvPr id="4" name="Picture " descr="C:/Users/Yu Jeong-hyeon/AppData/Roaming/PolarisOffice/ETemp/17968_16318640/fImage3416670933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2080" y="1197610"/>
            <a:ext cx="4990465" cy="5086985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>
            <a:off x="6737985" y="1327785"/>
            <a:ext cx="1162050" cy="3708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Calibri" charset="0"/>
              </a:rPr>
              <a:t>답글 쓰기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6666865" y="2059305"/>
            <a:ext cx="4599940" cy="1386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[답글], [문의 사항], [답변] 머리말과 함께,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원글의 내용에 답변을 덧붙여 저장한다.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글 작성 페이지를 열었을 때, 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드롭 박스, 라디오 버튼의 기본값이 원글 정보와 같도록 했다.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(if 태그 활용)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  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7" name="Rect 0">
            <a:extLst>
              <a:ext uri="{FF2B5EF4-FFF2-40B4-BE49-F238E27FC236}">
                <a16:creationId xmlns:a16="http://schemas.microsoft.com/office/drawing/2014/main" id="{7482EAD2-AFE4-49DB-9469-EBC9E0B72A60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Q&amp;A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4041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  <p:pic>
        <p:nvPicPr>
          <p:cNvPr id="4" name="Picture " descr="C:/Users/Yu Jeong-hyeon/AppData/Roaming/PolarisOffice/ETemp/17968_16318640/fImage33774713767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0970" y="1197610"/>
            <a:ext cx="4991100" cy="5074920"/>
          </a:xfrm>
          <a:prstGeom prst="rect">
            <a:avLst/>
          </a:prstGeom>
          <a:noFill/>
        </p:spPr>
      </p:pic>
      <p:pic>
        <p:nvPicPr>
          <p:cNvPr id="6" name="Picture " descr="C:/Users/Yu Jeong-hyeon/AppData/Roaming/PolarisOffice/ETemp/17968_16318640/fImage9809714466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430" y="4933315"/>
            <a:ext cx="4681220" cy="1339215"/>
          </a:xfrm>
          <a:prstGeom prst="rect">
            <a:avLst/>
          </a:prstGeom>
          <a:noFill/>
        </p:spPr>
      </p:pic>
      <p:sp>
        <p:nvSpPr>
          <p:cNvPr id="7" name="Rect 0"/>
          <p:cNvSpPr txBox="1">
            <a:spLocks/>
          </p:cNvSpPr>
          <p:nvPr/>
        </p:nvSpPr>
        <p:spPr>
          <a:xfrm>
            <a:off x="6675755" y="1327785"/>
            <a:ext cx="931545" cy="37084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Calibri" charset="0"/>
              </a:rPr>
              <a:t>글 수정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>
            <a:off x="6640195" y="2094865"/>
            <a:ext cx="4493260" cy="13862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원글의 내용을 수정하여 저장한다.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글 작성 페이지를 열었을 때, 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드롭 박스, 라디오 버튼의 기본값이 원글 정보와 같도록 했다.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글 작성, 답글과 마찬가지로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Calibri" charset="0"/>
              </a:rPr>
              <a:t>     로그인하지 않은 사용자의 접근을 제한했다.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Calibri" charset="0"/>
            </a:endParaRPr>
          </a:p>
        </p:txBody>
      </p:sp>
      <p:sp>
        <p:nvSpPr>
          <p:cNvPr id="8" name="Rect 0">
            <a:extLst>
              <a:ext uri="{FF2B5EF4-FFF2-40B4-BE49-F238E27FC236}">
                <a16:creationId xmlns:a16="http://schemas.microsoft.com/office/drawing/2014/main" id="{74D7ACD3-300A-488A-B715-E31B1660DD11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Q&amp;A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Calibri Light" charset="0"/>
              </a:rPr>
              <a:t>서비스 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737985" y="1327785"/>
            <a:ext cx="641350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목록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6734810" y="1786890"/>
            <a:ext cx="5123815" cy="43357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28600" indent="-22860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글목록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글번호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글제목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작성일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desc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정렬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최신순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20이상일때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활성화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top3 -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리스트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상단에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글제목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글내용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lnSpc>
                <a:spcPct val="200000"/>
              </a:lnSpc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글내용보기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글쓰기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활성화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일반회원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글내용보기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확성화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글쓰기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비활성화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비회원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글쓰기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글내용보기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비활성화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Calibri" charset="0"/>
              </a:rPr>
              <a:t>        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7" name="Picture " descr="C:/Users/Yu Jeong-hyeon/AppData/Roaming/PolarisOffice/ETemp/17968_16318640/fImage650888815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260" y="1197610"/>
            <a:ext cx="5001260" cy="5361940"/>
          </a:xfrm>
          <a:prstGeom prst="rect">
            <a:avLst/>
          </a:prstGeom>
          <a:noFill/>
        </p:spPr>
      </p:pic>
      <p:sp>
        <p:nvSpPr>
          <p:cNvPr id="8" name="Rect 0">
            <a:extLst>
              <a:ext uri="{FF2B5EF4-FFF2-40B4-BE49-F238E27FC236}">
                <a16:creationId xmlns:a16="http://schemas.microsoft.com/office/drawing/2014/main" id="{101D99AE-86D9-4105-8DAE-7CEA4D049CF0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Notice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770" cy="6788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737985" y="1327785"/>
            <a:ext cx="869950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글쓰기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6734810" y="1868805"/>
            <a:ext cx="4600575" cy="25844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28600" indent="-22860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글쓰기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회원의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이름을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작성자란에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글쓰기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사용자가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DB에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후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	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다시작성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초기화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글목록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맑은 고딕" charset="0"/>
                <a:ea typeface="Calibri" charset="0"/>
              </a:rPr>
              <a:t>        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7" name="Picture " descr="C:/Users/Yu Jeong-hyeon/AppData/Roaming/PolarisOffice/ETemp/17968_16318640/fImage3726888577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815" y="1442085"/>
            <a:ext cx="4947285" cy="4627880"/>
          </a:xfrm>
          <a:prstGeom prst="rect">
            <a:avLst/>
          </a:prstGeom>
          <a:noFill/>
        </p:spPr>
      </p:pic>
      <p:sp>
        <p:nvSpPr>
          <p:cNvPr id="8" name="Rect 0">
            <a:extLst>
              <a:ext uri="{FF2B5EF4-FFF2-40B4-BE49-F238E27FC236}">
                <a16:creationId xmlns:a16="http://schemas.microsoft.com/office/drawing/2014/main" id="{FFFD0726-302A-4DC8-B53E-7D4DC62BF584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Notice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770" cy="6788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737985" y="1327785"/>
            <a:ext cx="1098550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답글쓰기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6666865" y="1882140"/>
            <a:ext cx="4600575" cy="28613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28600" indent="-22860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답글쓰기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회원의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이름을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작성자란에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답글쓰기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사용자가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DB에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후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	 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	 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글그룹,답글의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위치,들여쓰기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값이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입력된다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다시작성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입력한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초기화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글목록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맑은 고딕" charset="0"/>
                <a:ea typeface="Calibri" charset="0"/>
              </a:rPr>
              <a:t>        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7" name="그림 9" descr="C:/Users/Yu Jeong-hyeon/AppData/Roaming/PolarisOffice/ETemp/17968_16318640/fImage3413990382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5" y="1447165"/>
            <a:ext cx="4985385" cy="4650105"/>
          </a:xfrm>
          <a:prstGeom prst="rect">
            <a:avLst/>
          </a:prstGeom>
          <a:noFill/>
        </p:spPr>
      </p:pic>
      <p:sp>
        <p:nvSpPr>
          <p:cNvPr id="8" name="Rect 0">
            <a:extLst>
              <a:ext uri="{FF2B5EF4-FFF2-40B4-BE49-F238E27FC236}">
                <a16:creationId xmlns:a16="http://schemas.microsoft.com/office/drawing/2014/main" id="{04B8CB55-6AD7-4761-A1AC-168883D6DF80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Notice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077595" y="571500"/>
            <a:ext cx="1985645" cy="8661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4400">
                <a:solidFill>
                  <a:srgbClr val="000000"/>
                </a:solidFill>
                <a:latin typeface="Calibri" charset="0"/>
                <a:ea typeface="맑은 고딕" charset="0"/>
              </a:rPr>
              <a:t>목표</a:t>
            </a:r>
            <a:endParaRPr lang="ko-KR" altLang="en-US" sz="44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1198484" y="2420620"/>
            <a:ext cx="10494405" cy="3347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 lnSpcReduction="20000"/>
          </a:bodyPr>
          <a:lstStyle/>
          <a:p>
            <a:pPr marL="457200" indent="-457200" algn="l" rtl="0" latinLnBrk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2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2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게시판기능과 회원관리 기능을 구현</a:t>
            </a:r>
            <a:endParaRPr lang="en-US" altLang="ko-KR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 rtl="0" latinLnBrk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 rtl="0" latinLnBrk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2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2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뷰와 기능 매치</a:t>
            </a:r>
            <a:endParaRPr lang="en-US" altLang="ko-KR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 rtl="0" latinLnBrk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ko-KR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 rtl="0" latinLnBrk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2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lang="ko-KR" altLang="en-US" sz="2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사이트의 데이터를 </a:t>
            </a:r>
            <a:r>
              <a:rPr lang="en-US" altLang="ko-KR" sz="24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2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서버에서 데이터 관리</a:t>
            </a:r>
            <a:endParaRPr lang="en-US" altLang="ko-KR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 latinLnBrk="0">
              <a:lnSpc>
                <a:spcPct val="150000"/>
              </a:lnSpc>
              <a:buClr>
                <a:srgbClr val="000000"/>
              </a:buClr>
            </a:pPr>
            <a:endParaRPr lang="en-US" altLang="ko-KR" sz="2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 rtl="0" latinLnBrk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2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</a:t>
            </a:r>
            <a:r>
              <a:rPr lang="ko-KR" altLang="en-US" sz="2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페이지 구축</a:t>
            </a:r>
          </a:p>
          <a:p>
            <a:pPr marL="457200" indent="-457200" algn="l" rtl="0" latinLnBrk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ko-KR" altLang="en-US" sz="2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 rtl="0" latinLnBrk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ko-KR" altLang="en-US" sz="2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 rtl="0" latinLnBrk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ko-KR" altLang="en-US" sz="2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 defTabSz="914400" rtl="0" eaLnBrk="1" latinLnBrk="0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ko-KR" altLang="en-US" sz="28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770" cy="6788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sz="3600">
                <a:solidFill>
                  <a:srgbClr val="000000"/>
                </a:solidFill>
                <a:latin typeface="맑은 고딕" charset="0"/>
                <a:ea typeface="Calibri Light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751320" y="827405"/>
            <a:ext cx="869950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글내용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6734810" y="1202055"/>
            <a:ext cx="4600575" cy="34150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28600" indent="-22860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글내용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글번호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조회수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작성일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글제목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글내용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ip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목록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목록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페이지로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수정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글수정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페이지로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삭제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없이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글삭제여부를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확인하는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	        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팝업창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답글쓰기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답글쓰기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일반회원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자신이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글에만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버튼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활성화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모든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버튼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활성화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	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다른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회원이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글은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불가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맑은 고딕" charset="0"/>
                <a:ea typeface="Calibri" charset="0"/>
              </a:rPr>
              <a:t>        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7" name="Picture " descr="C:/Users/Yu Jeong-hyeon/AppData/Roaming/PolarisOffice/ETemp/17968_16318640/fImage48849893686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45" y="2680970"/>
            <a:ext cx="4141470" cy="3947160"/>
          </a:xfrm>
          <a:prstGeom prst="rect">
            <a:avLst/>
          </a:prstGeom>
          <a:noFill/>
        </p:spPr>
      </p:pic>
      <p:pic>
        <p:nvPicPr>
          <p:cNvPr id="8" name="Picture " descr="C:/Users/Yu Jeong-hyeon/AppData/Roaming/PolarisOffice/ETemp/17968_16318640/fImage52852894554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615" y="1196975"/>
            <a:ext cx="3947795" cy="3717290"/>
          </a:xfrm>
          <a:prstGeom prst="rect">
            <a:avLst/>
          </a:prstGeom>
          <a:noFill/>
        </p:spPr>
      </p:pic>
      <p:sp>
        <p:nvSpPr>
          <p:cNvPr id="9" name="Rect 0"/>
          <p:cNvSpPr txBox="1">
            <a:spLocks/>
          </p:cNvSpPr>
          <p:nvPr/>
        </p:nvSpPr>
        <p:spPr>
          <a:xfrm>
            <a:off x="6741795" y="4453255"/>
            <a:ext cx="641350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댓글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6737985" y="4815840"/>
            <a:ext cx="5033010" cy="19380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28600" indent="-22860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댓글번호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댓글내용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작성일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최신순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desc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정렬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일반회원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자신이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댓글만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삭제가능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모든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200" dirty="0">
                <a:solidFill>
                  <a:srgbClr val="000000"/>
                </a:solidFill>
                <a:latin typeface="맑은 고딕" charset="0"/>
                <a:ea typeface="Calibri" charset="0"/>
              </a:rPr>
              <a:t>        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Calibri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1" name="Rect 0">
            <a:extLst>
              <a:ext uri="{FF2B5EF4-FFF2-40B4-BE49-F238E27FC236}">
                <a16:creationId xmlns:a16="http://schemas.microsoft.com/office/drawing/2014/main" id="{54A16D9A-91DA-46EF-A83C-C2B48BC47363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Notice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8980" y="520700"/>
            <a:ext cx="3620770" cy="6788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서비스</a:t>
            </a:r>
            <a:r>
              <a:rPr sz="3600">
                <a:solidFill>
                  <a:srgbClr val="000000"/>
                </a:solidFill>
                <a:latin typeface="Calibri Light" charset="0"/>
                <a:ea typeface="Calibri Light" charset="0"/>
              </a:rPr>
              <a:t> </a:t>
            </a: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화면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737985" y="1327785"/>
            <a:ext cx="869950" cy="3695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Calibri" charset="0"/>
                <a:ea typeface="맑은 고딕" charset="0"/>
              </a:rPr>
              <a:t>글삭제</a:t>
            </a:r>
            <a:endParaRPr lang="ko-KR" altLang="en-US" sz="1800" b="1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6666865" y="2059305"/>
            <a:ext cx="4600575" cy="181588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28600" indent="-22860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버튼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시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이동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없이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삭제하려는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글번호와</a:t>
            </a:r>
            <a:r>
              <a:rPr sz="1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삭제여부를</a:t>
            </a:r>
            <a:r>
              <a:rPr sz="28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확인하는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팝업창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활성화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확인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- 글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삭제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후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목록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페이지로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이동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71450" indent="-171450" algn="l" defTabSz="914400" rtl="0" eaLnBrk="1" latinLnBrk="0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취소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-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삭제되지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않고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현재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</a:t>
            </a:r>
            <a:r>
              <a:rPr sz="120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유지</a:t>
            </a:r>
            <a:endParaRPr lang="ko-KR" altLang="en-US" sz="12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 dirty="0">
                <a:solidFill>
                  <a:srgbClr val="000000"/>
                </a:solidFill>
                <a:latin typeface="Calibri" charset="0"/>
                <a:ea typeface="Calibri" charset="0"/>
              </a:rPr>
              <a:t>        </a:t>
            </a:r>
            <a:endParaRPr lang="ko-KR" altLang="en-US" sz="1200" dirty="0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7" name="Picture " descr="C:/Users/Yu Jeong-hyeon/AppData/Roaming/PolarisOffice/ETemp/17968_16318640/fImage38823900764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2075" y="1442720"/>
            <a:ext cx="4803140" cy="4600575"/>
          </a:xfrm>
          <a:prstGeom prst="rect">
            <a:avLst/>
          </a:prstGeom>
          <a:noFill/>
        </p:spPr>
      </p:pic>
      <p:sp>
        <p:nvSpPr>
          <p:cNvPr id="8" name="Rect 0">
            <a:extLst>
              <a:ext uri="{FF2B5EF4-FFF2-40B4-BE49-F238E27FC236}">
                <a16:creationId xmlns:a16="http://schemas.microsoft.com/office/drawing/2014/main" id="{3FD48A8F-1BEF-483D-BFD5-5F97B3E23674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Notice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 descr="C:/Users/Yu Jeong-hyeon/AppData/Roaming/PolarisOffice/ETemp/17968_16318640/fImage9102278526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660" y="2540"/>
            <a:ext cx="7005320" cy="6852285"/>
          </a:xfrm>
          <a:prstGeom prst="rect">
            <a:avLst/>
          </a:prstGeom>
          <a:noFill/>
        </p:spPr>
      </p:pic>
      <p:sp>
        <p:nvSpPr>
          <p:cNvPr id="809" name="Rect 0"/>
          <p:cNvSpPr txBox="1">
            <a:spLocks/>
          </p:cNvSpPr>
          <p:nvPr/>
        </p:nvSpPr>
        <p:spPr>
          <a:xfrm>
            <a:off x="530225" y="968375"/>
            <a:ext cx="5643880" cy="42481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글쓰기 (BoardWriteForm)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 리스트에 글이 등록됨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다시 작성 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  모든 화면에 작성한 글 초기화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목록보기 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 리스트 화면으로 이동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>
            <a:extLst>
              <a:ext uri="{FF2B5EF4-FFF2-40B4-BE49-F238E27FC236}">
                <a16:creationId xmlns:a16="http://schemas.microsoft.com/office/drawing/2014/main" id="{C1F2D271-10CE-48B4-AC6D-521301D3D8A3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Board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 descr="C:/Users/Yu Jeong-hyeon/AppData/Roaming/PolarisOffice/ETemp/17968_16318640/fImage865197872757.png"/>
          <p:cNvPicPr>
            <a:picLocks noGrp="1" noChangeAspect="1"/>
          </p:cNvPicPr>
          <p:nvPr>
            <p:ph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" y="364490"/>
            <a:ext cx="10601960" cy="6126480"/>
          </a:xfrm>
          <a:prstGeom prst="rect">
            <a:avLst/>
          </a:prstGeom>
          <a:noFill/>
        </p:spPr>
      </p:pic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028190" y="4770120"/>
            <a:ext cx="5255260" cy="6578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rtl="0" eaLnBrk="1" latinLnBrk="0" hangingPunct="1">
              <a:buFontTx/>
              <a:buNone/>
            </a:pPr>
            <a:b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 제목 클릭하면 글 내용이 보임</a:t>
            </a:r>
            <a:endParaRPr lang="ko-KR" altLang="en-US" sz="2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4511675" y="3670935"/>
            <a:ext cx="511810" cy="344805"/>
          </a:xfrm>
          <a:prstGeom prst="round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7800000">
            <a:off x="3884295" y="4022090"/>
            <a:ext cx="804545" cy="74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" descr="C:/Users/Yu Jeong-hyeon/AppData/Roaming/PolarisOffice/ETemp/17968_16318640/fImage247127913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635" cy="6858635"/>
          </a:xfrm>
          <a:prstGeom prst="rect">
            <a:avLst/>
          </a:prstGeom>
          <a:noFill/>
        </p:spPr>
      </p:pic>
      <p:pic>
        <p:nvPicPr>
          <p:cNvPr id="4" name="Picture " descr="C:/Users/Yu Jeong-hyeon/AppData/Roaming/PolarisOffice/ETemp/17968_16318640/fImage920797922859.png"/>
          <p:cNvPicPr>
            <a:picLocks noGrp="1" noChangeAspect="1"/>
          </p:cNvPicPr>
          <p:nvPr>
            <p:ph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4" r="25136" b="1"/>
          <a:stretch>
            <a:fillRect/>
          </a:stretch>
        </p:blipFill>
        <p:spPr>
          <a:xfrm>
            <a:off x="5797550" y="0"/>
            <a:ext cx="6395085" cy="6858635"/>
          </a:xfrm>
          <a:prstGeom prst="rect">
            <a:avLst/>
          </a:prstGeom>
          <a:noFill/>
        </p:spPr>
      </p:pic>
      <p:sp>
        <p:nvSpPr>
          <p:cNvPr id="161" name="Rect 0"/>
          <p:cNvSpPr txBox="1">
            <a:spLocks/>
          </p:cNvSpPr>
          <p:nvPr/>
        </p:nvSpPr>
        <p:spPr>
          <a:xfrm>
            <a:off x="805180" y="2272030"/>
            <a:ext cx="4707255" cy="37896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 수정 -</a:t>
            </a:r>
            <a:r>
              <a:rPr sz="190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updateform</a:t>
            </a:r>
            <a:endParaRPr lang="ko-KR" altLang="en-US" sz="1900" b="1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   글 수정 클릭: 글 내용이 바뀜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 삭제 -deletePro 기능처리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0" algn="l" defTabSz="914400" rtl="0" eaLnBrk="1" latinLnBrk="0" hangingPunct="1">
              <a:buFontTx/>
              <a:buNone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(글 내용없어짐)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 쓰기-Writeform으로 이동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답글쓰기 : 답글 작성가능 작용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 목록: 글 작성한 부분이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              보이는 곳으로 이동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>
            <a:extLst>
              <a:ext uri="{FF2B5EF4-FFF2-40B4-BE49-F238E27FC236}">
                <a16:creationId xmlns:a16="http://schemas.microsoft.com/office/drawing/2014/main" id="{28239F67-E0FC-4FE0-894D-C87F8A5700D7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Board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>
            <a:spLocks noChangeAspect="1"/>
          </p:cNvSpPr>
          <p:nvPr/>
        </p:nvSpPr>
        <p:spPr>
          <a:xfrm>
            <a:off x="4639310" y="0"/>
            <a:ext cx="7553325" cy="6858635"/>
          </a:xfrm>
          <a:prstGeom prst="rect">
            <a:avLst/>
          </a:prstGeom>
          <a:solidFill>
            <a:srgbClr val="C8CAC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 noChangeAspect="1"/>
          </p:cNvSpPr>
          <p:nvPr/>
        </p:nvSpPr>
        <p:spPr>
          <a:xfrm>
            <a:off x="5123815" y="557530"/>
            <a:ext cx="6584950" cy="57397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>
                <a:alpha val="100000"/>
              </a:srgbClr>
            </a:solidFill>
            <a:prstDash val="solid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Yu Jeong-hyeon/AppData/Roaming/PolarisOffice/ETemp/17968_16318640/fImage92531797872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755" y="1794510"/>
            <a:ext cx="6019800" cy="3265805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>
            <a:off x="530225" y="968375"/>
            <a:ext cx="5643880" cy="53562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글쓰기 (FaqWriteForm)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 리스트에 글이 등록됨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다시 작성 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  모든 화면에 작성한 글 초기화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목록보기 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 리스트 화면으로 이동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이메일(mysql)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 데이터 베이스에만 저장됨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>
            <a:extLst>
              <a:ext uri="{FF2B5EF4-FFF2-40B4-BE49-F238E27FC236}">
                <a16:creationId xmlns:a16="http://schemas.microsoft.com/office/drawing/2014/main" id="{F627579F-E9A1-4002-86B4-15664CD1A658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FAQ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028190" y="4770120"/>
            <a:ext cx="5255260" cy="6578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rtl="0" eaLnBrk="1" latinLnBrk="0" hangingPunct="1">
              <a:buFontTx/>
              <a:buNone/>
            </a:pPr>
            <a:br>
              <a:rPr sz="280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sz="2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 제목 클릭하면 글 내용이 보임</a:t>
            </a:r>
            <a:endParaRPr lang="ko-KR" altLang="en-US" sz="2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4511675" y="3670935"/>
            <a:ext cx="511810" cy="344805"/>
          </a:xfrm>
          <a:prstGeom prst="round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Picture " descr="C:/Users/Yu Jeong-hyeon/AppData/Roaming/PolarisOffice/ETemp/17968_16318640/fImage867308029741.png"/>
          <p:cNvPicPr>
            <a:picLocks noGrp="1" noChangeAspect="1"/>
          </p:cNvPicPr>
          <p:nvPr>
            <p:ph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15" y="170815"/>
            <a:ext cx="8741410" cy="6061075"/>
          </a:xfrm>
          <a:prstGeom prst="rect">
            <a:avLst/>
          </a:prstGeom>
          <a:noFill/>
        </p:spPr>
      </p:pic>
      <p:sp>
        <p:nvSpPr>
          <p:cNvPr id="7" name="Rect 0"/>
          <p:cNvSpPr>
            <a:spLocks/>
          </p:cNvSpPr>
          <p:nvPr/>
        </p:nvSpPr>
        <p:spPr>
          <a:xfrm rot="7800000">
            <a:off x="-132715" y="6993890"/>
            <a:ext cx="804545" cy="74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2235200" y="4573905"/>
            <a:ext cx="5255260" cy="6578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82500" lnSpcReduction="20000"/>
          </a:bodyPr>
          <a:lstStyle/>
          <a:p>
            <a:pPr marL="0" indent="0" algn="l" defTabSz="914400" rtl="0" eaLnBrk="1" latinLnBrk="0" hangingPunct="1">
              <a:buFontTx/>
              <a:buNone/>
            </a:pPr>
            <a:br>
              <a:rPr sz="2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2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글 제목 클릭하면 글 내용이 보임</a:t>
            </a:r>
            <a:endParaRPr lang="ko-KR" altLang="en-US" sz="2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4718050" y="3475355"/>
            <a:ext cx="511810" cy="344805"/>
          </a:xfrm>
          <a:prstGeom prst="round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7800000">
            <a:off x="3938905" y="3673475"/>
            <a:ext cx="804545" cy="74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>
            <a:extLst>
              <a:ext uri="{FF2B5EF4-FFF2-40B4-BE49-F238E27FC236}">
                <a16:creationId xmlns:a16="http://schemas.microsoft.com/office/drawing/2014/main" id="{1FED56C2-E9AD-4C0D-8FEB-6D45A418FCCA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FAQ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>
            <a:spLocks noChangeAspect="1"/>
          </p:cNvSpPr>
          <p:nvPr/>
        </p:nvSpPr>
        <p:spPr>
          <a:xfrm>
            <a:off x="4639310" y="0"/>
            <a:ext cx="7553325" cy="6858635"/>
          </a:xfrm>
          <a:prstGeom prst="rect">
            <a:avLst/>
          </a:prstGeom>
          <a:solidFill>
            <a:srgbClr val="C8CAC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 noChangeAspect="1"/>
          </p:cNvSpPr>
          <p:nvPr/>
        </p:nvSpPr>
        <p:spPr>
          <a:xfrm>
            <a:off x="5123815" y="557530"/>
            <a:ext cx="6584950" cy="57397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>
                <a:alpha val="100000"/>
              </a:srgbClr>
            </a:solidFill>
            <a:prstDash val="solid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Yu Jeong-hyeon/AppData/Roaming/PolarisOffice/ETemp/17968_16318640/fImage92009809752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755" y="1794510"/>
            <a:ext cx="6019800" cy="3265805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>
            <a:off x="424180" y="1531620"/>
            <a:ext cx="4707255" cy="37896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 수정 -</a:t>
            </a:r>
            <a:r>
              <a:rPr sz="190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updateform</a:t>
            </a:r>
            <a:endParaRPr lang="ko-KR" altLang="en-US" sz="1900" b="1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   글 수정 클릭: 글 내용이 바뀜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 삭제 -deletePro 기능처리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0" algn="l" defTabSz="914400" rtl="0" eaLnBrk="1" latinLnBrk="0" hangingPunct="1">
              <a:buFontTx/>
              <a:buNone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(글 내용없어짐)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 쓰기-Writeform으로 이동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답글쓰기 : 답글 작성가능 작용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글 목록: 글 작성한 부분이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9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              보이는 곳으로 이동</a:t>
            </a:r>
            <a:endParaRPr lang="ko-KR" altLang="en-US" sz="19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>
            <a:extLst>
              <a:ext uri="{FF2B5EF4-FFF2-40B4-BE49-F238E27FC236}">
                <a16:creationId xmlns:a16="http://schemas.microsoft.com/office/drawing/2014/main" id="{F1F9C042-AAE2-4EE1-9621-808122742BF1}"/>
              </a:ext>
            </a:extLst>
          </p:cNvPr>
          <p:cNvSpPr txBox="1">
            <a:spLocks/>
          </p:cNvSpPr>
          <p:nvPr/>
        </p:nvSpPr>
        <p:spPr>
          <a:xfrm>
            <a:off x="8571865" y="15240"/>
            <a:ext cx="3620135" cy="6781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0" latinLnBrk="0"/>
            <a:r>
              <a:rPr lang="en-US" altLang="ko-KR" sz="2000" kern="0" dirty="0">
                <a:solidFill>
                  <a:srgbClr val="000000"/>
                </a:solidFill>
                <a:latin typeface="맑은 고딕" charset="0"/>
                <a:ea typeface="Calibri Light" charset="0"/>
              </a:rPr>
              <a:t>FAQ</a:t>
            </a:r>
            <a:endParaRPr lang="ko-KR" altLang="en-US" sz="2000" kern="0" dirty="0">
              <a:solidFill>
                <a:srgbClr val="000000"/>
              </a:solidFill>
              <a:latin typeface="맑은 고딕" charset="0"/>
              <a:ea typeface="Calibri Light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-326390" y="479425"/>
            <a:ext cx="3620135" cy="4705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 Light" charset="0"/>
                <a:ea typeface="맑은 고딕" charset="0"/>
              </a:rPr>
              <a:t>마치며...</a:t>
            </a:r>
            <a:endParaRPr lang="ko-KR" altLang="en-US" sz="3600">
              <a:solidFill>
                <a:srgbClr val="000000"/>
              </a:solidFill>
              <a:latin typeface="Calibri Light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11480" y="2734945"/>
            <a:ext cx="11457305" cy="3803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rtl="0" eaLnBrk="1" latinLnBrk="0" hangingPunct="1">
              <a:buClr>
                <a:srgbClr val="000000"/>
              </a:buClr>
              <a:buFont typeface="Arial"/>
              <a:buChar char="•"/>
            </a:pPr>
            <a:r>
              <a:rPr sz="20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2000">
                <a:solidFill>
                  <a:srgbClr val="000000"/>
                </a:solidFill>
                <a:latin typeface="Calibri" charset="0"/>
                <a:ea typeface="맑은 고딕" charset="0"/>
              </a:rPr>
              <a:t>김</a:t>
            </a:r>
            <a:r>
              <a:rPr sz="20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2000">
                <a:solidFill>
                  <a:srgbClr val="000000"/>
                </a:solidFill>
                <a:latin typeface="Calibri" charset="0"/>
                <a:ea typeface="맑은 고딕" charset="0"/>
              </a:rPr>
              <a:t>신</a:t>
            </a:r>
            <a:endParaRPr lang="ko-KR" altLang="en-US" sz="20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228600" indent="-2286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000">
                <a:solidFill>
                  <a:srgbClr val="000000"/>
                </a:solidFill>
                <a:latin typeface="Calibri" charset="0"/>
                <a:ea typeface="Calibri" charset="0"/>
              </a:rPr>
              <a:t>    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프로젝트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주제부터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디자인까지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새롭게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만들어야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했던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지난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프로젝트와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달리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, 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기존의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프로젝트를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Spring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으로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옮겨오는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작업을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했습니다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.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또한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개발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시간도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넉넉히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주어졌던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덕분에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조금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다른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차원의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문제에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눈을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돌릴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있었습니다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.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지난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팀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프로젝트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이후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의사소통에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대한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이슈는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저에게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큰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고민거리였습니다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.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업무의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방향성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,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개개인의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목표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,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팀원들의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업무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현황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endParaRPr lang="ko-KR" altLang="en-US" sz="1600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228600" indent="-2286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   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등을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충분히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논의하고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소통하기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위해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어떤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것들을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하면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좋을까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생각했습니다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.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그러다가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‘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문서화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’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라는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키워드가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떠올랐습니다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. </a:t>
            </a:r>
            <a:endParaRPr lang="ko-KR" altLang="en-US" sz="1600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228600" indent="-22860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   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자유롭게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의견을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나누기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힘들다면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선택지를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고를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있는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설문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조사를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진행하여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팀원들과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설문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결과를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공유했습니다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.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또한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암묵적으로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약속하던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파일명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,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패키지명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등을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확실하게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명세하기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위해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, ‘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명칭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통일안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’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제작하여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팀원들에게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배포했습니다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.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그리고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작성된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문서들을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카카오톡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게시판에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게재하여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언제든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편하게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열람할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있도록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했습니다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.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이러한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작업들이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쌓이다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보니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,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저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스스로도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업무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시간이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단축되고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의사소통이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되고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있는지에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대한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불안도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해소되었습니다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.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저의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이러한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노력들을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믿고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함께해준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팀원들에게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감사하다는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말을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 </a:t>
            </a:r>
            <a:r>
              <a:rPr sz="1600">
                <a:solidFill>
                  <a:srgbClr val="000000"/>
                </a:solidFill>
                <a:latin typeface="Calibri" charset="0"/>
                <a:ea typeface="맑은 고딕" charset="0"/>
              </a:rPr>
              <a:t>전합니다</a:t>
            </a:r>
            <a:r>
              <a:rPr sz="1600">
                <a:solidFill>
                  <a:srgbClr val="000000"/>
                </a:solidFill>
                <a:latin typeface="Calibri" charset="0"/>
                <a:ea typeface="Calibri" charset="0"/>
              </a:rPr>
              <a:t>.</a:t>
            </a:r>
            <a:endParaRPr lang="ko-KR" altLang="en-US" sz="160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0"/>
          <p:cNvSpPr txBox="1">
            <a:spLocks noGrp="1"/>
          </p:cNvSpPr>
          <p:nvPr>
            <p:ph type="title"/>
          </p:nvPr>
        </p:nvSpPr>
        <p:spPr>
          <a:xfrm>
            <a:off x="838200" y="1986280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rtl="0" latinLnBrk="0">
              <a:buFontTx/>
              <a:buNone/>
            </a:pPr>
            <a:r>
              <a:rPr lang="ko-KR" sz="4000"/>
              <a:t>Thank you.</a:t>
            </a:r>
            <a:endParaRPr lang="ko-KR" altLang="en-US" sz="4000"/>
          </a:p>
        </p:txBody>
      </p:sp>
      <p:sp>
        <p:nvSpPr>
          <p:cNvPr id="3" name="부제목 12"/>
          <p:cNvSpPr txBox="1">
            <a:spLocks noGrp="1"/>
          </p:cNvSpPr>
          <p:nvPr>
            <p:ph type="subTitle" idx="1"/>
          </p:nvPr>
        </p:nvSpPr>
        <p:spPr>
          <a:xfrm>
            <a:off x="4718685" y="3305175"/>
            <a:ext cx="2773680" cy="8997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endParaRPr lang="ko-KR" altLang="en-US" sz="24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2000">
                <a:solidFill>
                  <a:schemeClr val="bg1">
                    <a:lumMod val="50000"/>
                    <a:lumOff val="0"/>
                  </a:schemeClr>
                </a:solidFill>
                <a:latin typeface="Calibri" charset="0"/>
                <a:ea typeface="맑은 고딕" charset="0"/>
              </a:rPr>
              <a:t>유정현_김신_하헌</a:t>
            </a:r>
            <a:endParaRPr lang="ko-KR" altLang="en-US" sz="2000">
              <a:solidFill>
                <a:schemeClr val="bg1">
                  <a:lumMod val="50000"/>
                  <a:lumOff val="0"/>
                </a:schemeClr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12495" y="368300"/>
            <a:ext cx="2762250" cy="120586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4000">
                <a:solidFill>
                  <a:srgbClr val="000000"/>
                </a:solidFill>
                <a:latin typeface="Calibri" charset="0"/>
                <a:ea typeface="맑은 고딕" charset="0"/>
              </a:rPr>
              <a:t>개발환경</a:t>
            </a:r>
            <a:endParaRPr lang="ko-KR" altLang="en-US" sz="40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674110" y="1366520"/>
            <a:ext cx="7908925" cy="5180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457200" indent="-457200" algn="l" defTabSz="914400" rtl="0" eaLnBrk="1" latinLnBrk="0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운영체제	Windows10</a:t>
            </a:r>
            <a:endParaRPr lang="ko-KR" altLang="en-US" sz="28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457200" indent="-457200" algn="l" defTabSz="914400" rtl="0" eaLnBrk="1" latinLnBrk="0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28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개발툴</a:t>
            </a: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		</a:t>
            </a:r>
            <a:r>
              <a:rPr sz="28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Spring</a:t>
            </a: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Tool </a:t>
            </a:r>
            <a:r>
              <a:rPr sz="28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Suite</a:t>
            </a: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3</a:t>
            </a:r>
            <a:endParaRPr lang="ko-KR" altLang="en-US" sz="28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457200" indent="-457200" algn="l" defTabSz="914400" rtl="0" eaLnBrk="1" latinLnBrk="0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WAS		Apache </a:t>
            </a:r>
            <a:r>
              <a:rPr sz="28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Tomcat</a:t>
            </a:r>
            <a:endParaRPr lang="ko-KR" altLang="en-US" sz="28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457200" indent="-457200" algn="l" defTabSz="914400" rtl="0" eaLnBrk="1" latinLnBrk="0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개발언어	</a:t>
            </a:r>
            <a:r>
              <a:rPr sz="28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Java</a:t>
            </a: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</a:t>
            </a:r>
            <a:r>
              <a:rPr sz="28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JavaScript</a:t>
            </a: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 JSP</a:t>
            </a:r>
            <a:r>
              <a:rPr lang="en-US" altLang="ko-KR"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Jquery,Ajax</a:t>
            </a: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,</a:t>
            </a:r>
            <a:endParaRPr lang="ko-KR" altLang="en-US" sz="28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                                 HTML,CSS,XML, EL, JSTL </a:t>
            </a:r>
            <a:endParaRPr lang="ko-KR" altLang="en-US" sz="28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457200" indent="-457200" algn="l" defTabSz="914400" rtl="0" eaLnBrk="1" latinLnBrk="0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28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Database</a:t>
            </a: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		</a:t>
            </a:r>
            <a:r>
              <a:rPr sz="28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MySQL</a:t>
            </a: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</a:t>
            </a:r>
            <a:endParaRPr lang="ko-KR" altLang="en-US" sz="28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457200" indent="-457200" algn="l" defTabSz="914400" rtl="0" eaLnBrk="1" latinLnBrk="0" hangingPunct="1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sz="28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Database</a:t>
            </a:r>
            <a:r>
              <a:rPr sz="2800" dirty="0">
                <a:solidFill>
                  <a:srgbClr val="000000"/>
                </a:solidFill>
                <a:latin typeface="Calibri" charset="0"/>
                <a:ea typeface="맑은 고딕" charset="0"/>
              </a:rPr>
              <a:t> ORM    </a:t>
            </a:r>
            <a:r>
              <a:rPr sz="2800" dirty="0" err="1">
                <a:solidFill>
                  <a:srgbClr val="000000"/>
                </a:solidFill>
                <a:latin typeface="Calibri" charset="0"/>
                <a:ea typeface="맑은 고딕" charset="0"/>
              </a:rPr>
              <a:t>Mybatis</a:t>
            </a:r>
            <a:endParaRPr lang="ko-KR" altLang="en-US" sz="2800" dirty="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Yu Jeong-hyeon/AppData/Roaming/PolarisOffice/ETemp/17968_16318640/fImage49766496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720975" y="3207385"/>
            <a:ext cx="1320165" cy="1727200"/>
          </a:xfrm>
          <a:prstGeom prst="rect">
            <a:avLst/>
          </a:prstGeom>
          <a:noFill/>
        </p:spPr>
      </p:pic>
      <p:pic>
        <p:nvPicPr>
          <p:cNvPr id="3" name="Picture " descr="C:/Users/Yu Jeong-hyeon/AppData/Roaming/PolarisOffice/ETemp/17968_16318640/fImage423414978467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725160" y="1125855"/>
            <a:ext cx="1297305" cy="1749425"/>
          </a:xfrm>
          <a:prstGeom prst="rect">
            <a:avLst/>
          </a:prstGeom>
          <a:noFill/>
        </p:spPr>
      </p:pic>
      <p:pic>
        <p:nvPicPr>
          <p:cNvPr id="5" name="Picture " descr="C:/Users/Yu Jeong-hyeon/AppData/Roaming/PolarisOffice/ETemp/17968_16318640/fImage472824986334.jpe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377305" y="2651125"/>
            <a:ext cx="1336040" cy="1805305"/>
          </a:xfrm>
          <a:prstGeom prst="rect">
            <a:avLst/>
          </a:prstGeom>
          <a:noFill/>
        </p:spPr>
      </p:pic>
      <p:pic>
        <p:nvPicPr>
          <p:cNvPr id="6" name="Picture " descr="C:/Users/Yu Jeong-hyeon/AppData/Roaming/PolarisOffice/ETemp/17968_16318640/fImage417384996500.jpe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726170" y="1692910"/>
            <a:ext cx="1287780" cy="1685925"/>
          </a:xfrm>
          <a:prstGeom prst="rect">
            <a:avLst/>
          </a:prstGeom>
          <a:noFill/>
        </p:spPr>
      </p:pic>
      <p:pic>
        <p:nvPicPr>
          <p:cNvPr id="8" name="Picture " descr="C:/Users/Yu Jeong-hyeon/AppData/Roaming/PolarisOffice/ETemp/17968_16318640/fImage724315009169.jpe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940" y="4601845"/>
            <a:ext cx="2313940" cy="1630045"/>
          </a:xfrm>
          <a:prstGeom prst="rect">
            <a:avLst/>
          </a:prstGeom>
          <a:noFill/>
        </p:spPr>
      </p:pic>
      <p:pic>
        <p:nvPicPr>
          <p:cNvPr id="9" name="Picture " descr="C:/Users/Yu Jeong-hyeon/AppData/Roaming/PolarisOffice/ETemp/17968_16318640/fImage557785015724.jpe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485" y="1438910"/>
            <a:ext cx="2277110" cy="1606550"/>
          </a:xfrm>
          <a:prstGeom prst="rect">
            <a:avLst/>
          </a:prstGeom>
          <a:noFill/>
        </p:spPr>
      </p:pic>
      <p:pic>
        <p:nvPicPr>
          <p:cNvPr id="10" name="Picture " descr="C:/Users/Yu Jeong-hyeon/AppData/Roaming/PolarisOffice/ETemp/17968_16318640/fImage554265021478.jpe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7025" y="3362325"/>
            <a:ext cx="2266315" cy="1590040"/>
          </a:xfrm>
          <a:prstGeom prst="rect">
            <a:avLst/>
          </a:prstGeom>
          <a:noFill/>
        </p:spPr>
      </p:pic>
      <p:pic>
        <p:nvPicPr>
          <p:cNvPr id="11" name="Picture " descr="C:/Users/Yu Jeong-hyeon/AppData/Roaming/PolarisOffice/ETemp/17968_16318640/fImage187095039358.jpe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6720" y="2296795"/>
            <a:ext cx="1263650" cy="1765300"/>
          </a:xfrm>
          <a:prstGeom prst="rect">
            <a:avLst/>
          </a:prstGeom>
          <a:noFill/>
        </p:spPr>
      </p:pic>
      <p:pic>
        <p:nvPicPr>
          <p:cNvPr id="4" name="Picture " descr="C:/Users/Yu Jeong-hyeon/AppData/Roaming/PolarisOffice/ETemp/17968_16318640/fImage496755046962.jpe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132320" y="4717415"/>
            <a:ext cx="1312545" cy="17805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C:/Users/Yu Jeong-hyeon/AppData/Roaming/PolarisOffice/ETemp/17968_16318640/fImage52027505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5" y="892175"/>
            <a:ext cx="4084320" cy="5570220"/>
          </a:xfrm>
          <a:prstGeom prst="rect">
            <a:avLst/>
          </a:prstGeom>
          <a:noFill/>
        </p:spPr>
      </p:pic>
      <p:sp>
        <p:nvSpPr>
          <p:cNvPr id="6" name="Rect 0"/>
          <p:cNvSpPr txBox="1">
            <a:spLocks/>
          </p:cNvSpPr>
          <p:nvPr/>
        </p:nvSpPr>
        <p:spPr>
          <a:xfrm>
            <a:off x="5437505" y="892175"/>
            <a:ext cx="6162675" cy="57562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[Spring 프로젝트 사전 설문]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이번 프로젝트에서 나의 목표는?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기존 코드에 약간의 변화를 주고 싶어요!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기존 코드에 약간의 변화를 주고 싶어요!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기초복습과 두 마리의 토끼를 다 잡고싶어요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----------------------------------------------------------------------------------------------------------------</a:t>
            </a:r>
            <a:endParaRPr lang="ko-KR" altLang="en-US" sz="10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나의 목표를 달성하기 위해 꼭 필요한 것이 있다면?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기존 학습 내용 복습과 원활한 의사소통.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원활한 의사소통과 적절한 업무 분배가 필요합니다!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기초 복습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----------------------------------------------------------------------------------------------------------------</a:t>
            </a:r>
            <a:endParaRPr lang="ko-KR" altLang="en-US" sz="10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이전 팀 프로젝트에서 협업을 하며 프로젝트에서 아쉬웠던 점이 있나요? 어떤 점을 보완하면 좋을까요?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아니오.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팀원들이 어떤 기능을 구현하고자 하는지 어떤 부분에 변화를 주고 싶은지 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충분히 이해하고 진행하지 못한 점이 아쉬웠습니다. 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또 팀원간에 업무 진행 상황을 충분히 공유하지 못했던 것이 아쉽습니다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보안할 점은 없어요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----------------------------------------------------------------------------------------------------------------</a:t>
            </a:r>
            <a:endParaRPr lang="ko-KR" altLang="en-US" sz="10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이전 프로젝트에서 자신이 구현한 기능을 되돌아보고 다시 보강이 필요한 부분이 있다면 적어주세요. 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(보강하지 않아도 되니, 아쉬웠던 부분을 솔직하게 적어주시면 됩니다.)</a:t>
            </a:r>
            <a:endParaRPr lang="ko-KR" altLang="en-US" sz="10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만족합니다~.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글 삭제 버튼 클릭시 알림 메세지가 뜨도록 하고싶습니다. 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좋은 팀에서  공부를 안해  조금더 재미있게 할 수 있는 것을 못해 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 b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스스로에게 공부의 필요성이  동기부여가 되었슴니다.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title"/>
          </p:nvPr>
        </p:nvSpPr>
        <p:spPr>
          <a:xfrm>
            <a:off x="203835" y="323850"/>
            <a:ext cx="2898775" cy="4959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" charset="0"/>
                <a:ea typeface="맑은 고딕" charset="0"/>
              </a:rPr>
              <a:t>프로젝트 준비</a:t>
            </a:r>
            <a:endParaRPr lang="ko-KR" altLang="en-US" sz="36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816610" y="1031875"/>
            <a:ext cx="2495550" cy="56483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300" b="1">
                <a:solidFill>
                  <a:srgbClr val="000000"/>
                </a:solidFill>
                <a:latin typeface="Calibri" charset="0"/>
                <a:ea typeface="맑은 고딕" charset="0"/>
              </a:rPr>
              <a:t>[mybatis]</a:t>
            </a:r>
            <a:endParaRPr lang="ko-KR" altLang="en-US" sz="13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/mybatis/member.xml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/mybatis/board.xml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/mybatis/notice.xml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/mybatis/faq.xml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/mybatis/qna.xml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&lt;namespace&gt; 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board.xml - board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member.xml - member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faq.xml - faq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notice.xml - notice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qna.xml - qna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 b="1">
                <a:solidFill>
                  <a:srgbClr val="000000"/>
                </a:solidFill>
                <a:latin typeface="Calibri" charset="0"/>
                <a:ea typeface="맑은 고딕" charset="0"/>
              </a:rPr>
              <a:t>[tiles]</a:t>
            </a:r>
            <a:endParaRPr lang="ko-KR" altLang="en-US" sz="13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views/module/layout.jsp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views/module/top.jsp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views/module/side.jsp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views/member/main.jsp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views/module/footer.jsp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 b="1">
                <a:solidFill>
                  <a:srgbClr val="000000"/>
                </a:solidFill>
                <a:latin typeface="Calibri" charset="0"/>
                <a:ea typeface="맑은 고딕" charset="0"/>
              </a:rPr>
              <a:t>[model]</a:t>
            </a:r>
            <a:endParaRPr lang="ko-KR" altLang="en-US" sz="13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model.board.BoardDto.java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model.member.MemberDto.java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model.faq.FaqDto.java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model.qna.QnaDto.java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model.notice.NoticeDto.java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3310890" y="1031875"/>
            <a:ext cx="2336800" cy="4771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300" b="1">
                <a:solidFill>
                  <a:srgbClr val="000000"/>
                </a:solidFill>
                <a:latin typeface="Calibri" charset="0"/>
                <a:ea typeface="맑은 고딕" charset="0"/>
              </a:rPr>
              <a:t>[controller]</a:t>
            </a:r>
            <a:endParaRPr lang="ko-KR" altLang="en-US" sz="13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BoardController.java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MemberController.java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NoticeController.java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FaqController.java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QnaController.java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 b="1">
                <a:solidFill>
                  <a:srgbClr val="000000"/>
                </a:solidFill>
                <a:latin typeface="Calibri" charset="0"/>
                <a:ea typeface="맑은 고딕" charset="0"/>
              </a:rPr>
              <a:t>[views]</a:t>
            </a:r>
            <a:endParaRPr lang="ko-KR" altLang="en-US" sz="13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---파일명 대소문자 주의!!!-----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예시)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폴더명:board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예시)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jsp명: 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boardContent.jsp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boardList.jsp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boardUpdate.jsp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boardWriteForm.jsp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 b="1">
                <a:solidFill>
                  <a:srgbClr val="000000"/>
                </a:solidFill>
                <a:latin typeface="Calibri" charset="0"/>
                <a:ea typeface="맑은 고딕" charset="0"/>
              </a:rPr>
              <a:t>[mapper id]</a:t>
            </a:r>
            <a:endParaRPr lang="ko-KR" altLang="en-US" sz="13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예시)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insertQnaArticle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300">
                <a:solidFill>
                  <a:srgbClr val="000000"/>
                </a:solidFill>
                <a:latin typeface="Calibri" charset="0"/>
                <a:ea typeface="맑은 고딕" charset="0"/>
              </a:rPr>
              <a:t>getQnaList </a:t>
            </a:r>
            <a:endParaRPr lang="ko-KR" altLang="en-US" sz="1300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6049010" y="1031875"/>
            <a:ext cx="5661025" cy="4309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[참고사항]</a:t>
            </a:r>
            <a:endParaRPr lang="ko-KR" altLang="en-US" sz="1200" b="1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200" b="1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- Dto까지 넣어뒀습니다. 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- veiw는 따로 안넣어뒀으니 폴더 생성후 파일 명 신경써서 생성해주시면 됩니다!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- mybatis/*.xml 은 namespace까지 만들어두었으니 내용만 채우시면 됩니다.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-이미지 파일은 src/main/webapp/resources/imgs 안에 있습니다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-css파일과 자바스크립트 파일도 src/main/webapp/resources에 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"qna 혹은 notice 혹은 qna"폴더 생성 후 붙여넣기 하시면 됩니다.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---------------------------------------------------------------------------------------------------------------------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&lt;css &amp; js 설정하는 법&gt;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src/main/webapp/resources아래에 qna 혹은 notice 혹은 qna폴더 생성 !!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폴더 안에 css, js파일 붙여넣기.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jsp에서 사용하려면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&lt;link href="resources/qna/style.css" rel="stylesheet" type="text/css"&gt;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&lt;script src="resources/qna/자바스크립트파일명.js" type="text/javascript"&gt;&lt;/script&gt;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를 입력하면 된다!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---------------------------------------------------------------------------------------------------------------------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layout.jsp, side.jsp, top.jsp 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&lt;%@ include file="./header.jsp" %&gt;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----------------------------------------------------------------------------------------------------------------------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Views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&lt;%@ include file="../module/header.jsp" %&gt;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000">
                <a:solidFill>
                  <a:schemeClr val="bg1">
                    <a:lumMod val="50000"/>
                  </a:schemeClr>
                </a:solidFill>
                <a:latin typeface="Calibri" charset="0"/>
                <a:ea typeface="맑은 고딕" charset="0"/>
              </a:rPr>
              <a:t>---------------------------------------------------------------------------------------------------------------------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title"/>
          </p:nvPr>
        </p:nvSpPr>
        <p:spPr>
          <a:xfrm>
            <a:off x="203835" y="323850"/>
            <a:ext cx="6357620" cy="4959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" charset="0"/>
                <a:ea typeface="맑은 고딕" charset="0"/>
              </a:rPr>
              <a:t>프로젝트 명칭 통일안 및 참고사항</a:t>
            </a:r>
            <a:endParaRPr lang="ko-KR" altLang="en-US" sz="36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 0"/>
          <p:cNvSpPr>
            <a:spLocks/>
          </p:cNvSpPr>
          <p:nvPr/>
        </p:nvSpPr>
        <p:spPr>
          <a:xfrm>
            <a:off x="495300" y="2061210"/>
            <a:ext cx="3415030" cy="43783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endParaRPr lang="ko-KR" altLang="en-US" sz="10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47" name="Rect 0"/>
          <p:cNvSpPr>
            <a:spLocks/>
          </p:cNvSpPr>
          <p:nvPr/>
        </p:nvSpPr>
        <p:spPr>
          <a:xfrm>
            <a:off x="9153525" y="1009015"/>
            <a:ext cx="2467610" cy="1830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endParaRPr lang="ko-KR" altLang="en-US" sz="10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>
            <a:off x="5269230" y="996950"/>
            <a:ext cx="1925320" cy="54400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endParaRPr lang="ko-KR" altLang="en-US" sz="10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3626485" y="1291590"/>
            <a:ext cx="1619250" cy="467995"/>
          </a:xfrm>
          <a:prstGeom prst="rightArrow">
            <a:avLst/>
          </a:prstGeom>
          <a:solidFill>
            <a:srgbClr val="FF6600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endParaRPr lang="ko-KR" altLang="en-US" sz="10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43" name="Rect 0"/>
          <p:cNvSpPr txBox="1">
            <a:spLocks/>
          </p:cNvSpPr>
          <p:nvPr/>
        </p:nvSpPr>
        <p:spPr>
          <a:xfrm>
            <a:off x="5381625" y="3184525"/>
            <a:ext cx="1892300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Calibri" charset="0"/>
                <a:ea typeface="맑은 고딕" charset="0"/>
              </a:rPr>
              <a:t>     Front Controller</a:t>
            </a:r>
            <a:endParaRPr lang="ko-KR" altLang="en-US" sz="1400">
              <a:solidFill>
                <a:schemeClr val="tx1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Calibri" charset="0"/>
                <a:ea typeface="맑은 고딕" charset="0"/>
              </a:rPr>
              <a:t>[ DispatcherServlet ]</a:t>
            </a:r>
            <a:endParaRPr lang="ko-KR" altLang="en-US" sz="14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9952990" y="1078865"/>
            <a:ext cx="919480" cy="3086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Calibri" charset="0"/>
                <a:ea typeface="맑은 고딕" charset="0"/>
              </a:rPr>
              <a:t>Controller</a:t>
            </a:r>
            <a:endParaRPr lang="ko-KR" altLang="en-US" sz="14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>
            <a:off x="3878580" y="989330"/>
            <a:ext cx="101727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rgbClr val="FF3300"/>
                </a:solidFill>
                <a:latin typeface="Calibri" charset="0"/>
                <a:ea typeface="맑은 고딕" charset="0"/>
              </a:rPr>
              <a:t>1.  Request</a:t>
            </a:r>
            <a:endParaRPr lang="ko-KR" altLang="en-US" sz="1400">
              <a:solidFill>
                <a:srgbClr val="FF3300"/>
              </a:solidFill>
              <a:latin typeface="Calibri" charset="0"/>
              <a:ea typeface="맑은 고딕" charset="0"/>
            </a:endParaRPr>
          </a:p>
        </p:txBody>
      </p:sp>
      <p:cxnSp>
        <p:nvCxnSpPr>
          <p:cNvPr id="51" name="Rect 0"/>
          <p:cNvCxnSpPr/>
          <p:nvPr/>
        </p:nvCxnSpPr>
        <p:spPr>
          <a:xfrm flipV="1">
            <a:off x="7203440" y="1420495"/>
            <a:ext cx="1777365" cy="9525"/>
          </a:xfrm>
          <a:prstGeom prst="straightConnector1">
            <a:avLst/>
          </a:prstGeom>
          <a:solidFill>
            <a:schemeClr val="bg2"/>
          </a:solidFill>
          <a:ln w="34925" cap="flat" cmpd="sng">
            <a:solidFill>
              <a:srgbClr val="FF33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 0"/>
          <p:cNvSpPr txBox="1">
            <a:spLocks/>
          </p:cNvSpPr>
          <p:nvPr/>
        </p:nvSpPr>
        <p:spPr>
          <a:xfrm>
            <a:off x="7357745" y="1082040"/>
            <a:ext cx="165735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rgbClr val="FF3300"/>
                </a:solidFill>
                <a:latin typeface="Calibri" charset="0"/>
                <a:ea typeface="맑은 고딕" charset="0"/>
              </a:rPr>
              <a:t>2. Annotation</a:t>
            </a:r>
            <a:endParaRPr lang="ko-KR" altLang="en-US" sz="1400">
              <a:solidFill>
                <a:srgbClr val="FF3300"/>
              </a:solidFill>
              <a:latin typeface="Calibri" charset="0"/>
              <a:ea typeface="맑은 고딕" charset="0"/>
            </a:endParaRPr>
          </a:p>
        </p:txBody>
      </p:sp>
      <p:cxnSp>
        <p:nvCxnSpPr>
          <p:cNvPr id="55" name="Rect 0"/>
          <p:cNvCxnSpPr/>
          <p:nvPr/>
        </p:nvCxnSpPr>
        <p:spPr>
          <a:xfrm flipH="1">
            <a:off x="7218680" y="1897380"/>
            <a:ext cx="1920875" cy="5080"/>
          </a:xfrm>
          <a:prstGeom prst="straightConnector1">
            <a:avLst/>
          </a:prstGeom>
          <a:solidFill>
            <a:schemeClr val="bg2"/>
          </a:solidFill>
          <a:ln w="34925" cap="flat" cmpd="sng">
            <a:solidFill>
              <a:srgbClr val="FF33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 0"/>
          <p:cNvSpPr>
            <a:spLocks/>
          </p:cNvSpPr>
          <p:nvPr/>
        </p:nvSpPr>
        <p:spPr>
          <a:xfrm>
            <a:off x="7499985" y="2065655"/>
            <a:ext cx="1410335" cy="2730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endParaRPr lang="ko-KR" altLang="en-US" sz="10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>
            <a:off x="7522210" y="2067560"/>
            <a:ext cx="199326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Calibri" charset="0"/>
                <a:ea typeface="맑은 고딕" charset="0"/>
              </a:rPr>
              <a:t>ModelAndView</a:t>
            </a:r>
            <a:endParaRPr lang="ko-KR" altLang="en-US" sz="14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>
            <a:off x="2012315" y="2119630"/>
            <a:ext cx="56515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Calibri" charset="0"/>
                <a:ea typeface="맑은 고딕" charset="0"/>
              </a:rPr>
              <a:t>View</a:t>
            </a:r>
            <a:endParaRPr lang="ko-KR" altLang="en-US" sz="14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cxnSp>
        <p:nvCxnSpPr>
          <p:cNvPr id="62" name="Rect 0"/>
          <p:cNvCxnSpPr/>
          <p:nvPr/>
        </p:nvCxnSpPr>
        <p:spPr>
          <a:xfrm flipH="1">
            <a:off x="3921125" y="3486150"/>
            <a:ext cx="1313815" cy="635"/>
          </a:xfrm>
          <a:prstGeom prst="straightConnector1">
            <a:avLst/>
          </a:prstGeom>
          <a:solidFill>
            <a:schemeClr val="bg2"/>
          </a:solidFill>
          <a:ln w="34925" cap="flat" cmpd="sng">
            <a:solidFill>
              <a:srgbClr val="FF33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 0"/>
          <p:cNvSpPr>
            <a:spLocks/>
          </p:cNvSpPr>
          <p:nvPr/>
        </p:nvSpPr>
        <p:spPr>
          <a:xfrm>
            <a:off x="9144635" y="4901565"/>
            <a:ext cx="2498090" cy="9461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endParaRPr lang="ko-KR" altLang="en-US" sz="10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68" name="Rect 0"/>
          <p:cNvSpPr txBox="1">
            <a:spLocks/>
          </p:cNvSpPr>
          <p:nvPr/>
        </p:nvSpPr>
        <p:spPr>
          <a:xfrm>
            <a:off x="9874885" y="5217160"/>
            <a:ext cx="127952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Calibri" charset="0"/>
                <a:ea typeface="맑은 고딕" charset="0"/>
              </a:rPr>
              <a:t>ViewResolver </a:t>
            </a:r>
            <a:endParaRPr lang="ko-KR" altLang="en-US" sz="14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cxnSp>
        <p:nvCxnSpPr>
          <p:cNvPr id="69" name="Rect 0"/>
          <p:cNvCxnSpPr/>
          <p:nvPr/>
        </p:nvCxnSpPr>
        <p:spPr>
          <a:xfrm>
            <a:off x="7212330" y="5324475"/>
            <a:ext cx="1803400" cy="635"/>
          </a:xfrm>
          <a:prstGeom prst="straightConnector1">
            <a:avLst/>
          </a:prstGeom>
          <a:solidFill>
            <a:schemeClr val="bg2"/>
          </a:solidFill>
          <a:ln w="34925" cap="flat" cmpd="sng">
            <a:solidFill>
              <a:srgbClr val="FF33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 0"/>
          <p:cNvSpPr txBox="1">
            <a:spLocks/>
          </p:cNvSpPr>
          <p:nvPr/>
        </p:nvSpPr>
        <p:spPr>
          <a:xfrm>
            <a:off x="7231380" y="2035175"/>
            <a:ext cx="38163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solidFill>
                  <a:srgbClr val="FF3300"/>
                </a:solidFill>
                <a:latin typeface="Calibri" charset="0"/>
                <a:ea typeface="맑은 고딕" charset="0"/>
              </a:rPr>
              <a:t>3</a:t>
            </a:r>
            <a:endParaRPr lang="ko-KR" altLang="en-US" sz="1800">
              <a:solidFill>
                <a:srgbClr val="FF33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>
            <a:off x="7225665" y="4740275"/>
            <a:ext cx="1707515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Clr>
                <a:srgbClr val="000000"/>
              </a:buClr>
              <a:buFont typeface="맑은 고딕"/>
              <a:buChar char="•"/>
            </a:pPr>
            <a:r>
              <a:rPr sz="1400">
                <a:solidFill>
                  <a:srgbClr val="FF3300"/>
                </a:solidFill>
                <a:latin typeface="Calibri" charset="0"/>
                <a:ea typeface="맑은 고딕" charset="0"/>
              </a:rPr>
              <a:t>View 객체를 </a:t>
            </a:r>
            <a:br>
              <a:rPr sz="1400">
                <a:solidFill>
                  <a:srgbClr val="FF3300"/>
                </a:solidFill>
                <a:latin typeface="Calibri" charset="0"/>
                <a:ea typeface="맑은 고딕" charset="0"/>
              </a:rPr>
            </a:br>
            <a:r>
              <a:rPr sz="1400">
                <a:solidFill>
                  <a:srgbClr val="FF3300"/>
                </a:solidFill>
                <a:latin typeface="Calibri" charset="0"/>
                <a:ea typeface="맑은 고딕" charset="0"/>
              </a:rPr>
              <a:t>찾기 위한 질의 </a:t>
            </a:r>
            <a:endParaRPr lang="ko-KR" altLang="en-US" sz="1400">
              <a:solidFill>
                <a:srgbClr val="FF3300"/>
              </a:solidFill>
              <a:latin typeface="Calibri" charset="0"/>
              <a:ea typeface="맑은 고딕" charset="0"/>
            </a:endParaRPr>
          </a:p>
        </p:txBody>
      </p:sp>
      <p:cxnSp>
        <p:nvCxnSpPr>
          <p:cNvPr id="95" name="Rect 0"/>
          <p:cNvCxnSpPr/>
          <p:nvPr/>
        </p:nvCxnSpPr>
        <p:spPr>
          <a:xfrm flipH="1">
            <a:off x="7329805" y="5647055"/>
            <a:ext cx="1820545" cy="9525"/>
          </a:xfrm>
          <a:prstGeom prst="straightConnector1">
            <a:avLst/>
          </a:prstGeom>
          <a:solidFill>
            <a:schemeClr val="bg2"/>
          </a:solidFill>
          <a:ln w="34925" cap="flat" cmpd="sng">
            <a:solidFill>
              <a:srgbClr val="FF33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 0"/>
          <p:cNvSpPr txBox="1">
            <a:spLocks/>
          </p:cNvSpPr>
          <p:nvPr/>
        </p:nvSpPr>
        <p:spPr>
          <a:xfrm>
            <a:off x="7329805" y="5760720"/>
            <a:ext cx="2229485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rtl="0" eaLnBrk="1" latinLnBrk="0" hangingPunct="1">
              <a:buFontTx/>
              <a:buNone/>
            </a:pPr>
            <a:r>
              <a:rPr sz="1400">
                <a:solidFill>
                  <a:srgbClr val="FF3300"/>
                </a:solidFill>
                <a:latin typeface="Calibri" charset="0"/>
                <a:ea typeface="맑은 고딕" charset="0"/>
              </a:rPr>
              <a:t>5. View 객체를 반환</a:t>
            </a:r>
            <a:endParaRPr lang="ko-KR" altLang="en-US" sz="1400">
              <a:solidFill>
                <a:srgbClr val="FF33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01" name="Rect 0"/>
          <p:cNvSpPr txBox="1">
            <a:spLocks/>
          </p:cNvSpPr>
          <p:nvPr/>
        </p:nvSpPr>
        <p:spPr>
          <a:xfrm>
            <a:off x="3845560" y="2895600"/>
            <a:ext cx="1426210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ctr" defTabSz="914400" rtl="0" eaLnBrk="1" latinLnBrk="0" hangingPunct="1">
              <a:buFontTx/>
              <a:buNone/>
            </a:pPr>
            <a:r>
              <a:rPr sz="1400">
                <a:solidFill>
                  <a:srgbClr val="FF3300"/>
                </a:solidFill>
                <a:latin typeface="Calibri" charset="0"/>
                <a:ea typeface="맑은 고딕" charset="0"/>
              </a:rPr>
              <a:t>6. Model 객체를 </a:t>
            </a:r>
            <a:endParaRPr lang="ko-KR" altLang="en-US" sz="1400">
              <a:solidFill>
                <a:srgbClr val="FF3300"/>
              </a:solidFill>
              <a:latin typeface="Calibri" charset="0"/>
              <a:ea typeface="맑은 고딕" charset="0"/>
            </a:endParaRPr>
          </a:p>
          <a:p>
            <a:pPr marL="342900" indent="-342900" algn="ctr" defTabSz="914400" rtl="0" eaLnBrk="1" latinLnBrk="0" hangingPunct="1">
              <a:buFontTx/>
              <a:buNone/>
            </a:pPr>
            <a:r>
              <a:rPr sz="1400">
                <a:solidFill>
                  <a:srgbClr val="FF3300"/>
                </a:solidFill>
                <a:latin typeface="Calibri" charset="0"/>
                <a:ea typeface="맑은 고딕" charset="0"/>
              </a:rPr>
              <a:t>전달</a:t>
            </a:r>
            <a:endParaRPr lang="ko-KR" altLang="en-US" sz="1400">
              <a:solidFill>
                <a:srgbClr val="FF33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8" name="Picture " descr="C:/Users/Yu Jeong-hyeon/AppData/Roaming/PolarisOffice/ETemp/17968_16318640/fImage16840534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" y="2465705"/>
            <a:ext cx="1767205" cy="3885565"/>
          </a:xfrm>
          <a:prstGeom prst="rect">
            <a:avLst/>
          </a:prstGeom>
          <a:noFill/>
        </p:spPr>
      </p:pic>
      <p:pic>
        <p:nvPicPr>
          <p:cNvPr id="10" name="Picture " descr="C:/Users/Yu Jeong-hyeon/AppData/Roaming/PolarisOffice/ETemp/17968_16318640/fImage14313535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30" y="2585720"/>
            <a:ext cx="1469390" cy="3185795"/>
          </a:xfrm>
          <a:prstGeom prst="rect">
            <a:avLst/>
          </a:prstGeom>
          <a:noFill/>
        </p:spPr>
      </p:pic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203835" y="323850"/>
            <a:ext cx="2898775" cy="4959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" charset="0"/>
                <a:ea typeface="맑은 고딕" charset="0"/>
              </a:rPr>
              <a:t>프로젝트 구성</a:t>
            </a:r>
            <a:endParaRPr lang="ko-KR" altLang="en-US" sz="36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22" name="Picture " descr="C:/Users/Yu Jeong-hyeon/AppData/Roaming/PolarisOffice/ETemp/17968_16318640/fImage7013537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725" y="1388110"/>
            <a:ext cx="1614170" cy="1348740"/>
          </a:xfrm>
          <a:prstGeom prst="rect">
            <a:avLst/>
          </a:prstGeom>
          <a:noFill/>
        </p:spPr>
      </p:pic>
      <p:sp>
        <p:nvSpPr>
          <p:cNvPr id="56" name="Rect 0"/>
          <p:cNvSpPr>
            <a:spLocks/>
          </p:cNvSpPr>
          <p:nvPr/>
        </p:nvSpPr>
        <p:spPr>
          <a:xfrm>
            <a:off x="9153525" y="2933065"/>
            <a:ext cx="2467610" cy="1830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endParaRPr lang="ko-KR" altLang="en-US" sz="1000" b="1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>
            <a:off x="10048240" y="3002915"/>
            <a:ext cx="659765" cy="3086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400">
                <a:solidFill>
                  <a:schemeClr val="tx1"/>
                </a:solidFill>
                <a:latin typeface="Calibri" charset="0"/>
                <a:ea typeface="맑은 고딕" charset="0"/>
              </a:rPr>
              <a:t>Model</a:t>
            </a:r>
            <a:endParaRPr lang="ko-KR" altLang="en-US" sz="1400">
              <a:solidFill>
                <a:schemeClr val="tx1"/>
              </a:solidFill>
              <a:latin typeface="Calibri" charset="0"/>
              <a:ea typeface="맑은 고딕" charset="0"/>
            </a:endParaRPr>
          </a:p>
        </p:txBody>
      </p:sp>
      <p:cxnSp>
        <p:nvCxnSpPr>
          <p:cNvPr id="30" name="Rect 0"/>
          <p:cNvCxnSpPr/>
          <p:nvPr/>
        </p:nvCxnSpPr>
        <p:spPr>
          <a:xfrm>
            <a:off x="7800975" y="2376170"/>
            <a:ext cx="1338580" cy="781685"/>
          </a:xfrm>
          <a:prstGeom prst="bentConnector3">
            <a:avLst>
              <a:gd name="adj1" fmla="val 156"/>
            </a:avLst>
          </a:prstGeom>
          <a:ln w="381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" descr="C:/Users/Yu Jeong-hyeon/AppData/Roaming/PolarisOffice/ETemp/17968_16318640/fImage4603541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05" y="3400425"/>
            <a:ext cx="1162685" cy="1214755"/>
          </a:xfrm>
          <a:prstGeom prst="rect">
            <a:avLst/>
          </a:prstGeom>
          <a:noFill/>
        </p:spPr>
      </p:pic>
      <p:pic>
        <p:nvPicPr>
          <p:cNvPr id="40" name="Picture " descr="C:/Users/Yu Jeong-hyeon/AppData/Roaming/PolarisOffice/ETemp/17968_16318640/fImage8518542996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95" y="3391535"/>
            <a:ext cx="1162685" cy="11950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 txBox="1">
            <a:spLocks noGrp="1"/>
          </p:cNvSpPr>
          <p:nvPr>
            <p:ph type="title"/>
          </p:nvPr>
        </p:nvSpPr>
        <p:spPr>
          <a:xfrm>
            <a:off x="203835" y="323850"/>
            <a:ext cx="2898775" cy="4959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3600">
                <a:solidFill>
                  <a:srgbClr val="000000"/>
                </a:solidFill>
                <a:latin typeface="Calibri" charset="0"/>
                <a:ea typeface="맑은 고딕" charset="0"/>
              </a:rPr>
              <a:t>프로젝트 구성</a:t>
            </a:r>
            <a:endParaRPr lang="ko-KR" altLang="en-US" sz="36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pic>
        <p:nvPicPr>
          <p:cNvPr id="3" name="Picture " descr="C:/Users/Yu Jeong-hyeon/AppData/Roaming/PolarisOffice/ETemp/17968_16318640/fImage24629547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" y="1066800"/>
            <a:ext cx="1895475" cy="4045585"/>
          </a:xfrm>
          <a:prstGeom prst="rect">
            <a:avLst/>
          </a:prstGeom>
          <a:noFill/>
          <a:ln w="25400" cap="flat" cmpd="sng">
            <a:solidFill>
              <a:srgbClr val="C00000">
                <a:alpha val="100000"/>
              </a:srgbClr>
            </a:solidFill>
            <a:prstDash val="solid"/>
          </a:ln>
        </p:spPr>
      </p:pic>
      <p:pic>
        <p:nvPicPr>
          <p:cNvPr id="5" name="Picture " descr="C:/Users/Yu Jeong-hyeon/AppData/Roaming/PolarisOffice/ETemp/17968_16318640/fImage14429548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45" y="1066800"/>
            <a:ext cx="1851660" cy="2682875"/>
          </a:xfrm>
          <a:prstGeom prst="rect">
            <a:avLst/>
          </a:prstGeom>
          <a:noFill/>
          <a:ln w="25400" cap="flat" cmpd="sng">
            <a:solidFill>
              <a:srgbClr val="C00000">
                <a:alpha val="100000"/>
              </a:srgbClr>
            </a:solidFill>
            <a:prstDash val="solid"/>
          </a:ln>
        </p:spPr>
      </p:pic>
      <p:pic>
        <p:nvPicPr>
          <p:cNvPr id="7" name="Picture " descr="C:/Users/Yu Jeong-hyeon/AppData/Roaming/PolarisOffice/ETemp/17968_16318640/fImage212645491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10" y="1066800"/>
            <a:ext cx="2165350" cy="4825365"/>
          </a:xfrm>
          <a:prstGeom prst="rect">
            <a:avLst/>
          </a:prstGeom>
          <a:noFill/>
          <a:ln w="25400" cap="flat" cmpd="sng">
            <a:solidFill>
              <a:srgbClr val="C00000">
                <a:alpha val="100000"/>
              </a:srgbClr>
            </a:solidFill>
            <a:prstDash val="solid"/>
          </a:ln>
        </p:spPr>
      </p:pic>
      <p:sp>
        <p:nvSpPr>
          <p:cNvPr id="9" name="Rect 0"/>
          <p:cNvSpPr txBox="1">
            <a:spLocks/>
          </p:cNvSpPr>
          <p:nvPr/>
        </p:nvSpPr>
        <p:spPr>
          <a:xfrm>
            <a:off x="10057765" y="1444625"/>
            <a:ext cx="1480820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resources : 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이미지 파일, CSS, JS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>
            <a:off x="10051415" y="2967355"/>
            <a:ext cx="1530350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servlet-context.xml : 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ViewResolver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0046335" y="5055870"/>
            <a:ext cx="1287145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web.xml : 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DispatcherServlet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>
            <a:off x="10046335" y="5580380"/>
            <a:ext cx="1297940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pom.xml : 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라이브러리 등록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0" name="Rect 0"/>
          <p:cNvSpPr txBox="1">
            <a:spLocks/>
          </p:cNvSpPr>
          <p:nvPr/>
        </p:nvSpPr>
        <p:spPr>
          <a:xfrm>
            <a:off x="10059035" y="3429000"/>
            <a:ext cx="1395730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root-context.xml : 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DB 연결,커넥션 풀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>
            <a:off x="10046335" y="4594225"/>
            <a:ext cx="1179195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tiles-def.xml : 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타일 속성 정의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53" name="Rect 0"/>
          <p:cNvSpPr txBox="1">
            <a:spLocks/>
          </p:cNvSpPr>
          <p:nvPr/>
        </p:nvSpPr>
        <p:spPr>
          <a:xfrm>
            <a:off x="2529840" y="1308100"/>
            <a:ext cx="1198245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co.kr.brisbane : 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컨트롤러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>
            <a:off x="2564765" y="2660650"/>
            <a:ext cx="823595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model.* : 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모델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4" name="Rect 0"/>
          <p:cNvSpPr txBox="1">
            <a:spLocks/>
          </p:cNvSpPr>
          <p:nvPr/>
        </p:nvSpPr>
        <p:spPr>
          <a:xfrm>
            <a:off x="6652260" y="3477895"/>
            <a:ext cx="1182370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views : 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r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뷰, 클라이언트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5" name="Rect 0"/>
          <p:cNvSpPr txBox="1">
            <a:spLocks/>
          </p:cNvSpPr>
          <p:nvPr/>
        </p:nvSpPr>
        <p:spPr>
          <a:xfrm>
            <a:off x="5779135" y="1130935"/>
            <a:ext cx="887730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mybatis : 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CRUD 태그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66" name="Rect 0"/>
          <p:cNvSpPr txBox="1">
            <a:spLocks/>
          </p:cNvSpPr>
          <p:nvPr/>
        </p:nvSpPr>
        <p:spPr>
          <a:xfrm>
            <a:off x="5769610" y="1969135"/>
            <a:ext cx="1929765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1">
                <a:solidFill>
                  <a:srgbClr val="000000"/>
                </a:solidFill>
                <a:latin typeface="Calibri" charset="0"/>
                <a:ea typeface="맑은 고딕" charset="0"/>
              </a:rPr>
              <a:t>mybatis-config.xml : </a:t>
            </a:r>
            <a:endParaRPr lang="ko-KR" altLang="en-US" sz="1200" b="1">
              <a:solidFill>
                <a:srgbClr val="000000"/>
              </a:solidFill>
              <a:latin typeface="Calibri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Calibri" charset="0"/>
                <a:ea typeface="맑은 고딕" charset="0"/>
              </a:rPr>
              <a:t>mybatis로 사용할 xml 등록</a:t>
            </a:r>
            <a:endParaRPr lang="ko-KR" altLang="en-US" sz="12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3964305" y="1222375"/>
            <a:ext cx="1183640" cy="161925"/>
          </a:xfrm>
          <a:prstGeom prst="rect">
            <a:avLst/>
          </a:prstGeom>
          <a:solidFill>
            <a:schemeClr val="accent4">
              <a:lumMod val="40000"/>
              <a:lumOff val="60000"/>
              <a:alpha val="20017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0" name="Rect 0"/>
          <p:cNvSpPr>
            <a:spLocks/>
          </p:cNvSpPr>
          <p:nvPr/>
        </p:nvSpPr>
        <p:spPr>
          <a:xfrm>
            <a:off x="860425" y="1414780"/>
            <a:ext cx="1183640" cy="161925"/>
          </a:xfrm>
          <a:prstGeom prst="rect">
            <a:avLst/>
          </a:prstGeom>
          <a:solidFill>
            <a:schemeClr val="accent4">
              <a:lumMod val="40000"/>
              <a:lumOff val="60000"/>
              <a:alpha val="20017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>
            <a:off x="933450" y="2755900"/>
            <a:ext cx="648335" cy="161925"/>
          </a:xfrm>
          <a:prstGeom prst="rect">
            <a:avLst/>
          </a:prstGeom>
          <a:solidFill>
            <a:schemeClr val="accent4">
              <a:lumMod val="40000"/>
              <a:lumOff val="60000"/>
              <a:alpha val="20017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>
            <a:off x="4298950" y="2064385"/>
            <a:ext cx="1183640" cy="161925"/>
          </a:xfrm>
          <a:prstGeom prst="rect">
            <a:avLst/>
          </a:prstGeom>
          <a:solidFill>
            <a:schemeClr val="accent4">
              <a:lumMod val="40000"/>
              <a:lumOff val="60000"/>
              <a:alpha val="20017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5" name="Rect 0"/>
          <p:cNvSpPr>
            <a:spLocks/>
          </p:cNvSpPr>
          <p:nvPr/>
        </p:nvSpPr>
        <p:spPr>
          <a:xfrm>
            <a:off x="8157845" y="1540510"/>
            <a:ext cx="1183640" cy="161925"/>
          </a:xfrm>
          <a:prstGeom prst="rect">
            <a:avLst/>
          </a:prstGeom>
          <a:solidFill>
            <a:schemeClr val="accent4">
              <a:lumMod val="40000"/>
              <a:lumOff val="60000"/>
              <a:alpha val="20017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6" name="Rect 0"/>
          <p:cNvSpPr>
            <a:spLocks/>
          </p:cNvSpPr>
          <p:nvPr/>
        </p:nvSpPr>
        <p:spPr>
          <a:xfrm>
            <a:off x="8827770" y="3217545"/>
            <a:ext cx="1183640" cy="161925"/>
          </a:xfrm>
          <a:prstGeom prst="rect">
            <a:avLst/>
          </a:prstGeom>
          <a:solidFill>
            <a:schemeClr val="accent4">
              <a:lumMod val="40000"/>
              <a:lumOff val="60000"/>
              <a:alpha val="20017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>
            <a:off x="8595995" y="3378835"/>
            <a:ext cx="1183640" cy="161925"/>
          </a:xfrm>
          <a:prstGeom prst="rect">
            <a:avLst/>
          </a:prstGeom>
          <a:solidFill>
            <a:schemeClr val="accent4">
              <a:lumMod val="40000"/>
              <a:lumOff val="60000"/>
              <a:alpha val="20017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8" name="Rect 0"/>
          <p:cNvSpPr>
            <a:spLocks/>
          </p:cNvSpPr>
          <p:nvPr/>
        </p:nvSpPr>
        <p:spPr>
          <a:xfrm>
            <a:off x="8310880" y="3540125"/>
            <a:ext cx="1183640" cy="161925"/>
          </a:xfrm>
          <a:prstGeom prst="rect">
            <a:avLst/>
          </a:prstGeom>
          <a:solidFill>
            <a:schemeClr val="accent4">
              <a:lumMod val="40000"/>
              <a:lumOff val="60000"/>
              <a:alpha val="20017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79" name="Rect 0"/>
          <p:cNvSpPr>
            <a:spLocks/>
          </p:cNvSpPr>
          <p:nvPr/>
        </p:nvSpPr>
        <p:spPr>
          <a:xfrm>
            <a:off x="8343265" y="4893945"/>
            <a:ext cx="1183640" cy="161925"/>
          </a:xfrm>
          <a:prstGeom prst="rect">
            <a:avLst/>
          </a:prstGeom>
          <a:solidFill>
            <a:schemeClr val="accent4">
              <a:lumMod val="40000"/>
              <a:lumOff val="60000"/>
              <a:alpha val="20017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80" name="Rect 0"/>
          <p:cNvSpPr>
            <a:spLocks/>
          </p:cNvSpPr>
          <p:nvPr/>
        </p:nvSpPr>
        <p:spPr>
          <a:xfrm>
            <a:off x="8342630" y="5055870"/>
            <a:ext cx="1183640" cy="161925"/>
          </a:xfrm>
          <a:prstGeom prst="rect">
            <a:avLst/>
          </a:prstGeom>
          <a:solidFill>
            <a:schemeClr val="accent4">
              <a:lumMod val="40000"/>
              <a:lumOff val="60000"/>
              <a:alpha val="20017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  <p:sp>
        <p:nvSpPr>
          <p:cNvPr id="82" name="Rect 0"/>
          <p:cNvSpPr>
            <a:spLocks/>
          </p:cNvSpPr>
          <p:nvPr/>
        </p:nvSpPr>
        <p:spPr>
          <a:xfrm>
            <a:off x="7847330" y="5730240"/>
            <a:ext cx="1183640" cy="161925"/>
          </a:xfrm>
          <a:prstGeom prst="rect">
            <a:avLst/>
          </a:prstGeom>
          <a:solidFill>
            <a:schemeClr val="accent4">
              <a:lumMod val="40000"/>
              <a:lumOff val="60000"/>
              <a:alpha val="20017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Calibri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Pages>39</Pages>
  <Words>2504</Words>
  <Characters>0</Characters>
  <Application>Microsoft Office PowerPoint</Application>
  <DocSecurity>0</DocSecurity>
  <PresentationFormat>와이드스크린</PresentationFormat>
  <Lines>0</Lines>
  <Paragraphs>549</Paragraphs>
  <Slides>39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맑은 고딕</vt:lpstr>
      <vt:lpstr>맑은 고딕</vt:lpstr>
      <vt:lpstr>Arial</vt:lpstr>
      <vt:lpstr>Calibri</vt:lpstr>
      <vt:lpstr>Calibri Light</vt:lpstr>
      <vt:lpstr>Office 테마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brisbane</vt:lpstr>
      <vt:lpstr>목차</vt:lpstr>
      <vt:lpstr>목표</vt:lpstr>
      <vt:lpstr>개발환경</vt:lpstr>
      <vt:lpstr>PowerPoint 프레젠테이션</vt:lpstr>
      <vt:lpstr>프로젝트 준비</vt:lpstr>
      <vt:lpstr>프로젝트 명칭 통일안 및 참고사항</vt:lpstr>
      <vt:lpstr>프로젝트 구성</vt:lpstr>
      <vt:lpstr>프로젝트 구성</vt:lpstr>
      <vt:lpstr>Site map</vt:lpstr>
      <vt:lpstr>Database</vt:lpstr>
      <vt:lpstr>테스트 관리</vt:lpstr>
      <vt:lpstr>페이지 구성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서비스 화면</vt:lpstr>
      <vt:lpstr>PowerPoint 프레젠테이션</vt:lpstr>
      <vt:lpstr> 글 제목 클릭하면 글 내용이 보임</vt:lpstr>
      <vt:lpstr>PowerPoint 프레젠테이션</vt:lpstr>
      <vt:lpstr>PowerPoint 프레젠테이션</vt:lpstr>
      <vt:lpstr> 글 제목 클릭하면 글 내용이 보임</vt:lpstr>
      <vt:lpstr>PowerPoint 프레젠테이션</vt:lpstr>
      <vt:lpstr>마치며...</vt:lpstr>
      <vt:lpstr>Thank you.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dbwjdgus1318</dc:creator>
  <cp:lastModifiedBy>kim shin</cp:lastModifiedBy>
  <cp:revision>6</cp:revision>
  <dcterms:modified xsi:type="dcterms:W3CDTF">2021-03-23T00:59:19Z</dcterms:modified>
  <cp:version>9.102.62.42430</cp:version>
</cp:coreProperties>
</file>