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6CB08-ACB4-4B41-B83E-DD4590582A3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6F2F9B-09FC-46DD-AD39-BEBCEED62D54}">
      <dgm:prSet/>
      <dgm:spPr/>
      <dgm:t>
        <a:bodyPr/>
        <a:lstStyle/>
        <a:p>
          <a:r>
            <a:rPr lang="en-GB"/>
            <a:t>Identify spending categories (shopping, travel, …)</a:t>
          </a:r>
          <a:endParaRPr lang="en-US"/>
        </a:p>
      </dgm:t>
    </dgm:pt>
    <dgm:pt modelId="{533D4FB5-92AA-427F-888C-B203D02BC800}" type="parTrans" cxnId="{D659097C-2118-4E8F-B67F-F46E1E8D235B}">
      <dgm:prSet/>
      <dgm:spPr/>
      <dgm:t>
        <a:bodyPr/>
        <a:lstStyle/>
        <a:p>
          <a:endParaRPr lang="en-US"/>
        </a:p>
      </dgm:t>
    </dgm:pt>
    <dgm:pt modelId="{9C12150D-BF23-485E-8394-6D13D9A5B56F}" type="sibTrans" cxnId="{D659097C-2118-4E8F-B67F-F46E1E8D235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DC27A7E-B743-48DE-9163-F62B848BA245}">
      <dgm:prSet/>
      <dgm:spPr/>
      <dgm:t>
        <a:bodyPr/>
        <a:lstStyle/>
        <a:p>
          <a:r>
            <a:rPr lang="en-GB"/>
            <a:t>Score each spending category on environmental impact per pound</a:t>
          </a:r>
          <a:endParaRPr lang="en-US"/>
        </a:p>
      </dgm:t>
    </dgm:pt>
    <dgm:pt modelId="{8DAFFDB2-37C2-41CA-BCF3-1F78AA64C1AB}" type="parTrans" cxnId="{EEBF0A40-D3C9-447C-8050-5C8FF6EFE93B}">
      <dgm:prSet/>
      <dgm:spPr/>
      <dgm:t>
        <a:bodyPr/>
        <a:lstStyle/>
        <a:p>
          <a:endParaRPr lang="en-US"/>
        </a:p>
      </dgm:t>
    </dgm:pt>
    <dgm:pt modelId="{A03C1C8B-CA02-4AC4-91E8-5F5435E9B4EA}" type="sibTrans" cxnId="{EEBF0A40-D3C9-447C-8050-5C8FF6EFE93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9A71F7C-5950-48A7-A152-7759FAAABD8E}">
      <dgm:prSet/>
      <dgm:spPr/>
      <dgm:t>
        <a:bodyPr/>
        <a:lstStyle/>
        <a:p>
          <a:r>
            <a:rPr lang="en-GB"/>
            <a:t>Calculate proportion of spending in each group for each individual</a:t>
          </a:r>
          <a:endParaRPr lang="en-US"/>
        </a:p>
      </dgm:t>
    </dgm:pt>
    <dgm:pt modelId="{225B3F3D-C8FE-4A8D-A55F-25897BBE7A4D}" type="parTrans" cxnId="{374C0DFF-B770-43BA-AABC-0E4D95C97F52}">
      <dgm:prSet/>
      <dgm:spPr/>
      <dgm:t>
        <a:bodyPr/>
        <a:lstStyle/>
        <a:p>
          <a:endParaRPr lang="en-US"/>
        </a:p>
      </dgm:t>
    </dgm:pt>
    <dgm:pt modelId="{7D7F4AFB-E5C4-4323-9345-11B35F99560C}" type="sibTrans" cxnId="{374C0DFF-B770-43BA-AABC-0E4D95C97F5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89FC927-D7E4-4CC5-A5E3-CAA1A3E8FB6F}">
      <dgm:prSet/>
      <dgm:spPr/>
      <dgm:t>
        <a:bodyPr/>
        <a:lstStyle/>
        <a:p>
          <a:r>
            <a:rPr lang="en-GB"/>
            <a:t>Score based on standard deviations away from the median</a:t>
          </a:r>
          <a:endParaRPr lang="en-US"/>
        </a:p>
      </dgm:t>
    </dgm:pt>
    <dgm:pt modelId="{9A2BE6C8-F747-4C0E-89FD-2C94927455B4}" type="parTrans" cxnId="{D1C7ADDF-4AFC-4526-891C-CEDA9A111142}">
      <dgm:prSet/>
      <dgm:spPr/>
      <dgm:t>
        <a:bodyPr/>
        <a:lstStyle/>
        <a:p>
          <a:endParaRPr lang="en-US"/>
        </a:p>
      </dgm:t>
    </dgm:pt>
    <dgm:pt modelId="{703F9D46-2988-4AB5-9190-5591BEBA2ACA}" type="sibTrans" cxnId="{D1C7ADDF-4AFC-4526-891C-CEDA9A11114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AA08B9C-89D0-9947-850E-AA2CE4EC323D}" type="pres">
      <dgm:prSet presAssocID="{8E66CB08-ACB4-4B41-B83E-DD4590582A34}" presName="Name0" presStyleCnt="0">
        <dgm:presLayoutVars>
          <dgm:animLvl val="lvl"/>
          <dgm:resizeHandles val="exact"/>
        </dgm:presLayoutVars>
      </dgm:prSet>
      <dgm:spPr/>
    </dgm:pt>
    <dgm:pt modelId="{F1BFCE1A-8AA1-6B48-B0B3-70BB47BED721}" type="pres">
      <dgm:prSet presAssocID="{B56F2F9B-09FC-46DD-AD39-BEBCEED62D54}" presName="compositeNode" presStyleCnt="0">
        <dgm:presLayoutVars>
          <dgm:bulletEnabled val="1"/>
        </dgm:presLayoutVars>
      </dgm:prSet>
      <dgm:spPr/>
    </dgm:pt>
    <dgm:pt modelId="{01500F5F-68BF-3F45-8F11-E64215F66F80}" type="pres">
      <dgm:prSet presAssocID="{B56F2F9B-09FC-46DD-AD39-BEBCEED62D54}" presName="bgRect" presStyleLbl="bgAccFollowNode1" presStyleIdx="0" presStyleCnt="4"/>
      <dgm:spPr/>
    </dgm:pt>
    <dgm:pt modelId="{F758685B-9192-5D4B-A125-81F62EE793F1}" type="pres">
      <dgm:prSet presAssocID="{9C12150D-BF23-485E-8394-6D13D9A5B56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74B8B55-C219-694F-81F4-11C5A437C46D}" type="pres">
      <dgm:prSet presAssocID="{B56F2F9B-09FC-46DD-AD39-BEBCEED62D54}" presName="bottomLine" presStyleLbl="alignNode1" presStyleIdx="1" presStyleCnt="8">
        <dgm:presLayoutVars/>
      </dgm:prSet>
      <dgm:spPr/>
    </dgm:pt>
    <dgm:pt modelId="{644F5F16-9E1B-6B47-ABF5-254911BF9376}" type="pres">
      <dgm:prSet presAssocID="{B56F2F9B-09FC-46DD-AD39-BEBCEED62D54}" presName="nodeText" presStyleLbl="bgAccFollowNode1" presStyleIdx="0" presStyleCnt="4">
        <dgm:presLayoutVars>
          <dgm:bulletEnabled val="1"/>
        </dgm:presLayoutVars>
      </dgm:prSet>
      <dgm:spPr/>
    </dgm:pt>
    <dgm:pt modelId="{7EE34F97-5E10-0340-A33B-8F6188CAF28A}" type="pres">
      <dgm:prSet presAssocID="{9C12150D-BF23-485E-8394-6D13D9A5B56F}" presName="sibTrans" presStyleCnt="0"/>
      <dgm:spPr/>
    </dgm:pt>
    <dgm:pt modelId="{7C10EC11-04FD-7F48-8728-8E2CB32F52AB}" type="pres">
      <dgm:prSet presAssocID="{8DC27A7E-B743-48DE-9163-F62B848BA245}" presName="compositeNode" presStyleCnt="0">
        <dgm:presLayoutVars>
          <dgm:bulletEnabled val="1"/>
        </dgm:presLayoutVars>
      </dgm:prSet>
      <dgm:spPr/>
    </dgm:pt>
    <dgm:pt modelId="{CE4D8174-BFB3-7C46-934C-C70A8C4F69DC}" type="pres">
      <dgm:prSet presAssocID="{8DC27A7E-B743-48DE-9163-F62B848BA245}" presName="bgRect" presStyleLbl="bgAccFollowNode1" presStyleIdx="1" presStyleCnt="4"/>
      <dgm:spPr/>
    </dgm:pt>
    <dgm:pt modelId="{01D8928A-21F7-9E4D-8060-FE43CE80ADB2}" type="pres">
      <dgm:prSet presAssocID="{A03C1C8B-CA02-4AC4-91E8-5F5435E9B4E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7F20D42-EE63-6945-8293-6D99A84751CD}" type="pres">
      <dgm:prSet presAssocID="{8DC27A7E-B743-48DE-9163-F62B848BA245}" presName="bottomLine" presStyleLbl="alignNode1" presStyleIdx="3" presStyleCnt="8">
        <dgm:presLayoutVars/>
      </dgm:prSet>
      <dgm:spPr/>
    </dgm:pt>
    <dgm:pt modelId="{0EFAA61D-BA8D-E747-82C5-7A6AE55EE193}" type="pres">
      <dgm:prSet presAssocID="{8DC27A7E-B743-48DE-9163-F62B848BA245}" presName="nodeText" presStyleLbl="bgAccFollowNode1" presStyleIdx="1" presStyleCnt="4">
        <dgm:presLayoutVars>
          <dgm:bulletEnabled val="1"/>
        </dgm:presLayoutVars>
      </dgm:prSet>
      <dgm:spPr/>
    </dgm:pt>
    <dgm:pt modelId="{A3EF15C5-1198-C541-8DCB-C436C8983EAD}" type="pres">
      <dgm:prSet presAssocID="{A03C1C8B-CA02-4AC4-91E8-5F5435E9B4EA}" presName="sibTrans" presStyleCnt="0"/>
      <dgm:spPr/>
    </dgm:pt>
    <dgm:pt modelId="{4689FD1F-0ACE-9140-A9ED-2807D1794309}" type="pres">
      <dgm:prSet presAssocID="{D9A71F7C-5950-48A7-A152-7759FAAABD8E}" presName="compositeNode" presStyleCnt="0">
        <dgm:presLayoutVars>
          <dgm:bulletEnabled val="1"/>
        </dgm:presLayoutVars>
      </dgm:prSet>
      <dgm:spPr/>
    </dgm:pt>
    <dgm:pt modelId="{75311B70-EEBA-934C-A537-82C956344F47}" type="pres">
      <dgm:prSet presAssocID="{D9A71F7C-5950-48A7-A152-7759FAAABD8E}" presName="bgRect" presStyleLbl="bgAccFollowNode1" presStyleIdx="2" presStyleCnt="4"/>
      <dgm:spPr/>
    </dgm:pt>
    <dgm:pt modelId="{28F097CB-5F10-B442-B367-3B46AACAAC7F}" type="pres">
      <dgm:prSet presAssocID="{7D7F4AFB-E5C4-4323-9345-11B35F99560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556018F-AEA5-A548-ADE5-EB888450D986}" type="pres">
      <dgm:prSet presAssocID="{D9A71F7C-5950-48A7-A152-7759FAAABD8E}" presName="bottomLine" presStyleLbl="alignNode1" presStyleIdx="5" presStyleCnt="8">
        <dgm:presLayoutVars/>
      </dgm:prSet>
      <dgm:spPr/>
    </dgm:pt>
    <dgm:pt modelId="{CC2F2A04-4741-054C-9457-1577FAC9B0C4}" type="pres">
      <dgm:prSet presAssocID="{D9A71F7C-5950-48A7-A152-7759FAAABD8E}" presName="nodeText" presStyleLbl="bgAccFollowNode1" presStyleIdx="2" presStyleCnt="4">
        <dgm:presLayoutVars>
          <dgm:bulletEnabled val="1"/>
        </dgm:presLayoutVars>
      </dgm:prSet>
      <dgm:spPr/>
    </dgm:pt>
    <dgm:pt modelId="{5CECD46B-50F2-7E42-8301-F5F99FCE38FA}" type="pres">
      <dgm:prSet presAssocID="{7D7F4AFB-E5C4-4323-9345-11B35F99560C}" presName="sibTrans" presStyleCnt="0"/>
      <dgm:spPr/>
    </dgm:pt>
    <dgm:pt modelId="{B9C6CFE3-C52C-434C-9493-23BE0F1F79F5}" type="pres">
      <dgm:prSet presAssocID="{E89FC927-D7E4-4CC5-A5E3-CAA1A3E8FB6F}" presName="compositeNode" presStyleCnt="0">
        <dgm:presLayoutVars>
          <dgm:bulletEnabled val="1"/>
        </dgm:presLayoutVars>
      </dgm:prSet>
      <dgm:spPr/>
    </dgm:pt>
    <dgm:pt modelId="{EAAE545E-F109-1B4D-888A-B35B60B3B8DD}" type="pres">
      <dgm:prSet presAssocID="{E89FC927-D7E4-4CC5-A5E3-CAA1A3E8FB6F}" presName="bgRect" presStyleLbl="bgAccFollowNode1" presStyleIdx="3" presStyleCnt="4"/>
      <dgm:spPr/>
    </dgm:pt>
    <dgm:pt modelId="{9AF802E7-6C22-C647-9571-E5FBE343E7FB}" type="pres">
      <dgm:prSet presAssocID="{703F9D46-2988-4AB5-9190-5591BEBA2AC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0A01320-7031-EE40-9D90-435CE724146A}" type="pres">
      <dgm:prSet presAssocID="{E89FC927-D7E4-4CC5-A5E3-CAA1A3E8FB6F}" presName="bottomLine" presStyleLbl="alignNode1" presStyleIdx="7" presStyleCnt="8">
        <dgm:presLayoutVars/>
      </dgm:prSet>
      <dgm:spPr/>
    </dgm:pt>
    <dgm:pt modelId="{5D8DFE1B-8153-6641-A38D-2BE34C40B049}" type="pres">
      <dgm:prSet presAssocID="{E89FC927-D7E4-4CC5-A5E3-CAA1A3E8FB6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E33480A-741A-024A-84A1-3BA559088A52}" type="presOf" srcId="{9C12150D-BF23-485E-8394-6D13D9A5B56F}" destId="{F758685B-9192-5D4B-A125-81F62EE793F1}" srcOrd="0" destOrd="0" presId="urn:microsoft.com/office/officeart/2016/7/layout/BasicLinearProcessNumbered"/>
    <dgm:cxn modelId="{ED669D0B-203D-5F40-A777-9C06F2FD7E24}" type="presOf" srcId="{E89FC927-D7E4-4CC5-A5E3-CAA1A3E8FB6F}" destId="{EAAE545E-F109-1B4D-888A-B35B60B3B8DD}" srcOrd="0" destOrd="0" presId="urn:microsoft.com/office/officeart/2016/7/layout/BasicLinearProcessNumbered"/>
    <dgm:cxn modelId="{BC99AC0E-CE9E-9A49-A474-4A08A59BEAC9}" type="presOf" srcId="{8E66CB08-ACB4-4B41-B83E-DD4590582A34}" destId="{AAA08B9C-89D0-9947-850E-AA2CE4EC323D}" srcOrd="0" destOrd="0" presId="urn:microsoft.com/office/officeart/2016/7/layout/BasicLinearProcessNumbered"/>
    <dgm:cxn modelId="{E29C3116-51CF-A047-8F49-08F492AC515F}" type="presOf" srcId="{8DC27A7E-B743-48DE-9163-F62B848BA245}" destId="{CE4D8174-BFB3-7C46-934C-C70A8C4F69DC}" srcOrd="0" destOrd="0" presId="urn:microsoft.com/office/officeart/2016/7/layout/BasicLinearProcessNumbered"/>
    <dgm:cxn modelId="{856FF316-A426-3145-A7B0-C759D44A8A27}" type="presOf" srcId="{D9A71F7C-5950-48A7-A152-7759FAAABD8E}" destId="{75311B70-EEBA-934C-A537-82C956344F47}" srcOrd="0" destOrd="0" presId="urn:microsoft.com/office/officeart/2016/7/layout/BasicLinearProcessNumbered"/>
    <dgm:cxn modelId="{AC273121-9593-F54A-A1D0-7872E7B7BBDB}" type="presOf" srcId="{B56F2F9B-09FC-46DD-AD39-BEBCEED62D54}" destId="{644F5F16-9E1B-6B47-ABF5-254911BF9376}" srcOrd="1" destOrd="0" presId="urn:microsoft.com/office/officeart/2016/7/layout/BasicLinearProcessNumbered"/>
    <dgm:cxn modelId="{AD71F823-6112-344E-B123-15475D7905D3}" type="presOf" srcId="{B56F2F9B-09FC-46DD-AD39-BEBCEED62D54}" destId="{01500F5F-68BF-3F45-8F11-E64215F66F80}" srcOrd="0" destOrd="0" presId="urn:microsoft.com/office/officeart/2016/7/layout/BasicLinearProcessNumbered"/>
    <dgm:cxn modelId="{D53F2028-E514-3D4A-B42E-F0EECA943D69}" type="presOf" srcId="{7D7F4AFB-E5C4-4323-9345-11B35F99560C}" destId="{28F097CB-5F10-B442-B367-3B46AACAAC7F}" srcOrd="0" destOrd="0" presId="urn:microsoft.com/office/officeart/2016/7/layout/BasicLinearProcessNumbered"/>
    <dgm:cxn modelId="{8C2B3830-479C-3B4E-AAB7-290CF2AC966E}" type="presOf" srcId="{E89FC927-D7E4-4CC5-A5E3-CAA1A3E8FB6F}" destId="{5D8DFE1B-8153-6641-A38D-2BE34C40B049}" srcOrd="1" destOrd="0" presId="urn:microsoft.com/office/officeart/2016/7/layout/BasicLinearProcessNumbered"/>
    <dgm:cxn modelId="{EEBF0A40-D3C9-447C-8050-5C8FF6EFE93B}" srcId="{8E66CB08-ACB4-4B41-B83E-DD4590582A34}" destId="{8DC27A7E-B743-48DE-9163-F62B848BA245}" srcOrd="1" destOrd="0" parTransId="{8DAFFDB2-37C2-41CA-BCF3-1F78AA64C1AB}" sibTransId="{A03C1C8B-CA02-4AC4-91E8-5F5435E9B4EA}"/>
    <dgm:cxn modelId="{43AE7C5F-5F1F-6A43-AF4B-A73CA62701DF}" type="presOf" srcId="{8DC27A7E-B743-48DE-9163-F62B848BA245}" destId="{0EFAA61D-BA8D-E747-82C5-7A6AE55EE193}" srcOrd="1" destOrd="0" presId="urn:microsoft.com/office/officeart/2016/7/layout/BasicLinearProcessNumbered"/>
    <dgm:cxn modelId="{D659097C-2118-4E8F-B67F-F46E1E8D235B}" srcId="{8E66CB08-ACB4-4B41-B83E-DD4590582A34}" destId="{B56F2F9B-09FC-46DD-AD39-BEBCEED62D54}" srcOrd="0" destOrd="0" parTransId="{533D4FB5-92AA-427F-888C-B203D02BC800}" sibTransId="{9C12150D-BF23-485E-8394-6D13D9A5B56F}"/>
    <dgm:cxn modelId="{13E47CA2-F59F-C846-8AB5-5070FA6A16F1}" type="presOf" srcId="{D9A71F7C-5950-48A7-A152-7759FAAABD8E}" destId="{CC2F2A04-4741-054C-9457-1577FAC9B0C4}" srcOrd="1" destOrd="0" presId="urn:microsoft.com/office/officeart/2016/7/layout/BasicLinearProcessNumbered"/>
    <dgm:cxn modelId="{CBE8CAD9-8A9B-A64D-8C63-A1929C4F2B42}" type="presOf" srcId="{A03C1C8B-CA02-4AC4-91E8-5F5435E9B4EA}" destId="{01D8928A-21F7-9E4D-8060-FE43CE80ADB2}" srcOrd="0" destOrd="0" presId="urn:microsoft.com/office/officeart/2016/7/layout/BasicLinearProcessNumbered"/>
    <dgm:cxn modelId="{D1C7ADDF-4AFC-4526-891C-CEDA9A111142}" srcId="{8E66CB08-ACB4-4B41-B83E-DD4590582A34}" destId="{E89FC927-D7E4-4CC5-A5E3-CAA1A3E8FB6F}" srcOrd="3" destOrd="0" parTransId="{9A2BE6C8-F747-4C0E-89FD-2C94927455B4}" sibTransId="{703F9D46-2988-4AB5-9190-5591BEBA2ACA}"/>
    <dgm:cxn modelId="{AF5E98E4-DF73-C94B-BD53-0E511D2994DB}" type="presOf" srcId="{703F9D46-2988-4AB5-9190-5591BEBA2ACA}" destId="{9AF802E7-6C22-C647-9571-E5FBE343E7FB}" srcOrd="0" destOrd="0" presId="urn:microsoft.com/office/officeart/2016/7/layout/BasicLinearProcessNumbered"/>
    <dgm:cxn modelId="{374C0DFF-B770-43BA-AABC-0E4D95C97F52}" srcId="{8E66CB08-ACB4-4B41-B83E-DD4590582A34}" destId="{D9A71F7C-5950-48A7-A152-7759FAAABD8E}" srcOrd="2" destOrd="0" parTransId="{225B3F3D-C8FE-4A8D-A55F-25897BBE7A4D}" sibTransId="{7D7F4AFB-E5C4-4323-9345-11B35F99560C}"/>
    <dgm:cxn modelId="{10461385-D377-E64B-A2A4-588542E4D6CB}" type="presParOf" srcId="{AAA08B9C-89D0-9947-850E-AA2CE4EC323D}" destId="{F1BFCE1A-8AA1-6B48-B0B3-70BB47BED721}" srcOrd="0" destOrd="0" presId="urn:microsoft.com/office/officeart/2016/7/layout/BasicLinearProcessNumbered"/>
    <dgm:cxn modelId="{9CE0EDC7-6777-D449-95F2-D9713E7EA656}" type="presParOf" srcId="{F1BFCE1A-8AA1-6B48-B0B3-70BB47BED721}" destId="{01500F5F-68BF-3F45-8F11-E64215F66F80}" srcOrd="0" destOrd="0" presId="urn:microsoft.com/office/officeart/2016/7/layout/BasicLinearProcessNumbered"/>
    <dgm:cxn modelId="{4FF51839-C6CF-7A4D-9E6B-801DB3161B33}" type="presParOf" srcId="{F1BFCE1A-8AA1-6B48-B0B3-70BB47BED721}" destId="{F758685B-9192-5D4B-A125-81F62EE793F1}" srcOrd="1" destOrd="0" presId="urn:microsoft.com/office/officeart/2016/7/layout/BasicLinearProcessNumbered"/>
    <dgm:cxn modelId="{32ABD298-53BA-A547-9624-2D91A693F899}" type="presParOf" srcId="{F1BFCE1A-8AA1-6B48-B0B3-70BB47BED721}" destId="{674B8B55-C219-694F-81F4-11C5A437C46D}" srcOrd="2" destOrd="0" presId="urn:microsoft.com/office/officeart/2016/7/layout/BasicLinearProcessNumbered"/>
    <dgm:cxn modelId="{08A28DBF-4416-564F-A976-968EA2174428}" type="presParOf" srcId="{F1BFCE1A-8AA1-6B48-B0B3-70BB47BED721}" destId="{644F5F16-9E1B-6B47-ABF5-254911BF9376}" srcOrd="3" destOrd="0" presId="urn:microsoft.com/office/officeart/2016/7/layout/BasicLinearProcessNumbered"/>
    <dgm:cxn modelId="{27FEE370-46F2-B64F-BE2B-A6D61CB34A2D}" type="presParOf" srcId="{AAA08B9C-89D0-9947-850E-AA2CE4EC323D}" destId="{7EE34F97-5E10-0340-A33B-8F6188CAF28A}" srcOrd="1" destOrd="0" presId="urn:microsoft.com/office/officeart/2016/7/layout/BasicLinearProcessNumbered"/>
    <dgm:cxn modelId="{827E379A-81B3-2E43-803E-3041860BA13B}" type="presParOf" srcId="{AAA08B9C-89D0-9947-850E-AA2CE4EC323D}" destId="{7C10EC11-04FD-7F48-8728-8E2CB32F52AB}" srcOrd="2" destOrd="0" presId="urn:microsoft.com/office/officeart/2016/7/layout/BasicLinearProcessNumbered"/>
    <dgm:cxn modelId="{A3C189A5-5400-8042-B1AF-E7F54B43E1D9}" type="presParOf" srcId="{7C10EC11-04FD-7F48-8728-8E2CB32F52AB}" destId="{CE4D8174-BFB3-7C46-934C-C70A8C4F69DC}" srcOrd="0" destOrd="0" presId="urn:microsoft.com/office/officeart/2016/7/layout/BasicLinearProcessNumbered"/>
    <dgm:cxn modelId="{BD4F0F09-7B61-EE47-9CAE-190C062C0D56}" type="presParOf" srcId="{7C10EC11-04FD-7F48-8728-8E2CB32F52AB}" destId="{01D8928A-21F7-9E4D-8060-FE43CE80ADB2}" srcOrd="1" destOrd="0" presId="urn:microsoft.com/office/officeart/2016/7/layout/BasicLinearProcessNumbered"/>
    <dgm:cxn modelId="{A5A7499D-50FC-E14F-892B-1774A4FE1C1E}" type="presParOf" srcId="{7C10EC11-04FD-7F48-8728-8E2CB32F52AB}" destId="{47F20D42-EE63-6945-8293-6D99A84751CD}" srcOrd="2" destOrd="0" presId="urn:microsoft.com/office/officeart/2016/7/layout/BasicLinearProcessNumbered"/>
    <dgm:cxn modelId="{333CBB98-FF9E-ED42-A144-0F83DBC95ACC}" type="presParOf" srcId="{7C10EC11-04FD-7F48-8728-8E2CB32F52AB}" destId="{0EFAA61D-BA8D-E747-82C5-7A6AE55EE193}" srcOrd="3" destOrd="0" presId="urn:microsoft.com/office/officeart/2016/7/layout/BasicLinearProcessNumbered"/>
    <dgm:cxn modelId="{49B3B055-94B8-3C4D-9DBC-2B55A1B94094}" type="presParOf" srcId="{AAA08B9C-89D0-9947-850E-AA2CE4EC323D}" destId="{A3EF15C5-1198-C541-8DCB-C436C8983EAD}" srcOrd="3" destOrd="0" presId="urn:microsoft.com/office/officeart/2016/7/layout/BasicLinearProcessNumbered"/>
    <dgm:cxn modelId="{4C5385A8-26C5-144A-A309-3635B0226FCA}" type="presParOf" srcId="{AAA08B9C-89D0-9947-850E-AA2CE4EC323D}" destId="{4689FD1F-0ACE-9140-A9ED-2807D1794309}" srcOrd="4" destOrd="0" presId="urn:microsoft.com/office/officeart/2016/7/layout/BasicLinearProcessNumbered"/>
    <dgm:cxn modelId="{54BABD9F-8C39-994E-A29F-E735FB64E8EC}" type="presParOf" srcId="{4689FD1F-0ACE-9140-A9ED-2807D1794309}" destId="{75311B70-EEBA-934C-A537-82C956344F47}" srcOrd="0" destOrd="0" presId="urn:microsoft.com/office/officeart/2016/7/layout/BasicLinearProcessNumbered"/>
    <dgm:cxn modelId="{9E01C895-58FB-6140-9D96-1E279771D976}" type="presParOf" srcId="{4689FD1F-0ACE-9140-A9ED-2807D1794309}" destId="{28F097CB-5F10-B442-B367-3B46AACAAC7F}" srcOrd="1" destOrd="0" presId="urn:microsoft.com/office/officeart/2016/7/layout/BasicLinearProcessNumbered"/>
    <dgm:cxn modelId="{53DE4F79-CFAF-C048-8AEA-928646DB14A6}" type="presParOf" srcId="{4689FD1F-0ACE-9140-A9ED-2807D1794309}" destId="{7556018F-AEA5-A548-ADE5-EB888450D986}" srcOrd="2" destOrd="0" presId="urn:microsoft.com/office/officeart/2016/7/layout/BasicLinearProcessNumbered"/>
    <dgm:cxn modelId="{A2D8DF2B-C42C-2B49-A333-29CFB3648D49}" type="presParOf" srcId="{4689FD1F-0ACE-9140-A9ED-2807D1794309}" destId="{CC2F2A04-4741-054C-9457-1577FAC9B0C4}" srcOrd="3" destOrd="0" presId="urn:microsoft.com/office/officeart/2016/7/layout/BasicLinearProcessNumbered"/>
    <dgm:cxn modelId="{549327FD-B03D-F24C-9B2B-F7A123325950}" type="presParOf" srcId="{AAA08B9C-89D0-9947-850E-AA2CE4EC323D}" destId="{5CECD46B-50F2-7E42-8301-F5F99FCE38FA}" srcOrd="5" destOrd="0" presId="urn:microsoft.com/office/officeart/2016/7/layout/BasicLinearProcessNumbered"/>
    <dgm:cxn modelId="{B2097607-EEB2-3F42-ACBD-AB235454DAFB}" type="presParOf" srcId="{AAA08B9C-89D0-9947-850E-AA2CE4EC323D}" destId="{B9C6CFE3-C52C-434C-9493-23BE0F1F79F5}" srcOrd="6" destOrd="0" presId="urn:microsoft.com/office/officeart/2016/7/layout/BasicLinearProcessNumbered"/>
    <dgm:cxn modelId="{954A5A10-622E-4241-AEA2-03CCA3DE10AD}" type="presParOf" srcId="{B9C6CFE3-C52C-434C-9493-23BE0F1F79F5}" destId="{EAAE545E-F109-1B4D-888A-B35B60B3B8DD}" srcOrd="0" destOrd="0" presId="urn:microsoft.com/office/officeart/2016/7/layout/BasicLinearProcessNumbered"/>
    <dgm:cxn modelId="{A44390A5-B46B-FC4C-BBAA-1145FEC46FB1}" type="presParOf" srcId="{B9C6CFE3-C52C-434C-9493-23BE0F1F79F5}" destId="{9AF802E7-6C22-C647-9571-E5FBE343E7FB}" srcOrd="1" destOrd="0" presId="urn:microsoft.com/office/officeart/2016/7/layout/BasicLinearProcessNumbered"/>
    <dgm:cxn modelId="{332362A8-37B5-3946-8699-EA4594EEA570}" type="presParOf" srcId="{B9C6CFE3-C52C-434C-9493-23BE0F1F79F5}" destId="{D0A01320-7031-EE40-9D90-435CE724146A}" srcOrd="2" destOrd="0" presId="urn:microsoft.com/office/officeart/2016/7/layout/BasicLinearProcessNumbered"/>
    <dgm:cxn modelId="{E1B1978E-2F8F-B843-B2CC-2F6971C81B9E}" type="presParOf" srcId="{B9C6CFE3-C52C-434C-9493-23BE0F1F79F5}" destId="{5D8DFE1B-8153-6641-A38D-2BE34C40B04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BC8FD-CE38-44B2-BCD9-D9045375B65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3539D58-16B4-48FE-89DA-A49BB37F080A}">
      <dgm:prSet/>
      <dgm:spPr/>
      <dgm:t>
        <a:bodyPr/>
        <a:lstStyle/>
        <a:p>
          <a:r>
            <a:rPr lang="en-GB"/>
            <a:t>Identify behaviours that suggest environmental attitude</a:t>
          </a:r>
          <a:endParaRPr lang="en-US"/>
        </a:p>
      </dgm:t>
    </dgm:pt>
    <dgm:pt modelId="{42D32405-4AF0-47B8-9AE9-5983F0D54EF5}" type="parTrans" cxnId="{9D8CAAE3-294A-4B22-B4F8-A0FCBA2F414E}">
      <dgm:prSet/>
      <dgm:spPr/>
      <dgm:t>
        <a:bodyPr/>
        <a:lstStyle/>
        <a:p>
          <a:endParaRPr lang="en-US"/>
        </a:p>
      </dgm:t>
    </dgm:pt>
    <dgm:pt modelId="{361DF38B-3773-4318-8733-B437A99AF855}" type="sibTrans" cxnId="{9D8CAAE3-294A-4B22-B4F8-A0FCBA2F414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1FFA601-0022-4BA6-9B83-B6BE17DEB362}">
      <dgm:prSet/>
      <dgm:spPr/>
      <dgm:t>
        <a:bodyPr/>
        <a:lstStyle/>
        <a:p>
          <a:r>
            <a:rPr lang="en-GB"/>
            <a:t>Score behaviours (tuning system beyond too complex to explain in time limit)</a:t>
          </a:r>
          <a:endParaRPr lang="en-US"/>
        </a:p>
      </dgm:t>
    </dgm:pt>
    <dgm:pt modelId="{BF5861E6-40CA-41E4-9C46-35A8AD8E202B}" type="parTrans" cxnId="{AE451B26-5FD0-490F-B3B8-226A5703270D}">
      <dgm:prSet/>
      <dgm:spPr/>
      <dgm:t>
        <a:bodyPr/>
        <a:lstStyle/>
        <a:p>
          <a:endParaRPr lang="en-US"/>
        </a:p>
      </dgm:t>
    </dgm:pt>
    <dgm:pt modelId="{051CA987-7B40-4C0F-9388-5FD073DD5658}" type="sibTrans" cxnId="{AE451B26-5FD0-490F-B3B8-226A5703270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3EF51B6-69EC-43FC-B130-12401A343314}">
      <dgm:prSet/>
      <dgm:spPr/>
      <dgm:t>
        <a:bodyPr/>
        <a:lstStyle/>
        <a:p>
          <a:r>
            <a:rPr lang="en-GB"/>
            <a:t>Sum up scores of present behaviours for each individual </a:t>
          </a:r>
          <a:endParaRPr lang="en-US"/>
        </a:p>
      </dgm:t>
    </dgm:pt>
    <dgm:pt modelId="{0D78DAB3-0741-499E-848A-A109AF0AA50C}" type="parTrans" cxnId="{CE0ECD0B-D787-4132-88A2-E6803B063A69}">
      <dgm:prSet/>
      <dgm:spPr/>
      <dgm:t>
        <a:bodyPr/>
        <a:lstStyle/>
        <a:p>
          <a:endParaRPr lang="en-US"/>
        </a:p>
      </dgm:t>
    </dgm:pt>
    <dgm:pt modelId="{242FCFCC-BFA9-4925-89D4-D967617EA6B0}" type="sibTrans" cxnId="{CE0ECD0B-D787-4132-88A2-E6803B063A6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C64AFF6-2B74-6F40-B741-891B32E9C0FB}" type="pres">
      <dgm:prSet presAssocID="{5A9BC8FD-CE38-44B2-BCD9-D9045375B657}" presName="Name0" presStyleCnt="0">
        <dgm:presLayoutVars>
          <dgm:animLvl val="lvl"/>
          <dgm:resizeHandles val="exact"/>
        </dgm:presLayoutVars>
      </dgm:prSet>
      <dgm:spPr/>
    </dgm:pt>
    <dgm:pt modelId="{B507B749-0652-3044-BD64-594E8943220C}" type="pres">
      <dgm:prSet presAssocID="{63539D58-16B4-48FE-89DA-A49BB37F080A}" presName="compositeNode" presStyleCnt="0">
        <dgm:presLayoutVars>
          <dgm:bulletEnabled val="1"/>
        </dgm:presLayoutVars>
      </dgm:prSet>
      <dgm:spPr/>
    </dgm:pt>
    <dgm:pt modelId="{D57794CC-208C-3B48-AC3B-9806512255CB}" type="pres">
      <dgm:prSet presAssocID="{63539D58-16B4-48FE-89DA-A49BB37F080A}" presName="bgRect" presStyleLbl="alignNode1" presStyleIdx="0" presStyleCnt="3"/>
      <dgm:spPr/>
    </dgm:pt>
    <dgm:pt modelId="{9B03166E-C68D-684E-933E-EE95E4E5B28B}" type="pres">
      <dgm:prSet presAssocID="{361DF38B-3773-4318-8733-B437A99AF85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8A2F7BA-AD90-484E-A60D-20CEB24BF2A3}" type="pres">
      <dgm:prSet presAssocID="{63539D58-16B4-48FE-89DA-A49BB37F080A}" presName="nodeRect" presStyleLbl="alignNode1" presStyleIdx="0" presStyleCnt="3">
        <dgm:presLayoutVars>
          <dgm:bulletEnabled val="1"/>
        </dgm:presLayoutVars>
      </dgm:prSet>
      <dgm:spPr/>
    </dgm:pt>
    <dgm:pt modelId="{815F7084-6FE8-924A-B34C-5CF93D8ADBA8}" type="pres">
      <dgm:prSet presAssocID="{361DF38B-3773-4318-8733-B437A99AF855}" presName="sibTrans" presStyleCnt="0"/>
      <dgm:spPr/>
    </dgm:pt>
    <dgm:pt modelId="{22704982-8405-5C4A-86E9-142335A23434}" type="pres">
      <dgm:prSet presAssocID="{71FFA601-0022-4BA6-9B83-B6BE17DEB362}" presName="compositeNode" presStyleCnt="0">
        <dgm:presLayoutVars>
          <dgm:bulletEnabled val="1"/>
        </dgm:presLayoutVars>
      </dgm:prSet>
      <dgm:spPr/>
    </dgm:pt>
    <dgm:pt modelId="{6BF5E36E-2937-A841-9624-8B2EA88C7E73}" type="pres">
      <dgm:prSet presAssocID="{71FFA601-0022-4BA6-9B83-B6BE17DEB362}" presName="bgRect" presStyleLbl="alignNode1" presStyleIdx="1" presStyleCnt="3"/>
      <dgm:spPr/>
    </dgm:pt>
    <dgm:pt modelId="{B4C7716F-78F1-8244-A30B-9C7A8EA035CC}" type="pres">
      <dgm:prSet presAssocID="{051CA987-7B40-4C0F-9388-5FD073DD565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057BC2A-0813-544B-9CB3-8D21F58CAA2C}" type="pres">
      <dgm:prSet presAssocID="{71FFA601-0022-4BA6-9B83-B6BE17DEB362}" presName="nodeRect" presStyleLbl="alignNode1" presStyleIdx="1" presStyleCnt="3">
        <dgm:presLayoutVars>
          <dgm:bulletEnabled val="1"/>
        </dgm:presLayoutVars>
      </dgm:prSet>
      <dgm:spPr/>
    </dgm:pt>
    <dgm:pt modelId="{C9198869-340D-904F-9E8F-1BA6ECD39B74}" type="pres">
      <dgm:prSet presAssocID="{051CA987-7B40-4C0F-9388-5FD073DD5658}" presName="sibTrans" presStyleCnt="0"/>
      <dgm:spPr/>
    </dgm:pt>
    <dgm:pt modelId="{7A2E43C7-3B89-094D-AC22-FB9E3016FE3E}" type="pres">
      <dgm:prSet presAssocID="{D3EF51B6-69EC-43FC-B130-12401A343314}" presName="compositeNode" presStyleCnt="0">
        <dgm:presLayoutVars>
          <dgm:bulletEnabled val="1"/>
        </dgm:presLayoutVars>
      </dgm:prSet>
      <dgm:spPr/>
    </dgm:pt>
    <dgm:pt modelId="{3B24ACFA-3078-9549-A5B2-1C57FC10395E}" type="pres">
      <dgm:prSet presAssocID="{D3EF51B6-69EC-43FC-B130-12401A343314}" presName="bgRect" presStyleLbl="alignNode1" presStyleIdx="2" presStyleCnt="3"/>
      <dgm:spPr/>
    </dgm:pt>
    <dgm:pt modelId="{A64E657F-941C-CB4E-9C2A-2ED50E58E576}" type="pres">
      <dgm:prSet presAssocID="{242FCFCC-BFA9-4925-89D4-D967617EA6B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3CE466B-2B6D-914E-B788-11BDAA77F711}" type="pres">
      <dgm:prSet presAssocID="{D3EF51B6-69EC-43FC-B130-12401A34331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E0ECD0B-D787-4132-88A2-E6803B063A69}" srcId="{5A9BC8FD-CE38-44B2-BCD9-D9045375B657}" destId="{D3EF51B6-69EC-43FC-B130-12401A343314}" srcOrd="2" destOrd="0" parTransId="{0D78DAB3-0741-499E-848A-A109AF0AA50C}" sibTransId="{242FCFCC-BFA9-4925-89D4-D967617EA6B0}"/>
    <dgm:cxn modelId="{AE451B26-5FD0-490F-B3B8-226A5703270D}" srcId="{5A9BC8FD-CE38-44B2-BCD9-D9045375B657}" destId="{71FFA601-0022-4BA6-9B83-B6BE17DEB362}" srcOrd="1" destOrd="0" parTransId="{BF5861E6-40CA-41E4-9C46-35A8AD8E202B}" sibTransId="{051CA987-7B40-4C0F-9388-5FD073DD5658}"/>
    <dgm:cxn modelId="{28DCE727-C42C-D446-891F-2BDE15F918A5}" type="presOf" srcId="{D3EF51B6-69EC-43FC-B130-12401A343314}" destId="{83CE466B-2B6D-914E-B788-11BDAA77F711}" srcOrd="1" destOrd="0" presId="urn:microsoft.com/office/officeart/2016/7/layout/LinearBlockProcessNumbered"/>
    <dgm:cxn modelId="{71E1E16B-282F-604A-9433-66203C24A016}" type="presOf" srcId="{63539D58-16B4-48FE-89DA-A49BB37F080A}" destId="{D57794CC-208C-3B48-AC3B-9806512255CB}" srcOrd="0" destOrd="0" presId="urn:microsoft.com/office/officeart/2016/7/layout/LinearBlockProcessNumbered"/>
    <dgm:cxn modelId="{CBADB66C-5A78-4A42-8B55-B37F72F19AE6}" type="presOf" srcId="{D3EF51B6-69EC-43FC-B130-12401A343314}" destId="{3B24ACFA-3078-9549-A5B2-1C57FC10395E}" srcOrd="0" destOrd="0" presId="urn:microsoft.com/office/officeart/2016/7/layout/LinearBlockProcessNumbered"/>
    <dgm:cxn modelId="{7F90AC6F-0093-0744-AD68-4438767819C5}" type="presOf" srcId="{361DF38B-3773-4318-8733-B437A99AF855}" destId="{9B03166E-C68D-684E-933E-EE95E4E5B28B}" srcOrd="0" destOrd="0" presId="urn:microsoft.com/office/officeart/2016/7/layout/LinearBlockProcessNumbered"/>
    <dgm:cxn modelId="{105A9578-EF88-6C4E-A574-35ED8C2982A2}" type="presOf" srcId="{5A9BC8FD-CE38-44B2-BCD9-D9045375B657}" destId="{AC64AFF6-2B74-6F40-B741-891B32E9C0FB}" srcOrd="0" destOrd="0" presId="urn:microsoft.com/office/officeart/2016/7/layout/LinearBlockProcessNumbered"/>
    <dgm:cxn modelId="{BBC8B281-C3F7-0B4C-9E15-54CB9538613D}" type="presOf" srcId="{71FFA601-0022-4BA6-9B83-B6BE17DEB362}" destId="{6BF5E36E-2937-A841-9624-8B2EA88C7E73}" srcOrd="0" destOrd="0" presId="urn:microsoft.com/office/officeart/2016/7/layout/LinearBlockProcessNumbered"/>
    <dgm:cxn modelId="{443729A4-4621-B046-8A17-0196B42A9790}" type="presOf" srcId="{63539D58-16B4-48FE-89DA-A49BB37F080A}" destId="{18A2F7BA-AD90-484E-A60D-20CEB24BF2A3}" srcOrd="1" destOrd="0" presId="urn:microsoft.com/office/officeart/2016/7/layout/LinearBlockProcessNumbered"/>
    <dgm:cxn modelId="{0A1BF2CA-3C30-0841-BF43-A96E86674835}" type="presOf" srcId="{051CA987-7B40-4C0F-9388-5FD073DD5658}" destId="{B4C7716F-78F1-8244-A30B-9C7A8EA035CC}" srcOrd="0" destOrd="0" presId="urn:microsoft.com/office/officeart/2016/7/layout/LinearBlockProcessNumbered"/>
    <dgm:cxn modelId="{F18A77DE-E135-6349-94E0-142341E8C19B}" type="presOf" srcId="{242FCFCC-BFA9-4925-89D4-D967617EA6B0}" destId="{A64E657F-941C-CB4E-9C2A-2ED50E58E576}" srcOrd="0" destOrd="0" presId="urn:microsoft.com/office/officeart/2016/7/layout/LinearBlockProcessNumbered"/>
    <dgm:cxn modelId="{9D8CAAE3-294A-4B22-B4F8-A0FCBA2F414E}" srcId="{5A9BC8FD-CE38-44B2-BCD9-D9045375B657}" destId="{63539D58-16B4-48FE-89DA-A49BB37F080A}" srcOrd="0" destOrd="0" parTransId="{42D32405-4AF0-47B8-9AE9-5983F0D54EF5}" sibTransId="{361DF38B-3773-4318-8733-B437A99AF855}"/>
    <dgm:cxn modelId="{6F062FF4-DF59-1440-92C1-059DE340D48D}" type="presOf" srcId="{71FFA601-0022-4BA6-9B83-B6BE17DEB362}" destId="{B057BC2A-0813-544B-9CB3-8D21F58CAA2C}" srcOrd="1" destOrd="0" presId="urn:microsoft.com/office/officeart/2016/7/layout/LinearBlockProcessNumbered"/>
    <dgm:cxn modelId="{63ACCE49-244D-844A-9809-4C19501D95C3}" type="presParOf" srcId="{AC64AFF6-2B74-6F40-B741-891B32E9C0FB}" destId="{B507B749-0652-3044-BD64-594E8943220C}" srcOrd="0" destOrd="0" presId="urn:microsoft.com/office/officeart/2016/7/layout/LinearBlockProcessNumbered"/>
    <dgm:cxn modelId="{F60FCA6B-7CC5-874D-9690-1CE6EF03EA74}" type="presParOf" srcId="{B507B749-0652-3044-BD64-594E8943220C}" destId="{D57794CC-208C-3B48-AC3B-9806512255CB}" srcOrd="0" destOrd="0" presId="urn:microsoft.com/office/officeart/2016/7/layout/LinearBlockProcessNumbered"/>
    <dgm:cxn modelId="{B158145D-B129-784E-BFF4-AD785BE17F56}" type="presParOf" srcId="{B507B749-0652-3044-BD64-594E8943220C}" destId="{9B03166E-C68D-684E-933E-EE95E4E5B28B}" srcOrd="1" destOrd="0" presId="urn:microsoft.com/office/officeart/2016/7/layout/LinearBlockProcessNumbered"/>
    <dgm:cxn modelId="{8F86E775-D78E-5B45-91B5-DE602E4FCC02}" type="presParOf" srcId="{B507B749-0652-3044-BD64-594E8943220C}" destId="{18A2F7BA-AD90-484E-A60D-20CEB24BF2A3}" srcOrd="2" destOrd="0" presId="urn:microsoft.com/office/officeart/2016/7/layout/LinearBlockProcessNumbered"/>
    <dgm:cxn modelId="{98D02F3F-A23E-C34F-9131-5798E323EF3B}" type="presParOf" srcId="{AC64AFF6-2B74-6F40-B741-891B32E9C0FB}" destId="{815F7084-6FE8-924A-B34C-5CF93D8ADBA8}" srcOrd="1" destOrd="0" presId="urn:microsoft.com/office/officeart/2016/7/layout/LinearBlockProcessNumbered"/>
    <dgm:cxn modelId="{B9A0D500-9319-5C40-BAB3-1EAE7EA7CBCD}" type="presParOf" srcId="{AC64AFF6-2B74-6F40-B741-891B32E9C0FB}" destId="{22704982-8405-5C4A-86E9-142335A23434}" srcOrd="2" destOrd="0" presId="urn:microsoft.com/office/officeart/2016/7/layout/LinearBlockProcessNumbered"/>
    <dgm:cxn modelId="{F59476D5-96F2-264F-85AE-38143A2ACE27}" type="presParOf" srcId="{22704982-8405-5C4A-86E9-142335A23434}" destId="{6BF5E36E-2937-A841-9624-8B2EA88C7E73}" srcOrd="0" destOrd="0" presId="urn:microsoft.com/office/officeart/2016/7/layout/LinearBlockProcessNumbered"/>
    <dgm:cxn modelId="{7383F4A9-39E3-1448-A045-D8B767707545}" type="presParOf" srcId="{22704982-8405-5C4A-86E9-142335A23434}" destId="{B4C7716F-78F1-8244-A30B-9C7A8EA035CC}" srcOrd="1" destOrd="0" presId="urn:microsoft.com/office/officeart/2016/7/layout/LinearBlockProcessNumbered"/>
    <dgm:cxn modelId="{D347B9DE-BBFA-EA42-BD6C-2DCDD1BD5B92}" type="presParOf" srcId="{22704982-8405-5C4A-86E9-142335A23434}" destId="{B057BC2A-0813-544B-9CB3-8D21F58CAA2C}" srcOrd="2" destOrd="0" presId="urn:microsoft.com/office/officeart/2016/7/layout/LinearBlockProcessNumbered"/>
    <dgm:cxn modelId="{EBACDE9C-DF67-1941-BE0F-2A465BD6AAB3}" type="presParOf" srcId="{AC64AFF6-2B74-6F40-B741-891B32E9C0FB}" destId="{C9198869-340D-904F-9E8F-1BA6ECD39B74}" srcOrd="3" destOrd="0" presId="urn:microsoft.com/office/officeart/2016/7/layout/LinearBlockProcessNumbered"/>
    <dgm:cxn modelId="{4411C4CF-D426-0446-B8D1-9F27904CD12C}" type="presParOf" srcId="{AC64AFF6-2B74-6F40-B741-891B32E9C0FB}" destId="{7A2E43C7-3B89-094D-AC22-FB9E3016FE3E}" srcOrd="4" destOrd="0" presId="urn:microsoft.com/office/officeart/2016/7/layout/LinearBlockProcessNumbered"/>
    <dgm:cxn modelId="{2E8D5A40-70E1-C542-A5F8-57FD157CE8F7}" type="presParOf" srcId="{7A2E43C7-3B89-094D-AC22-FB9E3016FE3E}" destId="{3B24ACFA-3078-9549-A5B2-1C57FC10395E}" srcOrd="0" destOrd="0" presId="urn:microsoft.com/office/officeart/2016/7/layout/LinearBlockProcessNumbered"/>
    <dgm:cxn modelId="{B7C35EC7-3F38-E946-91D1-2DABB276F465}" type="presParOf" srcId="{7A2E43C7-3B89-094D-AC22-FB9E3016FE3E}" destId="{A64E657F-941C-CB4E-9C2A-2ED50E58E576}" srcOrd="1" destOrd="0" presId="urn:microsoft.com/office/officeart/2016/7/layout/LinearBlockProcessNumbered"/>
    <dgm:cxn modelId="{CA6A1F49-E8B5-BD4F-A056-4134792C0933}" type="presParOf" srcId="{7A2E43C7-3B89-094D-AC22-FB9E3016FE3E}" destId="{83CE466B-2B6D-914E-B788-11BDAA77F71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00F5F-68BF-3F45-8F11-E64215F66F80}">
      <dsp:nvSpPr>
        <dsp:cNvPr id="0" name=""/>
        <dsp:cNvSpPr/>
      </dsp:nvSpPr>
      <dsp:spPr>
        <a:xfrm>
          <a:off x="3080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Identify spending categories (shopping, travel, …)</a:t>
          </a:r>
          <a:endParaRPr lang="en-US" sz="1900" kern="1200"/>
        </a:p>
      </dsp:txBody>
      <dsp:txXfrm>
        <a:off x="3080" y="1563836"/>
        <a:ext cx="2444055" cy="2053006"/>
      </dsp:txXfrm>
    </dsp:sp>
    <dsp:sp modelId="{F758685B-9192-5D4B-A125-81F62EE793F1}">
      <dsp:nvSpPr>
        <dsp:cNvPr id="0" name=""/>
        <dsp:cNvSpPr/>
      </dsp:nvSpPr>
      <dsp:spPr>
        <a:xfrm>
          <a:off x="711856" y="605766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756094"/>
        <a:ext cx="725847" cy="725847"/>
      </dsp:txXfrm>
    </dsp:sp>
    <dsp:sp modelId="{674B8B55-C219-694F-81F4-11C5A437C46D}">
      <dsp:nvSpPr>
        <dsp:cNvPr id="0" name=""/>
        <dsp:cNvSpPr/>
      </dsp:nvSpPr>
      <dsp:spPr>
        <a:xfrm>
          <a:off x="3080" y="3685204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D8174-BFB3-7C46-934C-C70A8C4F69DC}">
      <dsp:nvSpPr>
        <dsp:cNvPr id="0" name=""/>
        <dsp:cNvSpPr/>
      </dsp:nvSpPr>
      <dsp:spPr>
        <a:xfrm>
          <a:off x="2691541" y="263599"/>
          <a:ext cx="2444055" cy="34216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Score each spending category on environmental impact per pound</a:t>
          </a:r>
          <a:endParaRPr lang="en-US" sz="1900" kern="1200"/>
        </a:p>
      </dsp:txBody>
      <dsp:txXfrm>
        <a:off x="2691541" y="1563836"/>
        <a:ext cx="2444055" cy="2053006"/>
      </dsp:txXfrm>
    </dsp:sp>
    <dsp:sp modelId="{01D8928A-21F7-9E4D-8060-FE43CE80ADB2}">
      <dsp:nvSpPr>
        <dsp:cNvPr id="0" name=""/>
        <dsp:cNvSpPr/>
      </dsp:nvSpPr>
      <dsp:spPr>
        <a:xfrm>
          <a:off x="3400317" y="605766"/>
          <a:ext cx="1026503" cy="10265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756094"/>
        <a:ext cx="725847" cy="725847"/>
      </dsp:txXfrm>
    </dsp:sp>
    <dsp:sp modelId="{47F20D42-EE63-6945-8293-6D99A84751CD}">
      <dsp:nvSpPr>
        <dsp:cNvPr id="0" name=""/>
        <dsp:cNvSpPr/>
      </dsp:nvSpPr>
      <dsp:spPr>
        <a:xfrm>
          <a:off x="2691541" y="3685204"/>
          <a:ext cx="244405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11B70-EEBA-934C-A537-82C956344F47}">
      <dsp:nvSpPr>
        <dsp:cNvPr id="0" name=""/>
        <dsp:cNvSpPr/>
      </dsp:nvSpPr>
      <dsp:spPr>
        <a:xfrm>
          <a:off x="5380002" y="263599"/>
          <a:ext cx="2444055" cy="34216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Calculate proportion of spending in each group for each individual</a:t>
          </a:r>
          <a:endParaRPr lang="en-US" sz="1900" kern="1200"/>
        </a:p>
      </dsp:txBody>
      <dsp:txXfrm>
        <a:off x="5380002" y="1563836"/>
        <a:ext cx="2444055" cy="2053006"/>
      </dsp:txXfrm>
    </dsp:sp>
    <dsp:sp modelId="{28F097CB-5F10-B442-B367-3B46AACAAC7F}">
      <dsp:nvSpPr>
        <dsp:cNvPr id="0" name=""/>
        <dsp:cNvSpPr/>
      </dsp:nvSpPr>
      <dsp:spPr>
        <a:xfrm>
          <a:off x="6088778" y="605766"/>
          <a:ext cx="1026503" cy="10265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756094"/>
        <a:ext cx="725847" cy="725847"/>
      </dsp:txXfrm>
    </dsp:sp>
    <dsp:sp modelId="{7556018F-AEA5-A548-ADE5-EB888450D986}">
      <dsp:nvSpPr>
        <dsp:cNvPr id="0" name=""/>
        <dsp:cNvSpPr/>
      </dsp:nvSpPr>
      <dsp:spPr>
        <a:xfrm>
          <a:off x="5380002" y="3685204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E545E-F109-1B4D-888A-B35B60B3B8DD}">
      <dsp:nvSpPr>
        <dsp:cNvPr id="0" name=""/>
        <dsp:cNvSpPr/>
      </dsp:nvSpPr>
      <dsp:spPr>
        <a:xfrm>
          <a:off x="8068463" y="263599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Score based on standard deviations away from the median</a:t>
          </a:r>
          <a:endParaRPr lang="en-US" sz="1900" kern="1200"/>
        </a:p>
      </dsp:txBody>
      <dsp:txXfrm>
        <a:off x="8068463" y="1563836"/>
        <a:ext cx="2444055" cy="2053006"/>
      </dsp:txXfrm>
    </dsp:sp>
    <dsp:sp modelId="{9AF802E7-6C22-C647-9571-E5FBE343E7FB}">
      <dsp:nvSpPr>
        <dsp:cNvPr id="0" name=""/>
        <dsp:cNvSpPr/>
      </dsp:nvSpPr>
      <dsp:spPr>
        <a:xfrm>
          <a:off x="8777239" y="605766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756094"/>
        <a:ext cx="725847" cy="725847"/>
      </dsp:txXfrm>
    </dsp:sp>
    <dsp:sp modelId="{D0A01320-7031-EE40-9D90-435CE724146A}">
      <dsp:nvSpPr>
        <dsp:cNvPr id="0" name=""/>
        <dsp:cNvSpPr/>
      </dsp:nvSpPr>
      <dsp:spPr>
        <a:xfrm>
          <a:off x="8068463" y="3685204"/>
          <a:ext cx="24440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794CC-208C-3B48-AC3B-9806512255CB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Identify behaviours that suggest environmental attitude</a:t>
          </a:r>
          <a:endParaRPr lang="en-US" sz="2600" kern="1200"/>
        </a:p>
      </dsp:txBody>
      <dsp:txXfrm>
        <a:off x="821" y="1776404"/>
        <a:ext cx="3327201" cy="2395585"/>
      </dsp:txXfrm>
    </dsp:sp>
    <dsp:sp modelId="{9B03166E-C68D-684E-933E-EE95E4E5B28B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6BF5E36E-2937-A841-9624-8B2EA88C7E73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Score behaviours (tuning system beyond too complex to explain in time limit)</a:t>
          </a:r>
          <a:endParaRPr lang="en-US" sz="2600" kern="1200"/>
        </a:p>
      </dsp:txBody>
      <dsp:txXfrm>
        <a:off x="3594199" y="1776404"/>
        <a:ext cx="3327201" cy="2395585"/>
      </dsp:txXfrm>
    </dsp:sp>
    <dsp:sp modelId="{B4C7716F-78F1-8244-A30B-9C7A8EA035CC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3B24ACFA-3078-9549-A5B2-1C57FC10395E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Sum up scores of present behaviours for each individual </a:t>
          </a:r>
          <a:endParaRPr lang="en-US" sz="2600" kern="1200"/>
        </a:p>
      </dsp:txBody>
      <dsp:txXfrm>
        <a:off x="7187576" y="1776404"/>
        <a:ext cx="3327201" cy="2395585"/>
      </dsp:txXfrm>
    </dsp:sp>
    <dsp:sp modelId="{A64E657F-941C-CB4E-9C2A-2ED50E58E576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78C3-6AB7-2A38-A402-C9DAA2A4D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0A39A-2994-E7BB-EE03-43AB0F3F1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E697-BAFF-9BCF-712D-9BD76356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9660-9907-1E44-8E6A-DDA6548A44D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C7F6-E2A2-CF76-96FD-DCE15D31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AF139-6542-D72F-F818-D354F06B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21B4-CC94-D841-B549-7D33C81B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6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C4EF-2A18-A32F-5FCC-946666BB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272C3-0EC6-C6BB-18CF-8FC8F534D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81F68-D9DB-17D1-4B69-BE13EB65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9660-9907-1E44-8E6A-DDA6548A44D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C0E8-EE33-F7FA-A91F-AF04CC51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853E-2038-4840-0496-268C0B9B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21B4-CC94-D841-B549-7D33C81B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47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FB1F8-9121-C9A8-A2D7-7BC1D933A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C205F-EAB9-68B2-83C1-0A8201C7D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942B-8A76-E345-493D-EBEADBA0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9660-9907-1E44-8E6A-DDA6548A44D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4375-1A92-7F41-B143-59C8B1A4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449A-FBA4-7FB0-E0D1-D1FA3082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21B4-CC94-D841-B549-7D33C81B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91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E552-D228-ABDE-0127-9F8C95A1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D8BA-C759-D242-65A6-393F279E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4DAF-5DC0-B8DF-E25F-2B601FE4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9660-9907-1E44-8E6A-DDA6548A44D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5D66D-1B81-7E1E-CB9C-CA37201C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632E8-6718-5EFC-1A70-8F06436D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21B4-CC94-D841-B549-7D33C81B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33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D94B-7690-F0DD-6304-C16A784C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00C60-D22F-74CF-C922-3688CA16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795E4-D232-4A2D-DB14-E9AB0100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9660-9907-1E44-8E6A-DDA6548A44D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7CD74-03B6-1183-C4C2-95B73E12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D625-0A48-2206-8EB4-0F678658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21B4-CC94-D841-B549-7D33C81B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7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643E-DC1D-1E8A-577E-67C1683D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AAF7-ED6D-D832-2258-207144833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C46DC-18BD-4E21-BF52-5AF887A44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F1649-0364-2A26-7CB1-D5EB59A3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9660-9907-1E44-8E6A-DDA6548A44D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8D4E4-7654-D900-681E-43D65EC3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4F930-FB5A-4CD9-CBBA-1FBC2F6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21B4-CC94-D841-B549-7D33C81B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2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68DA-36D9-4C2C-7144-25794A86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CF174-9795-6FAA-D012-E7533272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1D57C-493E-8FC9-61F2-12E2B22B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3BB45-85CA-A8DA-F461-B9AF9CF49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F8D05-D79D-9388-8761-08E6720C5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07539-9DFD-63EE-DD01-500E06BA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9660-9907-1E44-8E6A-DDA6548A44D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8CC9E-F522-D662-0A22-7F664CC4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8FBDB-2D7B-2C00-BBC3-C65DD1C6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21B4-CC94-D841-B549-7D33C81B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1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1BA0-7255-A5BD-F700-1C497D93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35945-AC3C-837B-DE4C-E3C8960E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9660-9907-1E44-8E6A-DDA6548A44D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B8E5B-8E63-9CD7-3453-A1A9268E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25950-BFBB-EE67-915E-679A7A5B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21B4-CC94-D841-B549-7D33C81B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52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F221F-F558-D2F0-5B2E-2B9B10E2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9660-9907-1E44-8E6A-DDA6548A44D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55DDB-5C37-7615-9DF5-9B488251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E18FD-070F-E31A-F17B-A3D027DC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21B4-CC94-D841-B549-7D33C81B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E5EC-949C-1666-0D32-1D208C02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2888-B156-5E32-04F4-F1AD016A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3594B-7125-EE86-FA7F-A7904DD1A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C116A-C7A5-98CC-7681-6115CA35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9660-9907-1E44-8E6A-DDA6548A44D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2D3C-4462-2B47-C7D0-B07F12B3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542F3-E389-2A26-26D8-4F391E89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21B4-CC94-D841-B549-7D33C81B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4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CBF0-4044-6A41-2B10-A148ECE9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ABD32-CE9F-8DFB-FAFE-B525383A5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9333A-02FA-778C-6D2C-A6BF103C8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A7392-B42F-9B0A-4ADF-FF34744B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9660-9907-1E44-8E6A-DDA6548A44D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65526-5BC7-3D56-F28A-DA04FF9E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B7DE-125A-FC53-BF65-CE428D6E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21B4-CC94-D841-B549-7D33C81B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6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CA8FF-9EB2-7261-AE5A-4470EA65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BD5CA-7959-472D-221B-67BEAC078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51AB-9A50-0656-F794-51F8FC15C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79660-9907-1E44-8E6A-DDA6548A44D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61EA4-351D-456E-E7F7-E2EA29B63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C5CDB-644D-FFCA-2648-FB95D3E4E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21B4-CC94-D841-B549-7D33C81B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21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CE33D-80EB-0A11-A0B5-57C3666B7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GB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8F744-E982-9687-FD34-E5EA63A85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080808"/>
                </a:solidFill>
              </a:rPr>
              <a:t>Interim Presentation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302A0-2F32-B629-4F2F-9F397698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br>
              <a:rPr lang="en-GB" sz="3600"/>
            </a:br>
            <a:r>
              <a:rPr lang="en-GB" sz="3600"/>
              <a:t>Construction of an environmental attitudinal score from Visa transactional data </a:t>
            </a:r>
            <a:br>
              <a:rPr lang="en-GB" sz="3600"/>
            </a:br>
            <a:endParaRPr lang="en-GB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E9C5-7E9E-19DF-4CCD-E933C099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n-GB" sz="2000"/>
              <a:t>Cardholder level data</a:t>
            </a:r>
          </a:p>
          <a:p>
            <a:r>
              <a:rPr lang="en-GB" sz="2000"/>
              <a:t>Subset:</a:t>
            </a:r>
          </a:p>
          <a:p>
            <a:pPr lvl="1"/>
            <a:r>
              <a:rPr lang="en-GB" sz="2000"/>
              <a:t>2022</a:t>
            </a:r>
          </a:p>
          <a:p>
            <a:pPr lvl="1"/>
            <a:r>
              <a:rPr lang="en-GB" sz="2000"/>
              <a:t>London</a:t>
            </a:r>
          </a:p>
          <a:p>
            <a:pPr lvl="1"/>
            <a:r>
              <a:rPr lang="en-GB" sz="2000"/>
              <a:t>Highly active cards</a:t>
            </a:r>
          </a:p>
          <a:p>
            <a:pPr lvl="1"/>
            <a:endParaRPr lang="en-GB" sz="2000"/>
          </a:p>
          <a:p>
            <a:r>
              <a:rPr lang="en-GB" sz="2000"/>
              <a:t>Relationship between behaviours and attitudes confounded by opportunity-cost</a:t>
            </a:r>
          </a:p>
          <a:p>
            <a:pPr lvl="1"/>
            <a:r>
              <a:rPr lang="en-GB" sz="2000"/>
              <a:t>London only</a:t>
            </a:r>
          </a:p>
          <a:p>
            <a:pPr lvl="1"/>
            <a:r>
              <a:rPr lang="en-GB" sz="2000"/>
              <a:t>Adjust for salary at the end</a:t>
            </a:r>
          </a:p>
        </p:txBody>
      </p:sp>
    </p:spTree>
    <p:extLst>
      <p:ext uri="{BB962C8B-B14F-4D97-AF65-F5344CB8AC3E}">
        <p14:creationId xmlns:p14="http://schemas.microsoft.com/office/powerpoint/2010/main" val="393331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501C2-43F5-B62B-272B-C5F21EFD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000"/>
              <a:t>Scoring method 1: Ground truth model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8E27DA-5E52-4F45-C893-94078F574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83408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38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4A0BF-9B5B-C33B-005D-CFDF2F58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/>
              <a:t>Scoring method 2: Behaviour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F71B8C-496F-72A2-341D-FEAFD127B0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0231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57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F82A-CE8A-8012-05D9-885D4F57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score categories / behaviours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DE28-08D3-1F4D-100B-835AC087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Incorporate ground truth (actual carbon emissions)</a:t>
            </a:r>
          </a:p>
          <a:p>
            <a:r>
              <a:rPr lang="en-GB" dirty="0"/>
              <a:t>Limit the effect of behaviours (stop one action hiding effect of others)</a:t>
            </a:r>
          </a:p>
        </p:txBody>
      </p:sp>
    </p:spTree>
    <p:extLst>
      <p:ext uri="{BB962C8B-B14F-4D97-AF65-F5344CB8AC3E}">
        <p14:creationId xmlns:p14="http://schemas.microsoft.com/office/powerpoint/2010/main" val="54089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154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Interim Presentation</vt:lpstr>
      <vt:lpstr> Construction of an environmental attitudinal score from Visa transactional data  </vt:lpstr>
      <vt:lpstr>Scoring method 1: Ground truth model</vt:lpstr>
      <vt:lpstr>Scoring method 2: Behaviour model</vt:lpstr>
      <vt:lpstr>How to score categories / behaviours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Presentation</dc:title>
  <dc:creator>Scotney, Alby</dc:creator>
  <cp:lastModifiedBy>Scotney, Alby</cp:lastModifiedBy>
  <cp:revision>1</cp:revision>
  <dcterms:created xsi:type="dcterms:W3CDTF">2022-06-06T13:36:45Z</dcterms:created>
  <dcterms:modified xsi:type="dcterms:W3CDTF">2022-06-06T13:50:14Z</dcterms:modified>
</cp:coreProperties>
</file>