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media/image1.png" ContentType="image/png"/>
  <Override PartName="/ppt/media/image2.png" ContentType="image/png"/>
  <Override PartName="/ppt/media/image3.png" ContentType="image/png"/>
  <Override PartName="/ppt/media/image4.png" ContentType="image/png"/>
  <Override PartName="/ppt/media/image5.emf" ContentType="image/x-emf"/>
  <Override PartName="/ppt/media/image6.emf" ContentType="image/x-emf"/>
  <Override PartName="/ppt/media/image7.png" ContentType="image/png"/>
  <Override PartName="/ppt/media/image8.png" ContentType="image/png"/>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9.xml" ContentType="application/vnd.openxmlformats-officedocument.presentationml.slideLayout+xml"/>
  <Override PartName="/ppt/slideLayouts/slideLayout3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_rels/slideLayout31.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39.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Lst>
  <p:sldSz cx="10080625" cy="56705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27" name="PlaceHolder 2"/>
          <p:cNvSpPr>
            <a:spLocks noGrp="1"/>
          </p:cNvSpPr>
          <p:nvPr>
            <p:ph type="body"/>
          </p:nvPr>
        </p:nvSpPr>
        <p:spPr>
          <a:xfrm>
            <a:off x="504000" y="2376000"/>
            <a:ext cx="907164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28" name="PlaceHolder 3"/>
          <p:cNvSpPr>
            <a:spLocks noGrp="1"/>
          </p:cNvSpPr>
          <p:nvPr>
            <p:ph type="body"/>
          </p:nvPr>
        </p:nvSpPr>
        <p:spPr>
          <a:xfrm>
            <a:off x="504000" y="3814920"/>
            <a:ext cx="9071640" cy="131364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30" name="PlaceHolder 2"/>
          <p:cNvSpPr>
            <a:spLocks noGrp="1"/>
          </p:cNvSpPr>
          <p:nvPr>
            <p:ph type="body"/>
          </p:nvPr>
        </p:nvSpPr>
        <p:spPr>
          <a:xfrm>
            <a:off x="504000" y="237600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31" name="PlaceHolder 3"/>
          <p:cNvSpPr>
            <a:spLocks noGrp="1"/>
          </p:cNvSpPr>
          <p:nvPr>
            <p:ph type="body"/>
          </p:nvPr>
        </p:nvSpPr>
        <p:spPr>
          <a:xfrm>
            <a:off x="5152680" y="237600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32" name="PlaceHolder 4"/>
          <p:cNvSpPr>
            <a:spLocks noGrp="1"/>
          </p:cNvSpPr>
          <p:nvPr>
            <p:ph type="body"/>
          </p:nvPr>
        </p:nvSpPr>
        <p:spPr>
          <a:xfrm>
            <a:off x="504000" y="381492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33" name="PlaceHolder 5"/>
          <p:cNvSpPr>
            <a:spLocks noGrp="1"/>
          </p:cNvSpPr>
          <p:nvPr>
            <p:ph type="body"/>
          </p:nvPr>
        </p:nvSpPr>
        <p:spPr>
          <a:xfrm>
            <a:off x="5152680" y="381492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35" name="PlaceHolder 2"/>
          <p:cNvSpPr>
            <a:spLocks noGrp="1"/>
          </p:cNvSpPr>
          <p:nvPr>
            <p:ph type="body"/>
          </p:nvPr>
        </p:nvSpPr>
        <p:spPr>
          <a:xfrm>
            <a:off x="504000" y="2376000"/>
            <a:ext cx="292068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36" name="PlaceHolder 3"/>
          <p:cNvSpPr>
            <a:spLocks noGrp="1"/>
          </p:cNvSpPr>
          <p:nvPr>
            <p:ph type="body"/>
          </p:nvPr>
        </p:nvSpPr>
        <p:spPr>
          <a:xfrm>
            <a:off x="3571200" y="2376000"/>
            <a:ext cx="292068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37" name="PlaceHolder 4"/>
          <p:cNvSpPr>
            <a:spLocks noGrp="1"/>
          </p:cNvSpPr>
          <p:nvPr>
            <p:ph type="body"/>
          </p:nvPr>
        </p:nvSpPr>
        <p:spPr>
          <a:xfrm>
            <a:off x="6638040" y="2376000"/>
            <a:ext cx="292068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38" name="PlaceHolder 5"/>
          <p:cNvSpPr>
            <a:spLocks noGrp="1"/>
          </p:cNvSpPr>
          <p:nvPr>
            <p:ph type="body"/>
          </p:nvPr>
        </p:nvSpPr>
        <p:spPr>
          <a:xfrm>
            <a:off x="504000" y="3814920"/>
            <a:ext cx="292068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39" name="PlaceHolder 6"/>
          <p:cNvSpPr>
            <a:spLocks noGrp="1"/>
          </p:cNvSpPr>
          <p:nvPr>
            <p:ph type="body"/>
          </p:nvPr>
        </p:nvSpPr>
        <p:spPr>
          <a:xfrm>
            <a:off x="3571200" y="3814920"/>
            <a:ext cx="292068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40" name="PlaceHolder 7"/>
          <p:cNvSpPr>
            <a:spLocks noGrp="1"/>
          </p:cNvSpPr>
          <p:nvPr>
            <p:ph type="body"/>
          </p:nvPr>
        </p:nvSpPr>
        <p:spPr>
          <a:xfrm>
            <a:off x="6638040" y="3814920"/>
            <a:ext cx="2920680" cy="131364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47" name="PlaceHolder 2"/>
          <p:cNvSpPr>
            <a:spLocks noGrp="1"/>
          </p:cNvSpPr>
          <p:nvPr>
            <p:ph type="subTitle"/>
          </p:nvPr>
        </p:nvSpPr>
        <p:spPr>
          <a:xfrm>
            <a:off x="504000" y="2376000"/>
            <a:ext cx="9071640" cy="2754000"/>
          </a:xfrm>
          <a:prstGeom prst="rect">
            <a:avLst/>
          </a:prstGeom>
        </p:spPr>
        <p:txBody>
          <a:bodyPr lIns="0" rIns="0" tIns="0" bIns="0" anchor="ctr">
            <a:noAutofit/>
          </a:bodyPr>
          <a:p>
            <a:pPr algn="ctr"/>
            <a:endParaRPr b="0" lang="en-US" sz="3200" spc="-1" strike="noStrike">
              <a:solidFill>
                <a:srgbClr val="ffffff"/>
              </a:solid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49" name="PlaceHolder 2"/>
          <p:cNvSpPr>
            <a:spLocks noGrp="1"/>
          </p:cNvSpPr>
          <p:nvPr>
            <p:ph type="body"/>
          </p:nvPr>
        </p:nvSpPr>
        <p:spPr>
          <a:xfrm>
            <a:off x="504000" y="2376000"/>
            <a:ext cx="9071640" cy="275400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51" name="PlaceHolder 2"/>
          <p:cNvSpPr>
            <a:spLocks noGrp="1"/>
          </p:cNvSpPr>
          <p:nvPr>
            <p:ph type="body"/>
          </p:nvPr>
        </p:nvSpPr>
        <p:spPr>
          <a:xfrm>
            <a:off x="504000" y="2376000"/>
            <a:ext cx="4426920" cy="2754000"/>
          </a:xfrm>
          <a:prstGeom prst="rect">
            <a:avLst/>
          </a:prstGeom>
        </p:spPr>
        <p:txBody>
          <a:bodyPr lIns="0" rIns="0" tIns="0" bIns="0">
            <a:normAutofit/>
          </a:bodyPr>
          <a:p>
            <a:endParaRPr b="0" lang="en-US" sz="3150" spc="-1" strike="noStrike">
              <a:solidFill>
                <a:srgbClr val="ffffff"/>
              </a:solidFill>
              <a:latin typeface="Arial"/>
            </a:endParaRPr>
          </a:p>
        </p:txBody>
      </p:sp>
      <p:sp>
        <p:nvSpPr>
          <p:cNvPr id="52" name="PlaceHolder 3"/>
          <p:cNvSpPr>
            <a:spLocks noGrp="1"/>
          </p:cNvSpPr>
          <p:nvPr>
            <p:ph type="body"/>
          </p:nvPr>
        </p:nvSpPr>
        <p:spPr>
          <a:xfrm>
            <a:off x="5152680" y="2376000"/>
            <a:ext cx="4426920" cy="275400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504000" y="810000"/>
            <a:ext cx="9071640" cy="6008760"/>
          </a:xfrm>
          <a:prstGeom prst="rect">
            <a:avLst/>
          </a:prstGeom>
        </p:spPr>
        <p:txBody>
          <a:bodyPr lIns="0" rIns="0" tIns="0" bIns="0" anchor="ctr">
            <a:noAutofit/>
          </a:bodyPr>
          <a:p>
            <a:pPr algn="ctr"/>
            <a:endParaRPr b="0" lang="en-US" sz="3200" spc="-1" strike="noStrike">
              <a:solidFill>
                <a:srgbClr val="ffffff"/>
              </a:solid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56" name="PlaceHolder 2"/>
          <p:cNvSpPr>
            <a:spLocks noGrp="1"/>
          </p:cNvSpPr>
          <p:nvPr>
            <p:ph type="body"/>
          </p:nvPr>
        </p:nvSpPr>
        <p:spPr>
          <a:xfrm>
            <a:off x="504000" y="237600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57" name="PlaceHolder 3"/>
          <p:cNvSpPr>
            <a:spLocks noGrp="1"/>
          </p:cNvSpPr>
          <p:nvPr>
            <p:ph type="body"/>
          </p:nvPr>
        </p:nvSpPr>
        <p:spPr>
          <a:xfrm>
            <a:off x="5152680" y="2376000"/>
            <a:ext cx="4426920" cy="2754000"/>
          </a:xfrm>
          <a:prstGeom prst="rect">
            <a:avLst/>
          </a:prstGeom>
        </p:spPr>
        <p:txBody>
          <a:bodyPr lIns="0" rIns="0" tIns="0" bIns="0">
            <a:normAutofit/>
          </a:bodyPr>
          <a:p>
            <a:endParaRPr b="0" lang="en-US" sz="3150" spc="-1" strike="noStrike">
              <a:solidFill>
                <a:srgbClr val="ffffff"/>
              </a:solidFill>
              <a:latin typeface="Arial"/>
            </a:endParaRPr>
          </a:p>
        </p:txBody>
      </p:sp>
      <p:sp>
        <p:nvSpPr>
          <p:cNvPr id="58" name="PlaceHolder 4"/>
          <p:cNvSpPr>
            <a:spLocks noGrp="1"/>
          </p:cNvSpPr>
          <p:nvPr>
            <p:ph type="body"/>
          </p:nvPr>
        </p:nvSpPr>
        <p:spPr>
          <a:xfrm>
            <a:off x="504000" y="381492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6" name="PlaceHolder 2"/>
          <p:cNvSpPr>
            <a:spLocks noGrp="1"/>
          </p:cNvSpPr>
          <p:nvPr>
            <p:ph type="subTitle"/>
          </p:nvPr>
        </p:nvSpPr>
        <p:spPr>
          <a:xfrm>
            <a:off x="504000" y="2376000"/>
            <a:ext cx="9071640" cy="2754000"/>
          </a:xfrm>
          <a:prstGeom prst="rect">
            <a:avLst/>
          </a:prstGeom>
        </p:spPr>
        <p:txBody>
          <a:bodyPr lIns="0" rIns="0" tIns="0" bIns="0" anchor="ctr">
            <a:noAutofit/>
          </a:bodyPr>
          <a:p>
            <a:pPr algn="ctr"/>
            <a:endParaRPr b="0" lang="en-US" sz="3200" spc="-1" strike="noStrike">
              <a:solidFill>
                <a:srgbClr val="ffffff"/>
              </a:solid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60" name="PlaceHolder 2"/>
          <p:cNvSpPr>
            <a:spLocks noGrp="1"/>
          </p:cNvSpPr>
          <p:nvPr>
            <p:ph type="body"/>
          </p:nvPr>
        </p:nvSpPr>
        <p:spPr>
          <a:xfrm>
            <a:off x="504000" y="2376000"/>
            <a:ext cx="4426920" cy="2754000"/>
          </a:xfrm>
          <a:prstGeom prst="rect">
            <a:avLst/>
          </a:prstGeom>
        </p:spPr>
        <p:txBody>
          <a:bodyPr lIns="0" rIns="0" tIns="0" bIns="0">
            <a:normAutofit/>
          </a:bodyPr>
          <a:p>
            <a:endParaRPr b="0" lang="en-US" sz="3150" spc="-1" strike="noStrike">
              <a:solidFill>
                <a:srgbClr val="ffffff"/>
              </a:solidFill>
              <a:latin typeface="Arial"/>
            </a:endParaRPr>
          </a:p>
        </p:txBody>
      </p:sp>
      <p:sp>
        <p:nvSpPr>
          <p:cNvPr id="61" name="PlaceHolder 3"/>
          <p:cNvSpPr>
            <a:spLocks noGrp="1"/>
          </p:cNvSpPr>
          <p:nvPr>
            <p:ph type="body"/>
          </p:nvPr>
        </p:nvSpPr>
        <p:spPr>
          <a:xfrm>
            <a:off x="5152680" y="237600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62" name="PlaceHolder 4"/>
          <p:cNvSpPr>
            <a:spLocks noGrp="1"/>
          </p:cNvSpPr>
          <p:nvPr>
            <p:ph type="body"/>
          </p:nvPr>
        </p:nvSpPr>
        <p:spPr>
          <a:xfrm>
            <a:off x="5152680" y="381492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64" name="PlaceHolder 2"/>
          <p:cNvSpPr>
            <a:spLocks noGrp="1"/>
          </p:cNvSpPr>
          <p:nvPr>
            <p:ph type="body"/>
          </p:nvPr>
        </p:nvSpPr>
        <p:spPr>
          <a:xfrm>
            <a:off x="504000" y="237600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65" name="PlaceHolder 3"/>
          <p:cNvSpPr>
            <a:spLocks noGrp="1"/>
          </p:cNvSpPr>
          <p:nvPr>
            <p:ph type="body"/>
          </p:nvPr>
        </p:nvSpPr>
        <p:spPr>
          <a:xfrm>
            <a:off x="5152680" y="237600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66" name="PlaceHolder 4"/>
          <p:cNvSpPr>
            <a:spLocks noGrp="1"/>
          </p:cNvSpPr>
          <p:nvPr>
            <p:ph type="body"/>
          </p:nvPr>
        </p:nvSpPr>
        <p:spPr>
          <a:xfrm>
            <a:off x="504000" y="3814920"/>
            <a:ext cx="9071640" cy="131364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68" name="PlaceHolder 2"/>
          <p:cNvSpPr>
            <a:spLocks noGrp="1"/>
          </p:cNvSpPr>
          <p:nvPr>
            <p:ph type="body"/>
          </p:nvPr>
        </p:nvSpPr>
        <p:spPr>
          <a:xfrm>
            <a:off x="504000" y="2376000"/>
            <a:ext cx="907164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69" name="PlaceHolder 3"/>
          <p:cNvSpPr>
            <a:spLocks noGrp="1"/>
          </p:cNvSpPr>
          <p:nvPr>
            <p:ph type="body"/>
          </p:nvPr>
        </p:nvSpPr>
        <p:spPr>
          <a:xfrm>
            <a:off x="504000" y="3814920"/>
            <a:ext cx="9071640" cy="131364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71" name="PlaceHolder 2"/>
          <p:cNvSpPr>
            <a:spLocks noGrp="1"/>
          </p:cNvSpPr>
          <p:nvPr>
            <p:ph type="body"/>
          </p:nvPr>
        </p:nvSpPr>
        <p:spPr>
          <a:xfrm>
            <a:off x="504000" y="237600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72" name="PlaceHolder 3"/>
          <p:cNvSpPr>
            <a:spLocks noGrp="1"/>
          </p:cNvSpPr>
          <p:nvPr>
            <p:ph type="body"/>
          </p:nvPr>
        </p:nvSpPr>
        <p:spPr>
          <a:xfrm>
            <a:off x="5152680" y="237600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73" name="PlaceHolder 4"/>
          <p:cNvSpPr>
            <a:spLocks noGrp="1"/>
          </p:cNvSpPr>
          <p:nvPr>
            <p:ph type="body"/>
          </p:nvPr>
        </p:nvSpPr>
        <p:spPr>
          <a:xfrm>
            <a:off x="504000" y="381492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74" name="PlaceHolder 5"/>
          <p:cNvSpPr>
            <a:spLocks noGrp="1"/>
          </p:cNvSpPr>
          <p:nvPr>
            <p:ph type="body"/>
          </p:nvPr>
        </p:nvSpPr>
        <p:spPr>
          <a:xfrm>
            <a:off x="5152680" y="381492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76" name="PlaceHolder 2"/>
          <p:cNvSpPr>
            <a:spLocks noGrp="1"/>
          </p:cNvSpPr>
          <p:nvPr>
            <p:ph type="body"/>
          </p:nvPr>
        </p:nvSpPr>
        <p:spPr>
          <a:xfrm>
            <a:off x="504000" y="2376000"/>
            <a:ext cx="292068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77" name="PlaceHolder 3"/>
          <p:cNvSpPr>
            <a:spLocks noGrp="1"/>
          </p:cNvSpPr>
          <p:nvPr>
            <p:ph type="body"/>
          </p:nvPr>
        </p:nvSpPr>
        <p:spPr>
          <a:xfrm>
            <a:off x="3571200" y="2376000"/>
            <a:ext cx="292068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78" name="PlaceHolder 4"/>
          <p:cNvSpPr>
            <a:spLocks noGrp="1"/>
          </p:cNvSpPr>
          <p:nvPr>
            <p:ph type="body"/>
          </p:nvPr>
        </p:nvSpPr>
        <p:spPr>
          <a:xfrm>
            <a:off x="6638040" y="2376000"/>
            <a:ext cx="292068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79" name="PlaceHolder 5"/>
          <p:cNvSpPr>
            <a:spLocks noGrp="1"/>
          </p:cNvSpPr>
          <p:nvPr>
            <p:ph type="body"/>
          </p:nvPr>
        </p:nvSpPr>
        <p:spPr>
          <a:xfrm>
            <a:off x="504000" y="3814920"/>
            <a:ext cx="292068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80" name="PlaceHolder 6"/>
          <p:cNvSpPr>
            <a:spLocks noGrp="1"/>
          </p:cNvSpPr>
          <p:nvPr>
            <p:ph type="body"/>
          </p:nvPr>
        </p:nvSpPr>
        <p:spPr>
          <a:xfrm>
            <a:off x="3571200" y="3814920"/>
            <a:ext cx="292068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81" name="PlaceHolder 7"/>
          <p:cNvSpPr>
            <a:spLocks noGrp="1"/>
          </p:cNvSpPr>
          <p:nvPr>
            <p:ph type="body"/>
          </p:nvPr>
        </p:nvSpPr>
        <p:spPr>
          <a:xfrm>
            <a:off x="6638040" y="3814920"/>
            <a:ext cx="2920680" cy="131364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88" name="PlaceHolder 2"/>
          <p:cNvSpPr>
            <a:spLocks noGrp="1"/>
          </p:cNvSpPr>
          <p:nvPr>
            <p:ph type="subTitle"/>
          </p:nvPr>
        </p:nvSpPr>
        <p:spPr>
          <a:xfrm>
            <a:off x="504000" y="2376000"/>
            <a:ext cx="9071640" cy="2754000"/>
          </a:xfrm>
          <a:prstGeom prst="rect">
            <a:avLst/>
          </a:prstGeom>
        </p:spPr>
        <p:txBody>
          <a:bodyPr lIns="0" rIns="0" tIns="0" bIns="0" anchor="ctr">
            <a:noAutofit/>
          </a:bodyPr>
          <a:p>
            <a:pPr algn="ctr"/>
            <a:endParaRPr b="0" lang="en-US" sz="3200" spc="-1" strike="noStrike">
              <a:solidFill>
                <a:srgbClr val="ffffff"/>
              </a:solid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90" name="PlaceHolder 2"/>
          <p:cNvSpPr>
            <a:spLocks noGrp="1"/>
          </p:cNvSpPr>
          <p:nvPr>
            <p:ph type="body"/>
          </p:nvPr>
        </p:nvSpPr>
        <p:spPr>
          <a:xfrm>
            <a:off x="504000" y="2376000"/>
            <a:ext cx="9071640" cy="275400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92" name="PlaceHolder 2"/>
          <p:cNvSpPr>
            <a:spLocks noGrp="1"/>
          </p:cNvSpPr>
          <p:nvPr>
            <p:ph type="body"/>
          </p:nvPr>
        </p:nvSpPr>
        <p:spPr>
          <a:xfrm>
            <a:off x="504000" y="2376000"/>
            <a:ext cx="4426920" cy="2754000"/>
          </a:xfrm>
          <a:prstGeom prst="rect">
            <a:avLst/>
          </a:prstGeom>
        </p:spPr>
        <p:txBody>
          <a:bodyPr lIns="0" rIns="0" tIns="0" bIns="0">
            <a:normAutofit/>
          </a:bodyPr>
          <a:p>
            <a:endParaRPr b="0" lang="en-US" sz="3150" spc="-1" strike="noStrike">
              <a:solidFill>
                <a:srgbClr val="ffffff"/>
              </a:solidFill>
              <a:latin typeface="Arial"/>
            </a:endParaRPr>
          </a:p>
        </p:txBody>
      </p:sp>
      <p:sp>
        <p:nvSpPr>
          <p:cNvPr id="93" name="PlaceHolder 3"/>
          <p:cNvSpPr>
            <a:spLocks noGrp="1"/>
          </p:cNvSpPr>
          <p:nvPr>
            <p:ph type="body"/>
          </p:nvPr>
        </p:nvSpPr>
        <p:spPr>
          <a:xfrm>
            <a:off x="5152680" y="2376000"/>
            <a:ext cx="4426920" cy="275400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8" name="PlaceHolder 2"/>
          <p:cNvSpPr>
            <a:spLocks noGrp="1"/>
          </p:cNvSpPr>
          <p:nvPr>
            <p:ph type="body"/>
          </p:nvPr>
        </p:nvSpPr>
        <p:spPr>
          <a:xfrm>
            <a:off x="504000" y="2376000"/>
            <a:ext cx="9071640" cy="275400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504000" y="810000"/>
            <a:ext cx="9071640" cy="6008760"/>
          </a:xfrm>
          <a:prstGeom prst="rect">
            <a:avLst/>
          </a:prstGeom>
        </p:spPr>
        <p:txBody>
          <a:bodyPr lIns="0" rIns="0" tIns="0" bIns="0" anchor="ctr">
            <a:noAutofit/>
          </a:bodyPr>
          <a:p>
            <a:pPr algn="ctr"/>
            <a:endParaRPr b="0" lang="en-US" sz="3200" spc="-1" strike="noStrike">
              <a:solidFill>
                <a:srgbClr val="ffffff"/>
              </a:solid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97" name="PlaceHolder 2"/>
          <p:cNvSpPr>
            <a:spLocks noGrp="1"/>
          </p:cNvSpPr>
          <p:nvPr>
            <p:ph type="body"/>
          </p:nvPr>
        </p:nvSpPr>
        <p:spPr>
          <a:xfrm>
            <a:off x="504000" y="237600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98" name="PlaceHolder 3"/>
          <p:cNvSpPr>
            <a:spLocks noGrp="1"/>
          </p:cNvSpPr>
          <p:nvPr>
            <p:ph type="body"/>
          </p:nvPr>
        </p:nvSpPr>
        <p:spPr>
          <a:xfrm>
            <a:off x="5152680" y="2376000"/>
            <a:ext cx="4426920" cy="2754000"/>
          </a:xfrm>
          <a:prstGeom prst="rect">
            <a:avLst/>
          </a:prstGeom>
        </p:spPr>
        <p:txBody>
          <a:bodyPr lIns="0" rIns="0" tIns="0" bIns="0">
            <a:normAutofit/>
          </a:bodyPr>
          <a:p>
            <a:endParaRPr b="0" lang="en-US" sz="3150" spc="-1" strike="noStrike">
              <a:solidFill>
                <a:srgbClr val="ffffff"/>
              </a:solidFill>
              <a:latin typeface="Arial"/>
            </a:endParaRPr>
          </a:p>
        </p:txBody>
      </p:sp>
      <p:sp>
        <p:nvSpPr>
          <p:cNvPr id="99" name="PlaceHolder 4"/>
          <p:cNvSpPr>
            <a:spLocks noGrp="1"/>
          </p:cNvSpPr>
          <p:nvPr>
            <p:ph type="body"/>
          </p:nvPr>
        </p:nvSpPr>
        <p:spPr>
          <a:xfrm>
            <a:off x="504000" y="381492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101" name="PlaceHolder 2"/>
          <p:cNvSpPr>
            <a:spLocks noGrp="1"/>
          </p:cNvSpPr>
          <p:nvPr>
            <p:ph type="body"/>
          </p:nvPr>
        </p:nvSpPr>
        <p:spPr>
          <a:xfrm>
            <a:off x="504000" y="2376000"/>
            <a:ext cx="4426920" cy="2754000"/>
          </a:xfrm>
          <a:prstGeom prst="rect">
            <a:avLst/>
          </a:prstGeom>
        </p:spPr>
        <p:txBody>
          <a:bodyPr lIns="0" rIns="0" tIns="0" bIns="0">
            <a:normAutofit/>
          </a:bodyPr>
          <a:p>
            <a:endParaRPr b="0" lang="en-US" sz="3150" spc="-1" strike="noStrike">
              <a:solidFill>
                <a:srgbClr val="ffffff"/>
              </a:solidFill>
              <a:latin typeface="Arial"/>
            </a:endParaRPr>
          </a:p>
        </p:txBody>
      </p:sp>
      <p:sp>
        <p:nvSpPr>
          <p:cNvPr id="102" name="PlaceHolder 3"/>
          <p:cNvSpPr>
            <a:spLocks noGrp="1"/>
          </p:cNvSpPr>
          <p:nvPr>
            <p:ph type="body"/>
          </p:nvPr>
        </p:nvSpPr>
        <p:spPr>
          <a:xfrm>
            <a:off x="5152680" y="237600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103" name="PlaceHolder 4"/>
          <p:cNvSpPr>
            <a:spLocks noGrp="1"/>
          </p:cNvSpPr>
          <p:nvPr>
            <p:ph type="body"/>
          </p:nvPr>
        </p:nvSpPr>
        <p:spPr>
          <a:xfrm>
            <a:off x="5152680" y="381492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105" name="PlaceHolder 2"/>
          <p:cNvSpPr>
            <a:spLocks noGrp="1"/>
          </p:cNvSpPr>
          <p:nvPr>
            <p:ph type="body"/>
          </p:nvPr>
        </p:nvSpPr>
        <p:spPr>
          <a:xfrm>
            <a:off x="504000" y="237600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106" name="PlaceHolder 3"/>
          <p:cNvSpPr>
            <a:spLocks noGrp="1"/>
          </p:cNvSpPr>
          <p:nvPr>
            <p:ph type="body"/>
          </p:nvPr>
        </p:nvSpPr>
        <p:spPr>
          <a:xfrm>
            <a:off x="5152680" y="237600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107" name="PlaceHolder 4"/>
          <p:cNvSpPr>
            <a:spLocks noGrp="1"/>
          </p:cNvSpPr>
          <p:nvPr>
            <p:ph type="body"/>
          </p:nvPr>
        </p:nvSpPr>
        <p:spPr>
          <a:xfrm>
            <a:off x="504000" y="3814920"/>
            <a:ext cx="9071640" cy="131364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109" name="PlaceHolder 2"/>
          <p:cNvSpPr>
            <a:spLocks noGrp="1"/>
          </p:cNvSpPr>
          <p:nvPr>
            <p:ph type="body"/>
          </p:nvPr>
        </p:nvSpPr>
        <p:spPr>
          <a:xfrm>
            <a:off x="504000" y="2376000"/>
            <a:ext cx="907164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110" name="PlaceHolder 3"/>
          <p:cNvSpPr>
            <a:spLocks noGrp="1"/>
          </p:cNvSpPr>
          <p:nvPr>
            <p:ph type="body"/>
          </p:nvPr>
        </p:nvSpPr>
        <p:spPr>
          <a:xfrm>
            <a:off x="504000" y="3814920"/>
            <a:ext cx="9071640" cy="131364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112" name="PlaceHolder 2"/>
          <p:cNvSpPr>
            <a:spLocks noGrp="1"/>
          </p:cNvSpPr>
          <p:nvPr>
            <p:ph type="body"/>
          </p:nvPr>
        </p:nvSpPr>
        <p:spPr>
          <a:xfrm>
            <a:off x="504000" y="237600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113" name="PlaceHolder 3"/>
          <p:cNvSpPr>
            <a:spLocks noGrp="1"/>
          </p:cNvSpPr>
          <p:nvPr>
            <p:ph type="body"/>
          </p:nvPr>
        </p:nvSpPr>
        <p:spPr>
          <a:xfrm>
            <a:off x="5152680" y="237600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114" name="PlaceHolder 4"/>
          <p:cNvSpPr>
            <a:spLocks noGrp="1"/>
          </p:cNvSpPr>
          <p:nvPr>
            <p:ph type="body"/>
          </p:nvPr>
        </p:nvSpPr>
        <p:spPr>
          <a:xfrm>
            <a:off x="504000" y="381492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115" name="PlaceHolder 5"/>
          <p:cNvSpPr>
            <a:spLocks noGrp="1"/>
          </p:cNvSpPr>
          <p:nvPr>
            <p:ph type="body"/>
          </p:nvPr>
        </p:nvSpPr>
        <p:spPr>
          <a:xfrm>
            <a:off x="5152680" y="381492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117" name="PlaceHolder 2"/>
          <p:cNvSpPr>
            <a:spLocks noGrp="1"/>
          </p:cNvSpPr>
          <p:nvPr>
            <p:ph type="body"/>
          </p:nvPr>
        </p:nvSpPr>
        <p:spPr>
          <a:xfrm>
            <a:off x="504000" y="2376000"/>
            <a:ext cx="292068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118" name="PlaceHolder 3"/>
          <p:cNvSpPr>
            <a:spLocks noGrp="1"/>
          </p:cNvSpPr>
          <p:nvPr>
            <p:ph type="body"/>
          </p:nvPr>
        </p:nvSpPr>
        <p:spPr>
          <a:xfrm>
            <a:off x="3571200" y="2376000"/>
            <a:ext cx="292068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119" name="PlaceHolder 4"/>
          <p:cNvSpPr>
            <a:spLocks noGrp="1"/>
          </p:cNvSpPr>
          <p:nvPr>
            <p:ph type="body"/>
          </p:nvPr>
        </p:nvSpPr>
        <p:spPr>
          <a:xfrm>
            <a:off x="6638040" y="2376000"/>
            <a:ext cx="292068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120" name="PlaceHolder 5"/>
          <p:cNvSpPr>
            <a:spLocks noGrp="1"/>
          </p:cNvSpPr>
          <p:nvPr>
            <p:ph type="body"/>
          </p:nvPr>
        </p:nvSpPr>
        <p:spPr>
          <a:xfrm>
            <a:off x="504000" y="3814920"/>
            <a:ext cx="292068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121" name="PlaceHolder 6"/>
          <p:cNvSpPr>
            <a:spLocks noGrp="1"/>
          </p:cNvSpPr>
          <p:nvPr>
            <p:ph type="body"/>
          </p:nvPr>
        </p:nvSpPr>
        <p:spPr>
          <a:xfrm>
            <a:off x="3571200" y="3814920"/>
            <a:ext cx="292068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122" name="PlaceHolder 7"/>
          <p:cNvSpPr>
            <a:spLocks noGrp="1"/>
          </p:cNvSpPr>
          <p:nvPr>
            <p:ph type="body"/>
          </p:nvPr>
        </p:nvSpPr>
        <p:spPr>
          <a:xfrm>
            <a:off x="6638040" y="3814920"/>
            <a:ext cx="2920680" cy="131364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8"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129" name="PlaceHolder 2"/>
          <p:cNvSpPr>
            <a:spLocks noGrp="1"/>
          </p:cNvSpPr>
          <p:nvPr>
            <p:ph type="subTitle"/>
          </p:nvPr>
        </p:nvSpPr>
        <p:spPr>
          <a:xfrm>
            <a:off x="504000" y="2376000"/>
            <a:ext cx="9071640" cy="2754000"/>
          </a:xfrm>
          <a:prstGeom prst="rect">
            <a:avLst/>
          </a:prstGeom>
        </p:spPr>
        <p:txBody>
          <a:bodyPr lIns="0" rIns="0" tIns="0" bIns="0" anchor="ctr">
            <a:noAutofit/>
          </a:bodyPr>
          <a:p>
            <a:pPr algn="ctr"/>
            <a:endParaRPr b="0" lang="en-US" sz="3200" spc="-1" strike="noStrike">
              <a:solidFill>
                <a:srgbClr val="ffffff"/>
              </a:solid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131" name="PlaceHolder 2"/>
          <p:cNvSpPr>
            <a:spLocks noGrp="1"/>
          </p:cNvSpPr>
          <p:nvPr>
            <p:ph type="body"/>
          </p:nvPr>
        </p:nvSpPr>
        <p:spPr>
          <a:xfrm>
            <a:off x="504000" y="2376000"/>
            <a:ext cx="9071640" cy="275400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10" name="PlaceHolder 2"/>
          <p:cNvSpPr>
            <a:spLocks noGrp="1"/>
          </p:cNvSpPr>
          <p:nvPr>
            <p:ph type="body"/>
          </p:nvPr>
        </p:nvSpPr>
        <p:spPr>
          <a:xfrm>
            <a:off x="504000" y="2376000"/>
            <a:ext cx="4426920" cy="2754000"/>
          </a:xfrm>
          <a:prstGeom prst="rect">
            <a:avLst/>
          </a:prstGeom>
        </p:spPr>
        <p:txBody>
          <a:bodyPr lIns="0" rIns="0" tIns="0" bIns="0">
            <a:normAutofit/>
          </a:bodyPr>
          <a:p>
            <a:endParaRPr b="0" lang="en-US" sz="3150" spc="-1" strike="noStrike">
              <a:solidFill>
                <a:srgbClr val="ffffff"/>
              </a:solidFill>
              <a:latin typeface="Arial"/>
            </a:endParaRPr>
          </a:p>
        </p:txBody>
      </p:sp>
      <p:sp>
        <p:nvSpPr>
          <p:cNvPr id="11" name="PlaceHolder 3"/>
          <p:cNvSpPr>
            <a:spLocks noGrp="1"/>
          </p:cNvSpPr>
          <p:nvPr>
            <p:ph type="body"/>
          </p:nvPr>
        </p:nvSpPr>
        <p:spPr>
          <a:xfrm>
            <a:off x="5152680" y="2376000"/>
            <a:ext cx="4426920" cy="275400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133" name="PlaceHolder 2"/>
          <p:cNvSpPr>
            <a:spLocks noGrp="1"/>
          </p:cNvSpPr>
          <p:nvPr>
            <p:ph type="body"/>
          </p:nvPr>
        </p:nvSpPr>
        <p:spPr>
          <a:xfrm>
            <a:off x="504000" y="2376000"/>
            <a:ext cx="4426920" cy="2754000"/>
          </a:xfrm>
          <a:prstGeom prst="rect">
            <a:avLst/>
          </a:prstGeom>
        </p:spPr>
        <p:txBody>
          <a:bodyPr lIns="0" rIns="0" tIns="0" bIns="0">
            <a:normAutofit/>
          </a:bodyPr>
          <a:p>
            <a:endParaRPr b="0" lang="en-US" sz="3150" spc="-1" strike="noStrike">
              <a:solidFill>
                <a:srgbClr val="ffffff"/>
              </a:solidFill>
              <a:latin typeface="Arial"/>
            </a:endParaRPr>
          </a:p>
        </p:txBody>
      </p:sp>
      <p:sp>
        <p:nvSpPr>
          <p:cNvPr id="134" name="PlaceHolder 3"/>
          <p:cNvSpPr>
            <a:spLocks noGrp="1"/>
          </p:cNvSpPr>
          <p:nvPr>
            <p:ph type="body"/>
          </p:nvPr>
        </p:nvSpPr>
        <p:spPr>
          <a:xfrm>
            <a:off x="5152680" y="2376000"/>
            <a:ext cx="4426920" cy="275400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5"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6" name="PlaceHolder 1"/>
          <p:cNvSpPr>
            <a:spLocks noGrp="1"/>
          </p:cNvSpPr>
          <p:nvPr>
            <p:ph type="subTitle"/>
          </p:nvPr>
        </p:nvSpPr>
        <p:spPr>
          <a:xfrm>
            <a:off x="504000" y="810000"/>
            <a:ext cx="9071640" cy="6008760"/>
          </a:xfrm>
          <a:prstGeom prst="rect">
            <a:avLst/>
          </a:prstGeom>
        </p:spPr>
        <p:txBody>
          <a:bodyPr lIns="0" rIns="0" tIns="0" bIns="0" anchor="ctr">
            <a:noAutofit/>
          </a:bodyPr>
          <a:p>
            <a:pPr algn="ctr"/>
            <a:endParaRPr b="0" lang="en-US" sz="3200" spc="-1" strike="noStrike">
              <a:solidFill>
                <a:srgbClr val="ffffff"/>
              </a:solid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138" name="PlaceHolder 2"/>
          <p:cNvSpPr>
            <a:spLocks noGrp="1"/>
          </p:cNvSpPr>
          <p:nvPr>
            <p:ph type="body"/>
          </p:nvPr>
        </p:nvSpPr>
        <p:spPr>
          <a:xfrm>
            <a:off x="504000" y="237600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139" name="PlaceHolder 3"/>
          <p:cNvSpPr>
            <a:spLocks noGrp="1"/>
          </p:cNvSpPr>
          <p:nvPr>
            <p:ph type="body"/>
          </p:nvPr>
        </p:nvSpPr>
        <p:spPr>
          <a:xfrm>
            <a:off x="5152680" y="2376000"/>
            <a:ext cx="4426920" cy="2754000"/>
          </a:xfrm>
          <a:prstGeom prst="rect">
            <a:avLst/>
          </a:prstGeom>
        </p:spPr>
        <p:txBody>
          <a:bodyPr lIns="0" rIns="0" tIns="0" bIns="0">
            <a:normAutofit/>
          </a:bodyPr>
          <a:p>
            <a:endParaRPr b="0" lang="en-US" sz="3150" spc="-1" strike="noStrike">
              <a:solidFill>
                <a:srgbClr val="ffffff"/>
              </a:solidFill>
              <a:latin typeface="Arial"/>
            </a:endParaRPr>
          </a:p>
        </p:txBody>
      </p:sp>
      <p:sp>
        <p:nvSpPr>
          <p:cNvPr id="140" name="PlaceHolder 4"/>
          <p:cNvSpPr>
            <a:spLocks noGrp="1"/>
          </p:cNvSpPr>
          <p:nvPr>
            <p:ph type="body"/>
          </p:nvPr>
        </p:nvSpPr>
        <p:spPr>
          <a:xfrm>
            <a:off x="504000" y="381492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142" name="PlaceHolder 2"/>
          <p:cNvSpPr>
            <a:spLocks noGrp="1"/>
          </p:cNvSpPr>
          <p:nvPr>
            <p:ph type="body"/>
          </p:nvPr>
        </p:nvSpPr>
        <p:spPr>
          <a:xfrm>
            <a:off x="504000" y="2376000"/>
            <a:ext cx="4426920" cy="2754000"/>
          </a:xfrm>
          <a:prstGeom prst="rect">
            <a:avLst/>
          </a:prstGeom>
        </p:spPr>
        <p:txBody>
          <a:bodyPr lIns="0" rIns="0" tIns="0" bIns="0">
            <a:normAutofit/>
          </a:bodyPr>
          <a:p>
            <a:endParaRPr b="0" lang="en-US" sz="3150" spc="-1" strike="noStrike">
              <a:solidFill>
                <a:srgbClr val="ffffff"/>
              </a:solidFill>
              <a:latin typeface="Arial"/>
            </a:endParaRPr>
          </a:p>
        </p:txBody>
      </p:sp>
      <p:sp>
        <p:nvSpPr>
          <p:cNvPr id="143" name="PlaceHolder 3"/>
          <p:cNvSpPr>
            <a:spLocks noGrp="1"/>
          </p:cNvSpPr>
          <p:nvPr>
            <p:ph type="body"/>
          </p:nvPr>
        </p:nvSpPr>
        <p:spPr>
          <a:xfrm>
            <a:off x="5152680" y="237600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144" name="PlaceHolder 4"/>
          <p:cNvSpPr>
            <a:spLocks noGrp="1"/>
          </p:cNvSpPr>
          <p:nvPr>
            <p:ph type="body"/>
          </p:nvPr>
        </p:nvSpPr>
        <p:spPr>
          <a:xfrm>
            <a:off x="5152680" y="381492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146" name="PlaceHolder 2"/>
          <p:cNvSpPr>
            <a:spLocks noGrp="1"/>
          </p:cNvSpPr>
          <p:nvPr>
            <p:ph type="body"/>
          </p:nvPr>
        </p:nvSpPr>
        <p:spPr>
          <a:xfrm>
            <a:off x="504000" y="237600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147" name="PlaceHolder 3"/>
          <p:cNvSpPr>
            <a:spLocks noGrp="1"/>
          </p:cNvSpPr>
          <p:nvPr>
            <p:ph type="body"/>
          </p:nvPr>
        </p:nvSpPr>
        <p:spPr>
          <a:xfrm>
            <a:off x="5152680" y="237600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148" name="PlaceHolder 4"/>
          <p:cNvSpPr>
            <a:spLocks noGrp="1"/>
          </p:cNvSpPr>
          <p:nvPr>
            <p:ph type="body"/>
          </p:nvPr>
        </p:nvSpPr>
        <p:spPr>
          <a:xfrm>
            <a:off x="504000" y="3814920"/>
            <a:ext cx="9071640" cy="131364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150" name="PlaceHolder 2"/>
          <p:cNvSpPr>
            <a:spLocks noGrp="1"/>
          </p:cNvSpPr>
          <p:nvPr>
            <p:ph type="body"/>
          </p:nvPr>
        </p:nvSpPr>
        <p:spPr>
          <a:xfrm>
            <a:off x="504000" y="2376000"/>
            <a:ext cx="907164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151" name="PlaceHolder 3"/>
          <p:cNvSpPr>
            <a:spLocks noGrp="1"/>
          </p:cNvSpPr>
          <p:nvPr>
            <p:ph type="body"/>
          </p:nvPr>
        </p:nvSpPr>
        <p:spPr>
          <a:xfrm>
            <a:off x="504000" y="3814920"/>
            <a:ext cx="9071640" cy="131364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153" name="PlaceHolder 2"/>
          <p:cNvSpPr>
            <a:spLocks noGrp="1"/>
          </p:cNvSpPr>
          <p:nvPr>
            <p:ph type="body"/>
          </p:nvPr>
        </p:nvSpPr>
        <p:spPr>
          <a:xfrm>
            <a:off x="504000" y="237600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154" name="PlaceHolder 3"/>
          <p:cNvSpPr>
            <a:spLocks noGrp="1"/>
          </p:cNvSpPr>
          <p:nvPr>
            <p:ph type="body"/>
          </p:nvPr>
        </p:nvSpPr>
        <p:spPr>
          <a:xfrm>
            <a:off x="5152680" y="237600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155" name="PlaceHolder 4"/>
          <p:cNvSpPr>
            <a:spLocks noGrp="1"/>
          </p:cNvSpPr>
          <p:nvPr>
            <p:ph type="body"/>
          </p:nvPr>
        </p:nvSpPr>
        <p:spPr>
          <a:xfrm>
            <a:off x="504000" y="381492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156" name="PlaceHolder 5"/>
          <p:cNvSpPr>
            <a:spLocks noGrp="1"/>
          </p:cNvSpPr>
          <p:nvPr>
            <p:ph type="body"/>
          </p:nvPr>
        </p:nvSpPr>
        <p:spPr>
          <a:xfrm>
            <a:off x="5152680" y="381492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158" name="PlaceHolder 2"/>
          <p:cNvSpPr>
            <a:spLocks noGrp="1"/>
          </p:cNvSpPr>
          <p:nvPr>
            <p:ph type="body"/>
          </p:nvPr>
        </p:nvSpPr>
        <p:spPr>
          <a:xfrm>
            <a:off x="504000" y="2376000"/>
            <a:ext cx="292068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159" name="PlaceHolder 3"/>
          <p:cNvSpPr>
            <a:spLocks noGrp="1"/>
          </p:cNvSpPr>
          <p:nvPr>
            <p:ph type="body"/>
          </p:nvPr>
        </p:nvSpPr>
        <p:spPr>
          <a:xfrm>
            <a:off x="3571200" y="2376000"/>
            <a:ext cx="292068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160" name="PlaceHolder 4"/>
          <p:cNvSpPr>
            <a:spLocks noGrp="1"/>
          </p:cNvSpPr>
          <p:nvPr>
            <p:ph type="body"/>
          </p:nvPr>
        </p:nvSpPr>
        <p:spPr>
          <a:xfrm>
            <a:off x="6638040" y="2376000"/>
            <a:ext cx="292068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161" name="PlaceHolder 5"/>
          <p:cNvSpPr>
            <a:spLocks noGrp="1"/>
          </p:cNvSpPr>
          <p:nvPr>
            <p:ph type="body"/>
          </p:nvPr>
        </p:nvSpPr>
        <p:spPr>
          <a:xfrm>
            <a:off x="504000" y="3814920"/>
            <a:ext cx="292068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162" name="PlaceHolder 6"/>
          <p:cNvSpPr>
            <a:spLocks noGrp="1"/>
          </p:cNvSpPr>
          <p:nvPr>
            <p:ph type="body"/>
          </p:nvPr>
        </p:nvSpPr>
        <p:spPr>
          <a:xfrm>
            <a:off x="3571200" y="3814920"/>
            <a:ext cx="292068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163" name="PlaceHolder 7"/>
          <p:cNvSpPr>
            <a:spLocks noGrp="1"/>
          </p:cNvSpPr>
          <p:nvPr>
            <p:ph type="body"/>
          </p:nvPr>
        </p:nvSpPr>
        <p:spPr>
          <a:xfrm>
            <a:off x="6638040" y="3814920"/>
            <a:ext cx="2920680" cy="131364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810000"/>
            <a:ext cx="9071640" cy="6008760"/>
          </a:xfrm>
          <a:prstGeom prst="rect">
            <a:avLst/>
          </a:prstGeom>
        </p:spPr>
        <p:txBody>
          <a:bodyPr lIns="0" rIns="0" tIns="0" bIns="0" anchor="ctr">
            <a:noAutofit/>
          </a:bodyPr>
          <a:p>
            <a:pPr algn="ctr"/>
            <a:endParaRPr b="0" lang="en-US" sz="3200" spc="-1" strike="noStrike">
              <a:solidFill>
                <a:srgbClr val="ffffff"/>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15" name="PlaceHolder 2"/>
          <p:cNvSpPr>
            <a:spLocks noGrp="1"/>
          </p:cNvSpPr>
          <p:nvPr>
            <p:ph type="body"/>
          </p:nvPr>
        </p:nvSpPr>
        <p:spPr>
          <a:xfrm>
            <a:off x="504000" y="237600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16" name="PlaceHolder 3"/>
          <p:cNvSpPr>
            <a:spLocks noGrp="1"/>
          </p:cNvSpPr>
          <p:nvPr>
            <p:ph type="body"/>
          </p:nvPr>
        </p:nvSpPr>
        <p:spPr>
          <a:xfrm>
            <a:off x="5152680" y="2376000"/>
            <a:ext cx="4426920" cy="2754000"/>
          </a:xfrm>
          <a:prstGeom prst="rect">
            <a:avLst/>
          </a:prstGeom>
        </p:spPr>
        <p:txBody>
          <a:bodyPr lIns="0" rIns="0" tIns="0" bIns="0">
            <a:normAutofit/>
          </a:bodyPr>
          <a:p>
            <a:endParaRPr b="0" lang="en-US" sz="3150" spc="-1" strike="noStrike">
              <a:solidFill>
                <a:srgbClr val="ffffff"/>
              </a:solidFill>
              <a:latin typeface="Arial"/>
            </a:endParaRPr>
          </a:p>
        </p:txBody>
      </p:sp>
      <p:sp>
        <p:nvSpPr>
          <p:cNvPr id="17" name="PlaceHolder 4"/>
          <p:cNvSpPr>
            <a:spLocks noGrp="1"/>
          </p:cNvSpPr>
          <p:nvPr>
            <p:ph type="body"/>
          </p:nvPr>
        </p:nvSpPr>
        <p:spPr>
          <a:xfrm>
            <a:off x="504000" y="381492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19" name="PlaceHolder 2"/>
          <p:cNvSpPr>
            <a:spLocks noGrp="1"/>
          </p:cNvSpPr>
          <p:nvPr>
            <p:ph type="body"/>
          </p:nvPr>
        </p:nvSpPr>
        <p:spPr>
          <a:xfrm>
            <a:off x="504000" y="2376000"/>
            <a:ext cx="4426920" cy="2754000"/>
          </a:xfrm>
          <a:prstGeom prst="rect">
            <a:avLst/>
          </a:prstGeom>
        </p:spPr>
        <p:txBody>
          <a:bodyPr lIns="0" rIns="0" tIns="0" bIns="0">
            <a:normAutofit/>
          </a:bodyPr>
          <a:p>
            <a:endParaRPr b="0" lang="en-US" sz="3150" spc="-1" strike="noStrike">
              <a:solidFill>
                <a:srgbClr val="ffffff"/>
              </a:solidFill>
              <a:latin typeface="Arial"/>
            </a:endParaRPr>
          </a:p>
        </p:txBody>
      </p:sp>
      <p:sp>
        <p:nvSpPr>
          <p:cNvPr id="20" name="PlaceHolder 3"/>
          <p:cNvSpPr>
            <a:spLocks noGrp="1"/>
          </p:cNvSpPr>
          <p:nvPr>
            <p:ph type="body"/>
          </p:nvPr>
        </p:nvSpPr>
        <p:spPr>
          <a:xfrm>
            <a:off x="5152680" y="237600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21" name="PlaceHolder 4"/>
          <p:cNvSpPr>
            <a:spLocks noGrp="1"/>
          </p:cNvSpPr>
          <p:nvPr>
            <p:ph type="body"/>
          </p:nvPr>
        </p:nvSpPr>
        <p:spPr>
          <a:xfrm>
            <a:off x="5152680" y="381492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23" name="PlaceHolder 2"/>
          <p:cNvSpPr>
            <a:spLocks noGrp="1"/>
          </p:cNvSpPr>
          <p:nvPr>
            <p:ph type="body"/>
          </p:nvPr>
        </p:nvSpPr>
        <p:spPr>
          <a:xfrm>
            <a:off x="504000" y="237600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24" name="PlaceHolder 3"/>
          <p:cNvSpPr>
            <a:spLocks noGrp="1"/>
          </p:cNvSpPr>
          <p:nvPr>
            <p:ph type="body"/>
          </p:nvPr>
        </p:nvSpPr>
        <p:spPr>
          <a:xfrm>
            <a:off x="5152680" y="237600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25" name="PlaceHolder 4"/>
          <p:cNvSpPr>
            <a:spLocks noGrp="1"/>
          </p:cNvSpPr>
          <p:nvPr>
            <p:ph type="body"/>
          </p:nvPr>
        </p:nvSpPr>
        <p:spPr>
          <a:xfrm>
            <a:off x="504000" y="3814920"/>
            <a:ext cx="9071640" cy="131364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4.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810000"/>
            <a:ext cx="9071640" cy="1296000"/>
          </a:xfrm>
          <a:prstGeom prst="rect">
            <a:avLst/>
          </a:prstGeom>
        </p:spPr>
        <p:txBody>
          <a:bodyPr lIns="0" rIns="0" tIns="0" bIns="0" anchor="ctr">
            <a:noAutofit/>
          </a:bodyPr>
          <a:p>
            <a:pPr algn="ctr"/>
            <a:r>
              <a:rPr b="0" lang="en-US" sz="4400" spc="-1" strike="noStrike">
                <a:solidFill>
                  <a:srgbClr val="ffffff"/>
                </a:solidFill>
                <a:latin typeface="Arial"/>
              </a:rPr>
              <a:t>Click to edit the title text format</a:t>
            </a:r>
            <a:endParaRPr b="0" lang="en-US" sz="4400" spc="-1" strike="noStrike">
              <a:solidFill>
                <a:srgbClr val="ffffff"/>
              </a:solidFill>
              <a:latin typeface="Arial"/>
            </a:endParaRPr>
          </a:p>
        </p:txBody>
      </p:sp>
      <p:sp>
        <p:nvSpPr>
          <p:cNvPr id="1" name="PlaceHolder 2"/>
          <p:cNvSpPr>
            <a:spLocks noGrp="1"/>
          </p:cNvSpPr>
          <p:nvPr>
            <p:ph type="body"/>
          </p:nvPr>
        </p:nvSpPr>
        <p:spPr>
          <a:xfrm>
            <a:off x="504000" y="2376000"/>
            <a:ext cx="9071640" cy="2754000"/>
          </a:xfrm>
          <a:prstGeom prst="rect">
            <a:avLst/>
          </a:prstGeom>
        </p:spPr>
        <p:txBody>
          <a:bodyPr lIns="0" rIns="0" tIns="0" bIns="0">
            <a:normAutofit/>
          </a:bodyPr>
          <a:p>
            <a:pPr marL="432000" indent="-324000">
              <a:spcBef>
                <a:spcPts val="1414"/>
              </a:spcBef>
              <a:buClr>
                <a:srgbClr val="ffffff"/>
              </a:buClr>
              <a:buSzPct val="45000"/>
              <a:buFont typeface="Wingdings" charset="2"/>
              <a:buChar char=""/>
            </a:pPr>
            <a:r>
              <a:rPr b="0" lang="en-US" sz="3150" spc="-1" strike="noStrike">
                <a:solidFill>
                  <a:srgbClr val="ffffff"/>
                </a:solidFill>
                <a:latin typeface="Arial"/>
              </a:rPr>
              <a:t>Click to edit the outline text format</a:t>
            </a:r>
            <a:endParaRPr b="0" lang="en-US" sz="315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2400" spc="-1" strike="noStrike">
                <a:solidFill>
                  <a:srgbClr val="ffffff"/>
                </a:solidFill>
                <a:latin typeface="Arial"/>
              </a:rPr>
              <a:t>Second Outline Level</a:t>
            </a:r>
            <a:endParaRPr b="0" lang="en-US" sz="24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ffffff"/>
                </a:solidFill>
                <a:latin typeface="Arial"/>
              </a:rPr>
              <a:t>Third Outline Level</a:t>
            </a:r>
            <a:endParaRPr b="0" lang="en-US"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1500" spc="-1" strike="noStrike">
                <a:solidFill>
                  <a:srgbClr val="ffffff"/>
                </a:solidFill>
                <a:latin typeface="Arial"/>
              </a:rPr>
              <a:t>Fourth Outline Level</a:t>
            </a:r>
            <a:endParaRPr b="0" lang="en-US" sz="15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1500" spc="-1" strike="noStrike">
                <a:solidFill>
                  <a:srgbClr val="ffffff"/>
                </a:solidFill>
                <a:latin typeface="Arial"/>
              </a:rPr>
              <a:t>Fifth Outline Level</a:t>
            </a:r>
            <a:endParaRPr b="0" lang="en-US" sz="15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1500" spc="-1" strike="noStrike">
                <a:solidFill>
                  <a:srgbClr val="ffffff"/>
                </a:solidFill>
                <a:latin typeface="Arial"/>
              </a:rPr>
              <a:t>Sixth Outline Level</a:t>
            </a:r>
            <a:endParaRPr b="0" lang="en-US" sz="15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1500" spc="-1" strike="noStrike">
                <a:solidFill>
                  <a:srgbClr val="ffffff"/>
                </a:solidFill>
                <a:latin typeface="Arial"/>
              </a:rPr>
              <a:t>Seventh Outline Level</a:t>
            </a:r>
            <a:endParaRPr b="0" lang="en-US" sz="1500" spc="-1" strike="noStrike">
              <a:solidFill>
                <a:srgbClr val="ffffff"/>
              </a:solidFill>
              <a:latin typeface="Arial"/>
            </a:endParaRPr>
          </a:p>
        </p:txBody>
      </p:sp>
      <p:sp>
        <p:nvSpPr>
          <p:cNvPr id="2" name="PlaceHolder 3"/>
          <p:cNvSpPr>
            <a:spLocks noGrp="1"/>
          </p:cNvSpPr>
          <p:nvPr>
            <p:ph type="dt"/>
          </p:nvPr>
        </p:nvSpPr>
        <p:spPr>
          <a:xfrm>
            <a:off x="504000" y="5164920"/>
            <a:ext cx="2348280" cy="390600"/>
          </a:xfrm>
          <a:prstGeom prst="rect">
            <a:avLst/>
          </a:prstGeom>
        </p:spPr>
        <p:txBody>
          <a:bodyPr lIns="0" rIns="0" tIns="0" bIns="0">
            <a:noAutofit/>
          </a:bodyPr>
          <a:p>
            <a:r>
              <a:rPr b="0" lang="en-US" sz="1400" spc="-1" strike="noStrike">
                <a:solidFill>
                  <a:srgbClr val="ffffff"/>
                </a:solidFill>
                <a:latin typeface="Arial"/>
              </a:rPr>
              <a:t>&lt;date/time&gt;</a:t>
            </a:r>
            <a:endParaRPr b="0" lang="en-US" sz="1400" spc="-1" strike="noStrike">
              <a:solidFill>
                <a:srgbClr val="ffffff"/>
              </a:solidFill>
              <a:latin typeface="Arial"/>
            </a:endParaRPr>
          </a:p>
        </p:txBody>
      </p:sp>
      <p:sp>
        <p:nvSpPr>
          <p:cNvPr id="3" name="PlaceHolder 4"/>
          <p:cNvSpPr>
            <a:spLocks noGrp="1"/>
          </p:cNvSpPr>
          <p:nvPr>
            <p:ph type="ftr"/>
          </p:nvPr>
        </p:nvSpPr>
        <p:spPr>
          <a:xfrm>
            <a:off x="3447360" y="5164920"/>
            <a:ext cx="3195000" cy="390600"/>
          </a:xfrm>
          <a:prstGeom prst="rect">
            <a:avLst/>
          </a:prstGeom>
        </p:spPr>
        <p:txBody>
          <a:bodyPr lIns="0" rIns="0" tIns="0" bIns="0">
            <a:noAutofit/>
          </a:bodyPr>
          <a:p>
            <a:pPr algn="ctr"/>
            <a:r>
              <a:rPr b="0" lang="en-US" sz="1400" spc="-1" strike="noStrike">
                <a:solidFill>
                  <a:srgbClr val="ffffff"/>
                </a:solidFill>
                <a:latin typeface="Arial"/>
              </a:rPr>
              <a:t>&lt;footer&gt;</a:t>
            </a:r>
            <a:endParaRPr b="0" lang="en-US" sz="1400" spc="-1" strike="noStrike">
              <a:solidFill>
                <a:srgbClr val="ffffff"/>
              </a:solidFill>
              <a:latin typeface="Arial"/>
            </a:endParaRPr>
          </a:p>
        </p:txBody>
      </p:sp>
      <p:sp>
        <p:nvSpPr>
          <p:cNvPr id="4" name="PlaceHolder 5"/>
          <p:cNvSpPr>
            <a:spLocks noGrp="1"/>
          </p:cNvSpPr>
          <p:nvPr>
            <p:ph type="sldNum"/>
          </p:nvPr>
        </p:nvSpPr>
        <p:spPr>
          <a:xfrm>
            <a:off x="7227360" y="5164920"/>
            <a:ext cx="2348280" cy="390600"/>
          </a:xfrm>
          <a:prstGeom prst="rect">
            <a:avLst/>
          </a:prstGeom>
        </p:spPr>
        <p:txBody>
          <a:bodyPr lIns="0" rIns="0" tIns="0" bIns="0">
            <a:noAutofit/>
          </a:bodyPr>
          <a:p>
            <a:pPr algn="r"/>
            <a:fld id="{99760D78-B863-4112-AC1B-F38A8D24B467}" type="slidenum">
              <a:rPr b="0" lang="en-US" sz="1400" spc="-1" strike="noStrike">
                <a:solidFill>
                  <a:srgbClr val="ffffff"/>
                </a:solidFill>
                <a:latin typeface="Arial"/>
              </a:rPr>
              <a:t>&lt;number&gt;</a:t>
            </a:fld>
            <a:endParaRPr b="0" lang="en-US" sz="14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504000" y="225720"/>
            <a:ext cx="9071640" cy="946800"/>
          </a:xfrm>
          <a:prstGeom prst="rect">
            <a:avLst/>
          </a:prstGeom>
        </p:spPr>
        <p:txBody>
          <a:bodyPr lIns="0" rIns="0" tIns="0" bIns="0" anchor="ctr">
            <a:noAutofit/>
          </a:bodyPr>
          <a:p>
            <a:pPr algn="ctr"/>
            <a:r>
              <a:rPr b="0" lang="en-US" sz="3300" spc="-1" strike="noStrike">
                <a:latin typeface="Arial"/>
              </a:rPr>
              <a:t>Click to edit the title text format</a:t>
            </a:r>
            <a:endParaRPr b="0" lang="en-US" sz="3300" spc="-1" strike="noStrike">
              <a:latin typeface="Arial"/>
            </a:endParaRPr>
          </a:p>
        </p:txBody>
      </p:sp>
      <p:sp>
        <p:nvSpPr>
          <p:cNvPr id="42" name="PlaceHolder 2"/>
          <p:cNvSpPr>
            <a:spLocks noGrp="1"/>
          </p:cNvSpPr>
          <p:nvPr>
            <p:ph type="body"/>
          </p:nvPr>
        </p:nvSpPr>
        <p:spPr>
          <a:xfrm>
            <a:off x="504000" y="1326600"/>
            <a:ext cx="9071640" cy="3288240"/>
          </a:xfrm>
          <a:prstGeom prst="rect">
            <a:avLst/>
          </a:prstGeom>
        </p:spPr>
        <p:txBody>
          <a:bodyPr lIns="0" rIns="0" tIns="0" bIns="0">
            <a:normAutofit/>
          </a:bodyPr>
          <a:p>
            <a:pPr marL="432000" indent="-324000">
              <a:spcBef>
                <a:spcPts val="1060"/>
              </a:spcBef>
              <a:buClr>
                <a:srgbClr val="000000"/>
              </a:buClr>
              <a:buSzPct val="45000"/>
              <a:buFont typeface="Wingdings" charset="2"/>
              <a:buChar char=""/>
            </a:pPr>
            <a:r>
              <a:rPr b="0" lang="en-US" sz="2400" spc="-1" strike="noStrike">
                <a:latin typeface="Arial"/>
              </a:rPr>
              <a:t>Click to edit the outline text format</a:t>
            </a:r>
            <a:endParaRPr b="0" lang="en-US" sz="2400" spc="-1" strike="noStrike">
              <a:latin typeface="Arial"/>
            </a:endParaRPr>
          </a:p>
          <a:p>
            <a:pPr lvl="1" marL="864000" indent="-324000">
              <a:spcBef>
                <a:spcPts val="850"/>
              </a:spcBef>
              <a:buClr>
                <a:srgbClr val="000000"/>
              </a:buClr>
              <a:buSzPct val="75000"/>
              <a:buFont typeface="Symbol" charset="2"/>
              <a:buChar char=""/>
            </a:pPr>
            <a:r>
              <a:rPr b="0" lang="en-US" sz="2100" spc="-1" strike="noStrike">
                <a:latin typeface="Arial"/>
              </a:rPr>
              <a:t>Second Outline Level</a:t>
            </a:r>
            <a:endParaRPr b="0" lang="en-US" sz="2100" spc="-1" strike="noStrike">
              <a:latin typeface="Arial"/>
            </a:endParaRPr>
          </a:p>
          <a:p>
            <a:pPr lvl="2" marL="1296000" indent="-288000">
              <a:spcBef>
                <a:spcPts val="638"/>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425"/>
              </a:spcBef>
              <a:buClr>
                <a:srgbClr val="000000"/>
              </a:buClr>
              <a:buSzPct val="75000"/>
              <a:buFont typeface="Symbol" charset="2"/>
              <a:buChar char=""/>
            </a:pPr>
            <a:r>
              <a:rPr b="0" lang="en-US" sz="1500" spc="-1" strike="noStrike">
                <a:latin typeface="Arial"/>
              </a:rPr>
              <a:t>Fourth Outline Level</a:t>
            </a:r>
            <a:endParaRPr b="0" lang="en-US" sz="1500" spc="-1" strike="noStrike">
              <a:latin typeface="Arial"/>
            </a:endParaRPr>
          </a:p>
          <a:p>
            <a:pPr lvl="4" marL="2160000" indent="-216000">
              <a:spcBef>
                <a:spcPts val="213"/>
              </a:spcBef>
              <a:buClr>
                <a:srgbClr val="000000"/>
              </a:buClr>
              <a:buSzPct val="45000"/>
              <a:buFont typeface="Wingdings" charset="2"/>
              <a:buChar char=""/>
            </a:pPr>
            <a:r>
              <a:rPr b="0" lang="en-US" sz="1500" spc="-1" strike="noStrike">
                <a:latin typeface="Arial"/>
              </a:rPr>
              <a:t>Fifth Outline Level</a:t>
            </a:r>
            <a:endParaRPr b="0" lang="en-US" sz="1500" spc="-1" strike="noStrike">
              <a:latin typeface="Arial"/>
            </a:endParaRPr>
          </a:p>
          <a:p>
            <a:pPr lvl="5" marL="2592000" indent="-216000">
              <a:spcBef>
                <a:spcPts val="213"/>
              </a:spcBef>
              <a:buClr>
                <a:srgbClr val="000000"/>
              </a:buClr>
              <a:buSzPct val="45000"/>
              <a:buFont typeface="Wingdings" charset="2"/>
              <a:buChar char=""/>
            </a:pPr>
            <a:r>
              <a:rPr b="0" lang="en-US" sz="1500" spc="-1" strike="noStrike">
                <a:latin typeface="Arial"/>
              </a:rPr>
              <a:t>Sixth Outline Level</a:t>
            </a:r>
            <a:endParaRPr b="0" lang="en-US" sz="1500" spc="-1" strike="noStrike">
              <a:latin typeface="Arial"/>
            </a:endParaRPr>
          </a:p>
          <a:p>
            <a:pPr lvl="6" marL="3024000" indent="-216000">
              <a:spcBef>
                <a:spcPts val="213"/>
              </a:spcBef>
              <a:buClr>
                <a:srgbClr val="000000"/>
              </a:buClr>
              <a:buSzPct val="45000"/>
              <a:buFont typeface="Wingdings" charset="2"/>
              <a:buChar char=""/>
            </a:pPr>
            <a:r>
              <a:rPr b="0" lang="en-US" sz="1500" spc="-1" strike="noStrike">
                <a:latin typeface="Arial"/>
              </a:rPr>
              <a:t>Seventh Outline Level</a:t>
            </a:r>
            <a:endParaRPr b="0" lang="en-US" sz="1500" spc="-1" strike="noStrike">
              <a:latin typeface="Arial"/>
            </a:endParaRPr>
          </a:p>
        </p:txBody>
      </p:sp>
      <p:sp>
        <p:nvSpPr>
          <p:cNvPr id="43" name="PlaceHolder 3"/>
          <p:cNvSpPr>
            <a:spLocks noGrp="1"/>
          </p:cNvSpPr>
          <p:nvPr>
            <p:ph type="dt"/>
          </p:nvPr>
        </p:nvSpPr>
        <p:spPr>
          <a:xfrm>
            <a:off x="504000" y="5165280"/>
            <a:ext cx="2348280" cy="390960"/>
          </a:xfrm>
          <a:prstGeom prst="rect">
            <a:avLst/>
          </a:prstGeom>
        </p:spPr>
        <p:txBody>
          <a:bodyPr lIns="0" rIns="0" tIns="0" bIns="0">
            <a:noAutofit/>
          </a:bodyPr>
          <a:p>
            <a:r>
              <a:rPr b="0" lang="en-US" sz="1400" spc="-1" strike="noStrike">
                <a:latin typeface="Arial"/>
              </a:rPr>
              <a:t>&lt;date/time&gt;</a:t>
            </a:r>
            <a:endParaRPr b="0" lang="en-US" sz="1400" spc="-1" strike="noStrike">
              <a:latin typeface="Arial"/>
            </a:endParaRPr>
          </a:p>
        </p:txBody>
      </p:sp>
      <p:sp>
        <p:nvSpPr>
          <p:cNvPr id="44" name="PlaceHolder 4"/>
          <p:cNvSpPr>
            <a:spLocks noGrp="1"/>
          </p:cNvSpPr>
          <p:nvPr>
            <p:ph type="ftr"/>
          </p:nvPr>
        </p:nvSpPr>
        <p:spPr>
          <a:xfrm>
            <a:off x="3447360" y="5165280"/>
            <a:ext cx="3195000" cy="390960"/>
          </a:xfrm>
          <a:prstGeom prst="rect">
            <a:avLst/>
          </a:prstGeom>
        </p:spPr>
        <p:txBody>
          <a:bodyPr lIns="0" rIns="0" tIns="0" bIns="0">
            <a:noAutofit/>
          </a:bodyPr>
          <a:p>
            <a:pPr algn="ctr"/>
            <a:r>
              <a:rPr b="0" lang="en-US" sz="1400" spc="-1" strike="noStrike">
                <a:latin typeface="Arial"/>
              </a:rPr>
              <a:t>&lt;footer&gt;</a:t>
            </a:r>
            <a:endParaRPr b="0" lang="en-US" sz="1400" spc="-1" strike="noStrike">
              <a:latin typeface="Arial"/>
            </a:endParaRPr>
          </a:p>
        </p:txBody>
      </p:sp>
      <p:sp>
        <p:nvSpPr>
          <p:cNvPr id="45" name="PlaceHolder 5"/>
          <p:cNvSpPr>
            <a:spLocks noGrp="1"/>
          </p:cNvSpPr>
          <p:nvPr>
            <p:ph type="sldNum"/>
          </p:nvPr>
        </p:nvSpPr>
        <p:spPr>
          <a:xfrm>
            <a:off x="7227360" y="5165280"/>
            <a:ext cx="2348280" cy="390960"/>
          </a:xfrm>
          <a:prstGeom prst="rect">
            <a:avLst/>
          </a:prstGeom>
        </p:spPr>
        <p:txBody>
          <a:bodyPr lIns="0" rIns="0" tIns="0" bIns="0">
            <a:noAutofit/>
          </a:bodyPr>
          <a:p>
            <a:pPr algn="r"/>
            <a:fld id="{AB7CBA54-FAD7-477C-9E1D-91E7D9CB1C69}" type="slidenum">
              <a:rPr b="0" lang="en-US" sz="1400" spc="-1" strike="noStrike">
                <a:latin typeface="Arial"/>
              </a:rPr>
              <a:t>&lt;number&gt;</a:t>
            </a:fld>
            <a:endParaRPr b="0" lang="en-US" sz="14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504000" y="810000"/>
            <a:ext cx="9071640" cy="1296000"/>
          </a:xfrm>
          <a:prstGeom prst="rect">
            <a:avLst/>
          </a:prstGeom>
        </p:spPr>
        <p:txBody>
          <a:bodyPr lIns="0" rIns="0" tIns="0" bIns="0" anchor="ctr">
            <a:noAutofit/>
          </a:bodyPr>
          <a:p>
            <a:pPr algn="ctr"/>
            <a:r>
              <a:rPr b="0" lang="en-US" sz="4400" spc="-1" strike="noStrike">
                <a:solidFill>
                  <a:srgbClr val="ffffff"/>
                </a:solidFill>
                <a:latin typeface="Arial"/>
              </a:rPr>
              <a:t>Click to edit the title text format</a:t>
            </a:r>
            <a:endParaRPr b="0" lang="en-US" sz="4400" spc="-1" strike="noStrike">
              <a:solidFill>
                <a:srgbClr val="ffffff"/>
              </a:solidFill>
              <a:latin typeface="Arial"/>
            </a:endParaRPr>
          </a:p>
        </p:txBody>
      </p:sp>
      <p:sp>
        <p:nvSpPr>
          <p:cNvPr id="83" name="PlaceHolder 2"/>
          <p:cNvSpPr>
            <a:spLocks noGrp="1"/>
          </p:cNvSpPr>
          <p:nvPr>
            <p:ph type="body"/>
          </p:nvPr>
        </p:nvSpPr>
        <p:spPr>
          <a:xfrm>
            <a:off x="504000" y="2376000"/>
            <a:ext cx="9071640" cy="2754000"/>
          </a:xfrm>
          <a:prstGeom prst="rect">
            <a:avLst/>
          </a:prstGeom>
        </p:spPr>
        <p:txBody>
          <a:bodyPr lIns="0" rIns="0" tIns="0" bIns="0">
            <a:normAutofit/>
          </a:bodyPr>
          <a:p>
            <a:pPr marL="432000" indent="-324000">
              <a:spcBef>
                <a:spcPts val="1414"/>
              </a:spcBef>
              <a:buClr>
                <a:srgbClr val="ffffff"/>
              </a:buClr>
              <a:buSzPct val="45000"/>
              <a:buFont typeface="Wingdings" charset="2"/>
              <a:buChar char=""/>
            </a:pPr>
            <a:r>
              <a:rPr b="0" lang="en-US" sz="3150" spc="-1" strike="noStrike">
                <a:solidFill>
                  <a:srgbClr val="ffffff"/>
                </a:solidFill>
                <a:latin typeface="Arial"/>
              </a:rPr>
              <a:t>Click to edit the outline text format</a:t>
            </a:r>
            <a:endParaRPr b="0" lang="en-US" sz="315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2400" spc="-1" strike="noStrike">
                <a:solidFill>
                  <a:srgbClr val="ffffff"/>
                </a:solidFill>
                <a:latin typeface="Arial"/>
              </a:rPr>
              <a:t>Second Outline Level</a:t>
            </a:r>
            <a:endParaRPr b="0" lang="en-US" sz="24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ffffff"/>
                </a:solidFill>
                <a:latin typeface="Arial"/>
              </a:rPr>
              <a:t>Third Outline Level</a:t>
            </a:r>
            <a:endParaRPr b="0" lang="en-US"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1500" spc="-1" strike="noStrike">
                <a:solidFill>
                  <a:srgbClr val="ffffff"/>
                </a:solidFill>
                <a:latin typeface="Arial"/>
              </a:rPr>
              <a:t>Fourth Outline Level</a:t>
            </a:r>
            <a:endParaRPr b="0" lang="en-US" sz="15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1500" spc="-1" strike="noStrike">
                <a:solidFill>
                  <a:srgbClr val="ffffff"/>
                </a:solidFill>
                <a:latin typeface="Arial"/>
              </a:rPr>
              <a:t>Fifth Outline Level</a:t>
            </a:r>
            <a:endParaRPr b="0" lang="en-US" sz="15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1500" spc="-1" strike="noStrike">
                <a:solidFill>
                  <a:srgbClr val="ffffff"/>
                </a:solidFill>
                <a:latin typeface="Arial"/>
              </a:rPr>
              <a:t>Sixth Outline Level</a:t>
            </a:r>
            <a:endParaRPr b="0" lang="en-US" sz="15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1500" spc="-1" strike="noStrike">
                <a:solidFill>
                  <a:srgbClr val="ffffff"/>
                </a:solidFill>
                <a:latin typeface="Arial"/>
              </a:rPr>
              <a:t>Seventh Outline Level</a:t>
            </a:r>
            <a:endParaRPr b="0" lang="en-US" sz="1500" spc="-1" strike="noStrike">
              <a:solidFill>
                <a:srgbClr val="ffffff"/>
              </a:solidFill>
              <a:latin typeface="Arial"/>
            </a:endParaRPr>
          </a:p>
        </p:txBody>
      </p:sp>
      <p:sp>
        <p:nvSpPr>
          <p:cNvPr id="84" name="PlaceHolder 3"/>
          <p:cNvSpPr>
            <a:spLocks noGrp="1"/>
          </p:cNvSpPr>
          <p:nvPr>
            <p:ph type="dt"/>
          </p:nvPr>
        </p:nvSpPr>
        <p:spPr>
          <a:xfrm>
            <a:off x="504000" y="5164920"/>
            <a:ext cx="2348280" cy="390600"/>
          </a:xfrm>
          <a:prstGeom prst="rect">
            <a:avLst/>
          </a:prstGeom>
        </p:spPr>
        <p:txBody>
          <a:bodyPr lIns="0" rIns="0" tIns="0" bIns="0">
            <a:noAutofit/>
          </a:bodyPr>
          <a:p>
            <a:r>
              <a:rPr b="0" lang="en-US" sz="1400" spc="-1" strike="noStrike">
                <a:solidFill>
                  <a:srgbClr val="ffffff"/>
                </a:solidFill>
                <a:latin typeface="Arial"/>
              </a:rPr>
              <a:t>&lt;date/time&gt;</a:t>
            </a:r>
            <a:endParaRPr b="0" lang="en-US" sz="1400" spc="-1" strike="noStrike">
              <a:solidFill>
                <a:srgbClr val="ffffff"/>
              </a:solidFill>
              <a:latin typeface="Arial"/>
            </a:endParaRPr>
          </a:p>
        </p:txBody>
      </p:sp>
      <p:sp>
        <p:nvSpPr>
          <p:cNvPr id="85" name="PlaceHolder 4"/>
          <p:cNvSpPr>
            <a:spLocks noGrp="1"/>
          </p:cNvSpPr>
          <p:nvPr>
            <p:ph type="ftr"/>
          </p:nvPr>
        </p:nvSpPr>
        <p:spPr>
          <a:xfrm>
            <a:off x="3447360" y="5164920"/>
            <a:ext cx="3195000" cy="390600"/>
          </a:xfrm>
          <a:prstGeom prst="rect">
            <a:avLst/>
          </a:prstGeom>
        </p:spPr>
        <p:txBody>
          <a:bodyPr lIns="0" rIns="0" tIns="0" bIns="0">
            <a:noAutofit/>
          </a:bodyPr>
          <a:p>
            <a:pPr algn="ctr"/>
            <a:r>
              <a:rPr b="0" lang="en-US" sz="1400" spc="-1" strike="noStrike">
                <a:solidFill>
                  <a:srgbClr val="ffffff"/>
                </a:solidFill>
                <a:latin typeface="Arial"/>
              </a:rPr>
              <a:t>&lt;footer&gt;</a:t>
            </a:r>
            <a:endParaRPr b="0" lang="en-US" sz="1400" spc="-1" strike="noStrike">
              <a:solidFill>
                <a:srgbClr val="ffffff"/>
              </a:solidFill>
              <a:latin typeface="Arial"/>
            </a:endParaRPr>
          </a:p>
        </p:txBody>
      </p:sp>
      <p:sp>
        <p:nvSpPr>
          <p:cNvPr id="86" name="PlaceHolder 5"/>
          <p:cNvSpPr>
            <a:spLocks noGrp="1"/>
          </p:cNvSpPr>
          <p:nvPr>
            <p:ph type="sldNum"/>
          </p:nvPr>
        </p:nvSpPr>
        <p:spPr>
          <a:xfrm>
            <a:off x="7227360" y="5164920"/>
            <a:ext cx="2348280" cy="390600"/>
          </a:xfrm>
          <a:prstGeom prst="rect">
            <a:avLst/>
          </a:prstGeom>
        </p:spPr>
        <p:txBody>
          <a:bodyPr lIns="0" rIns="0" tIns="0" bIns="0">
            <a:noAutofit/>
          </a:bodyPr>
          <a:p>
            <a:pPr algn="r"/>
            <a:fld id="{3E0F0AA0-9597-4EFA-ACA0-F72D0B05F2B9}" type="slidenum">
              <a:rPr b="0" lang="en-US" sz="1400" spc="-1" strike="noStrike">
                <a:solidFill>
                  <a:srgbClr val="ffffff"/>
                </a:solidFill>
                <a:latin typeface="Arial"/>
              </a:rPr>
              <a:t>&lt;number&gt;</a:t>
            </a:fld>
            <a:endParaRPr b="0" lang="en-US" sz="14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123" name="PlaceHolder 1"/>
          <p:cNvSpPr>
            <a:spLocks noGrp="1"/>
          </p:cNvSpPr>
          <p:nvPr>
            <p:ph type="title"/>
          </p:nvPr>
        </p:nvSpPr>
        <p:spPr>
          <a:xfrm>
            <a:off x="504000" y="225720"/>
            <a:ext cx="9071640" cy="946800"/>
          </a:xfrm>
          <a:prstGeom prst="rect">
            <a:avLst/>
          </a:prstGeom>
        </p:spPr>
        <p:txBody>
          <a:bodyPr lIns="0" rIns="0" tIns="0" bIns="0" anchor="ctr">
            <a:noAutofit/>
          </a:bodyPr>
          <a:p>
            <a:pPr algn="ctr"/>
            <a:r>
              <a:rPr b="0" lang="en-US" sz="3300" spc="-1" strike="noStrike">
                <a:latin typeface="Arial"/>
              </a:rPr>
              <a:t>Click to edit the title text format</a:t>
            </a:r>
            <a:endParaRPr b="0" lang="en-US" sz="3300" spc="-1" strike="noStrike">
              <a:latin typeface="Arial"/>
            </a:endParaRPr>
          </a:p>
        </p:txBody>
      </p:sp>
      <p:sp>
        <p:nvSpPr>
          <p:cNvPr id="124" name="PlaceHolder 2"/>
          <p:cNvSpPr>
            <a:spLocks noGrp="1"/>
          </p:cNvSpPr>
          <p:nvPr>
            <p:ph type="body"/>
          </p:nvPr>
        </p:nvSpPr>
        <p:spPr>
          <a:xfrm>
            <a:off x="504000" y="1326600"/>
            <a:ext cx="9071640" cy="3288240"/>
          </a:xfrm>
          <a:prstGeom prst="rect">
            <a:avLst/>
          </a:prstGeom>
        </p:spPr>
        <p:txBody>
          <a:bodyPr lIns="0" rIns="0" tIns="0" bIns="0">
            <a:normAutofit/>
          </a:bodyPr>
          <a:p>
            <a:pPr marL="432000" indent="-324000">
              <a:spcBef>
                <a:spcPts val="1060"/>
              </a:spcBef>
              <a:buClr>
                <a:srgbClr val="000000"/>
              </a:buClr>
              <a:buSzPct val="45000"/>
              <a:buFont typeface="Wingdings" charset="2"/>
              <a:buChar char=""/>
            </a:pPr>
            <a:r>
              <a:rPr b="0" lang="en-US" sz="2400" spc="-1" strike="noStrike">
                <a:latin typeface="Arial"/>
              </a:rPr>
              <a:t>Click to edit the outline text format</a:t>
            </a:r>
            <a:endParaRPr b="0" lang="en-US" sz="2400" spc="-1" strike="noStrike">
              <a:latin typeface="Arial"/>
            </a:endParaRPr>
          </a:p>
          <a:p>
            <a:pPr lvl="1" marL="864000" indent="-324000">
              <a:spcBef>
                <a:spcPts val="850"/>
              </a:spcBef>
              <a:buClr>
                <a:srgbClr val="000000"/>
              </a:buClr>
              <a:buSzPct val="75000"/>
              <a:buFont typeface="Symbol" charset="2"/>
              <a:buChar char=""/>
            </a:pPr>
            <a:r>
              <a:rPr b="0" lang="en-US" sz="2100" spc="-1" strike="noStrike">
                <a:latin typeface="Arial"/>
              </a:rPr>
              <a:t>Second Outline Level</a:t>
            </a:r>
            <a:endParaRPr b="0" lang="en-US" sz="2100" spc="-1" strike="noStrike">
              <a:latin typeface="Arial"/>
            </a:endParaRPr>
          </a:p>
          <a:p>
            <a:pPr lvl="2" marL="1296000" indent="-288000">
              <a:spcBef>
                <a:spcPts val="638"/>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425"/>
              </a:spcBef>
              <a:buClr>
                <a:srgbClr val="000000"/>
              </a:buClr>
              <a:buSzPct val="75000"/>
              <a:buFont typeface="Symbol" charset="2"/>
              <a:buChar char=""/>
            </a:pPr>
            <a:r>
              <a:rPr b="0" lang="en-US" sz="1500" spc="-1" strike="noStrike">
                <a:latin typeface="Arial"/>
              </a:rPr>
              <a:t>Fourth Outline Level</a:t>
            </a:r>
            <a:endParaRPr b="0" lang="en-US" sz="1500" spc="-1" strike="noStrike">
              <a:latin typeface="Arial"/>
            </a:endParaRPr>
          </a:p>
          <a:p>
            <a:pPr lvl="4" marL="2160000" indent="-216000">
              <a:spcBef>
                <a:spcPts val="213"/>
              </a:spcBef>
              <a:buClr>
                <a:srgbClr val="000000"/>
              </a:buClr>
              <a:buSzPct val="45000"/>
              <a:buFont typeface="Wingdings" charset="2"/>
              <a:buChar char=""/>
            </a:pPr>
            <a:r>
              <a:rPr b="0" lang="en-US" sz="1500" spc="-1" strike="noStrike">
                <a:latin typeface="Arial"/>
              </a:rPr>
              <a:t>Fifth Outline Level</a:t>
            </a:r>
            <a:endParaRPr b="0" lang="en-US" sz="1500" spc="-1" strike="noStrike">
              <a:latin typeface="Arial"/>
            </a:endParaRPr>
          </a:p>
          <a:p>
            <a:pPr lvl="5" marL="2592000" indent="-216000">
              <a:spcBef>
                <a:spcPts val="213"/>
              </a:spcBef>
              <a:buClr>
                <a:srgbClr val="000000"/>
              </a:buClr>
              <a:buSzPct val="45000"/>
              <a:buFont typeface="Wingdings" charset="2"/>
              <a:buChar char=""/>
            </a:pPr>
            <a:r>
              <a:rPr b="0" lang="en-US" sz="1500" spc="-1" strike="noStrike">
                <a:latin typeface="Arial"/>
              </a:rPr>
              <a:t>Sixth Outline Level</a:t>
            </a:r>
            <a:endParaRPr b="0" lang="en-US" sz="1500" spc="-1" strike="noStrike">
              <a:latin typeface="Arial"/>
            </a:endParaRPr>
          </a:p>
          <a:p>
            <a:pPr lvl="6" marL="3024000" indent="-216000">
              <a:spcBef>
                <a:spcPts val="213"/>
              </a:spcBef>
              <a:buClr>
                <a:srgbClr val="000000"/>
              </a:buClr>
              <a:buSzPct val="45000"/>
              <a:buFont typeface="Wingdings" charset="2"/>
              <a:buChar char=""/>
            </a:pPr>
            <a:r>
              <a:rPr b="0" lang="en-US" sz="1500" spc="-1" strike="noStrike">
                <a:latin typeface="Arial"/>
              </a:rPr>
              <a:t>Seventh Outline Level</a:t>
            </a:r>
            <a:endParaRPr b="0" lang="en-US" sz="1500" spc="-1" strike="noStrike">
              <a:latin typeface="Arial"/>
            </a:endParaRPr>
          </a:p>
        </p:txBody>
      </p:sp>
      <p:sp>
        <p:nvSpPr>
          <p:cNvPr id="125" name="PlaceHolder 3"/>
          <p:cNvSpPr>
            <a:spLocks noGrp="1"/>
          </p:cNvSpPr>
          <p:nvPr>
            <p:ph type="dt"/>
          </p:nvPr>
        </p:nvSpPr>
        <p:spPr>
          <a:xfrm>
            <a:off x="504000" y="5165280"/>
            <a:ext cx="2348280" cy="390960"/>
          </a:xfrm>
          <a:prstGeom prst="rect">
            <a:avLst/>
          </a:prstGeom>
        </p:spPr>
        <p:txBody>
          <a:bodyPr lIns="0" rIns="0" tIns="0" bIns="0">
            <a:noAutofit/>
          </a:bodyPr>
          <a:p>
            <a:r>
              <a:rPr b="0" lang="en-US" sz="1400" spc="-1" strike="noStrike">
                <a:latin typeface="Arial"/>
              </a:rPr>
              <a:t>&lt;date/time&gt;</a:t>
            </a:r>
            <a:endParaRPr b="0" lang="en-US" sz="1400" spc="-1" strike="noStrike">
              <a:latin typeface="Arial"/>
            </a:endParaRPr>
          </a:p>
        </p:txBody>
      </p:sp>
      <p:sp>
        <p:nvSpPr>
          <p:cNvPr id="126" name="PlaceHolder 4"/>
          <p:cNvSpPr>
            <a:spLocks noGrp="1"/>
          </p:cNvSpPr>
          <p:nvPr>
            <p:ph type="ftr"/>
          </p:nvPr>
        </p:nvSpPr>
        <p:spPr>
          <a:xfrm>
            <a:off x="3447360" y="5165280"/>
            <a:ext cx="3195000" cy="390960"/>
          </a:xfrm>
          <a:prstGeom prst="rect">
            <a:avLst/>
          </a:prstGeom>
        </p:spPr>
        <p:txBody>
          <a:bodyPr lIns="0" rIns="0" tIns="0" bIns="0">
            <a:noAutofit/>
          </a:bodyPr>
          <a:p>
            <a:pPr algn="ctr"/>
            <a:r>
              <a:rPr b="0" lang="en-US" sz="1400" spc="-1" strike="noStrike">
                <a:latin typeface="Arial"/>
              </a:rPr>
              <a:t>&lt;footer&gt;</a:t>
            </a:r>
            <a:endParaRPr b="0" lang="en-US" sz="1400" spc="-1" strike="noStrike">
              <a:latin typeface="Arial"/>
            </a:endParaRPr>
          </a:p>
        </p:txBody>
      </p:sp>
      <p:sp>
        <p:nvSpPr>
          <p:cNvPr id="127" name="PlaceHolder 5"/>
          <p:cNvSpPr>
            <a:spLocks noGrp="1"/>
          </p:cNvSpPr>
          <p:nvPr>
            <p:ph type="sldNum"/>
          </p:nvPr>
        </p:nvSpPr>
        <p:spPr>
          <a:xfrm>
            <a:off x="7227360" y="5165280"/>
            <a:ext cx="2348280" cy="390960"/>
          </a:xfrm>
          <a:prstGeom prst="rect">
            <a:avLst/>
          </a:prstGeom>
        </p:spPr>
        <p:txBody>
          <a:bodyPr lIns="0" rIns="0" tIns="0" bIns="0">
            <a:noAutofit/>
          </a:bodyPr>
          <a:p>
            <a:pPr algn="r"/>
            <a:fld id="{2B937485-67DB-46A6-82FD-F96689C16239}" type="slidenum">
              <a:rPr b="0" lang="en-US" sz="1400" spc="-1" strike="noStrike">
                <a:latin typeface="Arial"/>
              </a:rPr>
              <a:t>&lt;number&gt;</a:t>
            </a:fld>
            <a:endParaRPr b="0" lang="en-US" sz="14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3.xml.rels><?xml version="1.0" encoding="UTF-8"?>
<Relationships xmlns="http://schemas.openxmlformats.org/package/2006/relationships"><Relationship Id="rId1" Type="http://schemas.openxmlformats.org/officeDocument/2006/relationships/image" Target="../media/image5.emf"/><Relationship Id="rId2" Type="http://schemas.openxmlformats.org/officeDocument/2006/relationships/slideLayout" Target="../slideLayouts/slideLayout16.xml"/>
</Relationships>
</file>

<file path=ppt/slides/_rels/slide4.xml.rels><?xml version="1.0" encoding="UTF-8"?>
<Relationships xmlns="http://schemas.openxmlformats.org/package/2006/relationships"><Relationship Id="rId1" Type="http://schemas.openxmlformats.org/officeDocument/2006/relationships/image" Target="../media/image6.emf"/><Relationship Id="rId2" Type="http://schemas.openxmlformats.org/officeDocument/2006/relationships/slideLayout" Target="../slideLayouts/slideLayout22.xml"/>
</Relationships>
</file>

<file path=ppt/slides/_rels/slide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6.xml"/>
</Relationships>
</file>

<file path=ppt/slides/_rels/slide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7.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
          <p:cNvSpPr txBox="1"/>
          <p:nvPr/>
        </p:nvSpPr>
        <p:spPr>
          <a:xfrm>
            <a:off x="504000" y="810000"/>
            <a:ext cx="9071640" cy="1296000"/>
          </a:xfrm>
          <a:prstGeom prst="rect">
            <a:avLst/>
          </a:prstGeom>
          <a:noFill/>
          <a:ln w="0">
            <a:noFill/>
          </a:ln>
        </p:spPr>
        <p:txBody>
          <a:bodyPr lIns="0" rIns="0" tIns="0" bIns="0" anchor="ctr">
            <a:noAutofit/>
          </a:bodyPr>
          <a:p>
            <a:pPr algn="ctr"/>
            <a:r>
              <a:rPr b="0" lang="en-IN" sz="3600" spc="-1" strike="noStrike">
                <a:solidFill>
                  <a:srgbClr val="ebebeb"/>
                </a:solidFill>
                <a:latin typeface="Century Gothic"/>
                <a:ea typeface="Century Gothic"/>
              </a:rPr>
              <a:t>Customer Retention: Analysis</a:t>
            </a:r>
            <a:endParaRPr b="0" lang="en-IN" sz="3600" spc="-1" strike="noStrike">
              <a:solidFill>
                <a:srgbClr val="ebebeb"/>
              </a:solidFill>
              <a:latin typeface="Century Gothic"/>
              <a:ea typeface="Century Gothic"/>
            </a:endParaRPr>
          </a:p>
        </p:txBody>
      </p:sp>
      <p:sp>
        <p:nvSpPr>
          <p:cNvPr id="165" name=""/>
          <p:cNvSpPr txBox="1"/>
          <p:nvPr/>
        </p:nvSpPr>
        <p:spPr>
          <a:xfrm>
            <a:off x="504000" y="2514600"/>
            <a:ext cx="9071640" cy="2754000"/>
          </a:xfrm>
          <a:prstGeom prst="rect">
            <a:avLst/>
          </a:prstGeom>
          <a:noFill/>
          <a:ln w="0">
            <a:noFill/>
          </a:ln>
        </p:spPr>
        <p:txBody>
          <a:bodyPr lIns="0" rIns="0" tIns="0" bIns="0" anchor="ctr">
            <a:noAutofit/>
          </a:bodyPr>
          <a:p>
            <a:pPr algn="ctr"/>
            <a:r>
              <a:rPr b="0" lang="en-US" sz="1500" spc="-1" strike="noStrike">
                <a:solidFill>
                  <a:srgbClr val="ffffff"/>
                </a:solidFill>
                <a:latin typeface="Arial"/>
              </a:rPr>
              <a:t>Presented by:</a:t>
            </a:r>
            <a:endParaRPr b="0" lang="en-US" sz="1500" spc="-1" strike="noStrike">
              <a:solidFill>
                <a:srgbClr val="ffffff"/>
              </a:solidFill>
              <a:latin typeface="Arial"/>
            </a:endParaRPr>
          </a:p>
          <a:p>
            <a:pPr algn="ctr"/>
            <a:endParaRPr b="0" lang="en-US" sz="1500" spc="-1" strike="noStrike">
              <a:solidFill>
                <a:srgbClr val="ffffff"/>
              </a:solidFill>
              <a:latin typeface="Arial"/>
            </a:endParaRPr>
          </a:p>
          <a:p>
            <a:pPr algn="ctr"/>
            <a:endParaRPr b="0" lang="en-US" sz="1500" spc="-1" strike="noStrike">
              <a:solidFill>
                <a:srgbClr val="ffffff"/>
              </a:solidFill>
              <a:latin typeface="Arial"/>
            </a:endParaRPr>
          </a:p>
          <a:p>
            <a:pPr algn="ctr"/>
            <a:r>
              <a:rPr b="0" lang="en-US" sz="1500" spc="-1" strike="noStrike">
                <a:solidFill>
                  <a:srgbClr val="ffffff"/>
                </a:solidFill>
                <a:latin typeface="Arial"/>
              </a:rPr>
              <a:t>Albin Reji</a:t>
            </a:r>
            <a:endParaRPr b="0" lang="en-US" sz="15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
          <p:cNvSpPr txBox="1"/>
          <p:nvPr/>
        </p:nvSpPr>
        <p:spPr>
          <a:xfrm>
            <a:off x="504000" y="810000"/>
            <a:ext cx="9071640" cy="6008760"/>
          </a:xfrm>
          <a:prstGeom prst="rect">
            <a:avLst/>
          </a:prstGeom>
          <a:noFill/>
          <a:ln w="0">
            <a:noFill/>
          </a:ln>
        </p:spPr>
        <p:txBody>
          <a:bodyPr lIns="0" rIns="0" tIns="0" bIns="0" anchor="ctr">
            <a:noAutofit/>
          </a:bodyPr>
          <a:p>
            <a:pPr algn="ctr"/>
            <a:r>
              <a:rPr b="0" lang="en-US" sz="3200" spc="-1" strike="noStrike">
                <a:solidFill>
                  <a:srgbClr val="ffffff"/>
                </a:solidFill>
                <a:latin typeface="Arial"/>
              </a:rPr>
              <a:t>Thank you</a:t>
            </a:r>
            <a:endParaRPr b="0" lang="en-US" sz="3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
          <p:cNvSpPr txBox="1"/>
          <p:nvPr/>
        </p:nvSpPr>
        <p:spPr>
          <a:xfrm>
            <a:off x="504000" y="225720"/>
            <a:ext cx="9071640" cy="946800"/>
          </a:xfrm>
          <a:prstGeom prst="rect">
            <a:avLst/>
          </a:prstGeom>
          <a:noFill/>
          <a:ln w="0">
            <a:noFill/>
          </a:ln>
        </p:spPr>
        <p:txBody>
          <a:bodyPr lIns="0" rIns="0" tIns="0" bIns="0" anchor="ctr">
            <a:noAutofit/>
          </a:bodyPr>
          <a:p>
            <a:pPr algn="ctr"/>
            <a:r>
              <a:rPr b="1" lang="en-IN" sz="4200" spc="-1" strike="noStrike">
                <a:solidFill>
                  <a:srgbClr val="c9211e"/>
                </a:solidFill>
                <a:latin typeface="Century Gothic"/>
                <a:ea typeface="Century Gothic"/>
              </a:rPr>
              <a:t>Business Problem</a:t>
            </a:r>
            <a:endParaRPr b="1" lang="en-IN" sz="4200" spc="-1" strike="noStrike">
              <a:solidFill>
                <a:srgbClr val="c9211e"/>
              </a:solidFill>
              <a:latin typeface="Century Gothic"/>
              <a:ea typeface="Century Gothic"/>
            </a:endParaRPr>
          </a:p>
        </p:txBody>
      </p:sp>
      <p:sp>
        <p:nvSpPr>
          <p:cNvPr id="167" name=""/>
          <p:cNvSpPr txBox="1"/>
          <p:nvPr/>
        </p:nvSpPr>
        <p:spPr>
          <a:xfrm>
            <a:off x="504000" y="1098000"/>
            <a:ext cx="9097200" cy="4572000"/>
          </a:xfrm>
          <a:prstGeom prst="rect">
            <a:avLst/>
          </a:prstGeom>
          <a:noFill/>
          <a:ln w="0">
            <a:noFill/>
          </a:ln>
        </p:spPr>
        <p:txBody>
          <a:bodyPr lIns="0" rIns="0" tIns="0" bIns="0" anchor="ctr">
            <a:noAutofit/>
          </a:bodyPr>
          <a:p>
            <a:endParaRPr b="0" lang="en-US" sz="2000" spc="-1" strike="noStrike">
              <a:latin typeface="Arial"/>
              <a:ea typeface="Calibri"/>
            </a:endParaRPr>
          </a:p>
          <a:p>
            <a:pPr marL="343080" indent="-343080">
              <a:buClr>
                <a:srgbClr val="000000"/>
              </a:buClr>
              <a:buSzPct val="45000"/>
              <a:buFont typeface="Wingdings" charset="2"/>
              <a:buChar char=""/>
            </a:pPr>
            <a:r>
              <a:rPr b="0" lang="en-IN" sz="1800" spc="-1" strike="noStrike">
                <a:solidFill>
                  <a:srgbClr val="111111"/>
                </a:solidFill>
                <a:latin typeface="Calibri"/>
                <a:ea typeface="Calibri"/>
              </a:rPr>
              <a:t>Customer satisfaction has emerged as one of the most important factors that guarantee the success of online store; it has been posited as a key stimulant of purchase, repurchase intentions and customer loyalty.</a:t>
            </a:r>
            <a:endParaRPr b="0" lang="en-US" sz="1800" spc="-1" strike="noStrike">
              <a:latin typeface="Arial"/>
              <a:ea typeface="Calibri"/>
            </a:endParaRPr>
          </a:p>
          <a:p>
            <a:pPr marL="343080" indent="-343080">
              <a:buClr>
                <a:srgbClr val="000000"/>
              </a:buClr>
              <a:buSzPct val="45000"/>
              <a:buFont typeface="Wingdings" charset="2"/>
              <a:buChar char=""/>
            </a:pPr>
            <a:r>
              <a:rPr b="0" lang="en-IN" sz="1800" spc="-1" strike="noStrike">
                <a:solidFill>
                  <a:srgbClr val="111111"/>
                </a:solidFill>
                <a:latin typeface="Calibri"/>
                <a:ea typeface="Calibri"/>
              </a:rPr>
              <a:t>A comprehensive review of the literature, theories and models have been carried out to propose the models for customer activation and customer retention.</a:t>
            </a:r>
            <a:endParaRPr b="0" lang="en-US" sz="1800" spc="-1" strike="noStrike">
              <a:latin typeface="Arial"/>
              <a:ea typeface="Calibri"/>
            </a:endParaRPr>
          </a:p>
          <a:p>
            <a:pPr marL="343080" indent="-343080">
              <a:buClr>
                <a:srgbClr val="000000"/>
              </a:buClr>
              <a:buSzPct val="45000"/>
              <a:buFont typeface="Wingdings" charset="2"/>
              <a:buChar char=""/>
            </a:pPr>
            <a:r>
              <a:rPr b="0" lang="en-IN" sz="1800" spc="-1" strike="noStrike">
                <a:solidFill>
                  <a:srgbClr val="111111"/>
                </a:solidFill>
                <a:latin typeface="Calibri"/>
                <a:ea typeface="Calibri"/>
              </a:rPr>
              <a:t>Five major factors that contributed to the success of an e-commerce store have been identified as: service quality, system quality, information quality, trust and net benefit.</a:t>
            </a:r>
            <a:endParaRPr b="0" lang="en-US" sz="1800" spc="-1" strike="noStrike">
              <a:latin typeface="Arial"/>
              <a:ea typeface="Calibri"/>
            </a:endParaRPr>
          </a:p>
          <a:p>
            <a:pPr marL="343080" indent="-343080">
              <a:buClr>
                <a:srgbClr val="000000"/>
              </a:buClr>
              <a:buSzPct val="45000"/>
              <a:buFont typeface="Wingdings" charset="2"/>
              <a:buChar char=""/>
            </a:pPr>
            <a:r>
              <a:rPr b="0" lang="en-IN" sz="1800" spc="-1" strike="noStrike">
                <a:solidFill>
                  <a:srgbClr val="111111"/>
                </a:solidFill>
                <a:latin typeface="Calibri"/>
                <a:ea typeface="Calibri"/>
              </a:rPr>
              <a:t>The research furthermore investigated the factors that influence the online customers repeat purchase intention. The combination of both utilitarian value and hedonistic values are needed to affect the repeat purchase intention (loyalty) positively.</a:t>
            </a:r>
            <a:endParaRPr b="0" lang="en-US" sz="1800" spc="-1" strike="noStrike">
              <a:latin typeface="Arial"/>
              <a:ea typeface="Calibri"/>
            </a:endParaRPr>
          </a:p>
          <a:p>
            <a:pPr marL="343080" indent="-343080">
              <a:buClr>
                <a:srgbClr val="000000"/>
              </a:buClr>
              <a:buSzPct val="45000"/>
              <a:buFont typeface="Wingdings" charset="2"/>
              <a:buChar char=""/>
            </a:pPr>
            <a:r>
              <a:rPr b="0" lang="en-IN" sz="1800" spc="-1" strike="noStrike">
                <a:solidFill>
                  <a:srgbClr val="111111"/>
                </a:solidFill>
                <a:latin typeface="Calibri"/>
                <a:ea typeface="Calibri"/>
              </a:rPr>
              <a:t>The data is collected from the Indian online shoppers. Results indicate the e-retail success factors, which are very much critical for customer satisfaction.</a:t>
            </a:r>
            <a:endParaRPr b="0" lang="en-US" sz="1800" spc="-1" strike="noStrike">
              <a:latin typeface="Arial"/>
              <a:ea typeface="Calibri"/>
            </a:endParaRPr>
          </a:p>
          <a:p>
            <a:pPr marL="343080" indent="-343080">
              <a:buClr>
                <a:srgbClr val="000000"/>
              </a:buClr>
              <a:buSzPct val="45000"/>
              <a:buFont typeface="Wingdings" charset="2"/>
              <a:buChar char=""/>
            </a:pPr>
            <a:r>
              <a:rPr b="0" lang="en-IN" sz="1800" spc="-1" strike="noStrike">
                <a:solidFill>
                  <a:srgbClr val="000000"/>
                </a:solidFill>
                <a:latin typeface="Calibri"/>
                <a:ea typeface="Calibri"/>
              </a:rPr>
              <a:t>We have to apply our Analytical skills to find the reason why any customers prefer a website and what can be done better.</a:t>
            </a:r>
            <a:endParaRPr b="0" lang="en-US" sz="1800" spc="-1" strike="noStrike">
              <a:latin typeface="Arial"/>
              <a:ea typeface="Calibri"/>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
          <p:cNvSpPr txBox="1"/>
          <p:nvPr/>
        </p:nvSpPr>
        <p:spPr>
          <a:xfrm>
            <a:off x="504000" y="1326600"/>
            <a:ext cx="4426920" cy="3288240"/>
          </a:xfrm>
          <a:prstGeom prst="rect">
            <a:avLst/>
          </a:prstGeom>
          <a:noFill/>
          <a:ln w="0">
            <a:noFill/>
          </a:ln>
        </p:spPr>
        <p:txBody>
          <a:bodyPr lIns="0" rIns="0" tIns="0" bIns="0">
            <a:normAutofit/>
          </a:bodyPr>
          <a:p>
            <a:pPr marL="432000" indent="-324000">
              <a:spcBef>
                <a:spcPts val="1060"/>
              </a:spcBef>
              <a:buClr>
                <a:srgbClr val="000000"/>
              </a:buClr>
              <a:buSzPct val="45000"/>
              <a:buFont typeface="Wingdings" charset="2"/>
              <a:buChar char=""/>
            </a:pPr>
            <a:r>
              <a:rPr b="0" lang="en-US" sz="2000" spc="-1" strike="noStrike">
                <a:latin typeface="Calibri"/>
              </a:rPr>
              <a:t>We have 47 columns to start with and our ideal goal should be to check the values that we have in the data and how to extract meaning out of it.</a:t>
            </a:r>
            <a:endParaRPr b="0" lang="en-US" sz="2000" spc="-1" strike="noStrike">
              <a:latin typeface="Arial"/>
            </a:endParaRPr>
          </a:p>
          <a:p>
            <a:pPr marL="432000" indent="-324000">
              <a:spcBef>
                <a:spcPts val="1060"/>
              </a:spcBef>
              <a:buClr>
                <a:srgbClr val="000000"/>
              </a:buClr>
              <a:buSzPct val="45000"/>
              <a:buFont typeface="Wingdings" charset="2"/>
              <a:buChar char=""/>
            </a:pPr>
            <a:r>
              <a:rPr b="0" lang="en-US" sz="2000" spc="-1" strike="noStrike">
                <a:latin typeface="Calibri"/>
              </a:rPr>
              <a:t>We didn’t have any null values in the data and hence we can proceed directly with the visualization part as that is what is required to analyse the customer behaviour.</a:t>
            </a:r>
            <a:endParaRPr b="0" lang="en-US" sz="2000" spc="-1" strike="noStrike">
              <a:latin typeface="Arial"/>
            </a:endParaRPr>
          </a:p>
          <a:p>
            <a:pPr marL="432000" indent="-324000">
              <a:spcBef>
                <a:spcPts val="1060"/>
              </a:spcBef>
              <a:buClr>
                <a:srgbClr val="000000"/>
              </a:buClr>
              <a:buSzPct val="45000"/>
              <a:buFont typeface="Wingdings" charset="2"/>
              <a:buChar char=""/>
            </a:pPr>
            <a:r>
              <a:rPr b="0" lang="en-US" sz="2000" spc="-1" strike="noStrike">
                <a:latin typeface="Calibri"/>
              </a:rPr>
              <a:t>There are few things we have to check to get a better result of the da</a:t>
            </a:r>
            <a:r>
              <a:rPr b="0" lang="en-US" sz="2400" spc="-1" strike="noStrike">
                <a:latin typeface="Arial"/>
              </a:rPr>
              <a:t>ta.</a:t>
            </a:r>
            <a:endParaRPr b="0" lang="en-US" sz="2400" spc="-1" strike="noStrike">
              <a:latin typeface="Arial"/>
            </a:endParaRPr>
          </a:p>
          <a:p>
            <a:pPr marL="432000" indent="-324000">
              <a:spcBef>
                <a:spcPts val="1060"/>
              </a:spcBef>
              <a:buClr>
                <a:srgbClr val="000000"/>
              </a:buClr>
              <a:buSzPct val="45000"/>
              <a:buFont typeface="Wingdings" charset="2"/>
              <a:buChar char=""/>
            </a:pPr>
            <a:endParaRPr b="0" lang="en-US" sz="2400" spc="-1" strike="noStrike">
              <a:latin typeface="Arial"/>
            </a:endParaRPr>
          </a:p>
        </p:txBody>
      </p:sp>
      <p:sp>
        <p:nvSpPr>
          <p:cNvPr id="169" name=""/>
          <p:cNvSpPr txBox="1"/>
          <p:nvPr/>
        </p:nvSpPr>
        <p:spPr>
          <a:xfrm>
            <a:off x="5029200" y="1512360"/>
            <a:ext cx="4426920" cy="3288240"/>
          </a:xfrm>
          <a:prstGeom prst="rect">
            <a:avLst/>
          </a:prstGeom>
          <a:noFill/>
          <a:ln w="0">
            <a:noFill/>
          </a:ln>
        </p:spPr>
        <p:txBody>
          <a:bodyPr lIns="0" rIns="0" tIns="0" bIns="0">
            <a:normAutofit/>
          </a:bodyPr>
          <a:p>
            <a:endParaRPr b="0" lang="en-US" sz="2400" spc="-1" strike="noStrike">
              <a:latin typeface="Arial"/>
            </a:endParaRPr>
          </a:p>
        </p:txBody>
      </p:sp>
      <p:pic>
        <p:nvPicPr>
          <p:cNvPr id="170" name="" descr=""/>
          <p:cNvPicPr/>
          <p:nvPr/>
        </p:nvPicPr>
        <p:blipFill>
          <a:blip r:embed="rId1"/>
          <a:stretch/>
        </p:blipFill>
        <p:spPr>
          <a:xfrm>
            <a:off x="5117040" y="2057400"/>
            <a:ext cx="4339080" cy="1828800"/>
          </a:xfrm>
          <a:prstGeom prst="rect">
            <a:avLst/>
          </a:prstGeom>
          <a:ln w="1800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1" name="" descr=""/>
          <p:cNvPicPr/>
          <p:nvPr/>
        </p:nvPicPr>
        <p:blipFill>
          <a:blip r:embed="rId1"/>
          <a:stretch/>
        </p:blipFill>
        <p:spPr>
          <a:xfrm>
            <a:off x="707400" y="412200"/>
            <a:ext cx="9372600" cy="3931200"/>
          </a:xfrm>
          <a:prstGeom prst="rect">
            <a:avLst/>
          </a:prstGeom>
          <a:ln w="18000">
            <a:noFill/>
          </a:ln>
        </p:spPr>
      </p:pic>
      <p:sp>
        <p:nvSpPr>
          <p:cNvPr id="172" name=""/>
          <p:cNvSpPr txBox="1"/>
          <p:nvPr/>
        </p:nvSpPr>
        <p:spPr>
          <a:xfrm>
            <a:off x="300960" y="3886200"/>
            <a:ext cx="9071640" cy="1568160"/>
          </a:xfrm>
          <a:prstGeom prst="rect">
            <a:avLst/>
          </a:prstGeom>
          <a:noFill/>
          <a:ln w="0">
            <a:noFill/>
          </a:ln>
        </p:spPr>
        <p:txBody>
          <a:bodyPr lIns="0" rIns="0" tIns="0" bIns="0">
            <a:normAutofit/>
          </a:bodyPr>
          <a:p>
            <a:pPr marL="432000" indent="-324000">
              <a:spcBef>
                <a:spcPts val="1060"/>
              </a:spcBef>
              <a:buClr>
                <a:srgbClr val="000000"/>
              </a:buClr>
              <a:buSzPct val="45000"/>
              <a:buFont typeface="Wingdings" charset="2"/>
              <a:buChar char=""/>
            </a:pPr>
            <a:r>
              <a:rPr b="0" lang="en-US" sz="2000" spc="-1" strike="noStrike">
                <a:latin typeface="Calibri"/>
              </a:rPr>
              <a:t>We are able to see here that 31.40 years are the people who does most of the shopping in almost all the cities. 51-year-olds and above shops less, The difficulty in adapting to newer technologies among the elder generations could be a reason for the phenomenon.</a:t>
            </a:r>
            <a:endParaRPr b="0" lang="en-US" sz="2000" spc="-1" strike="noStrike">
              <a:latin typeface="Calibri"/>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3" name="" descr=""/>
          <p:cNvPicPr/>
          <p:nvPr/>
        </p:nvPicPr>
        <p:blipFill>
          <a:blip r:embed="rId1"/>
          <a:stretch/>
        </p:blipFill>
        <p:spPr>
          <a:xfrm rot="7800">
            <a:off x="501120" y="1547280"/>
            <a:ext cx="5382360" cy="3475440"/>
          </a:xfrm>
          <a:prstGeom prst="rect">
            <a:avLst/>
          </a:prstGeom>
          <a:ln w="18000">
            <a:noFill/>
          </a:ln>
        </p:spPr>
      </p:pic>
      <p:sp>
        <p:nvSpPr>
          <p:cNvPr id="174" name=""/>
          <p:cNvSpPr txBox="1"/>
          <p:nvPr/>
        </p:nvSpPr>
        <p:spPr>
          <a:xfrm>
            <a:off x="5152680" y="1541520"/>
            <a:ext cx="4426920" cy="3288240"/>
          </a:xfrm>
          <a:prstGeom prst="rect">
            <a:avLst/>
          </a:prstGeom>
          <a:noFill/>
          <a:ln w="0">
            <a:noFill/>
          </a:ln>
        </p:spPr>
        <p:txBody>
          <a:bodyPr lIns="0" rIns="0" tIns="0" bIns="0">
            <a:normAutofit/>
          </a:bodyPr>
          <a:p>
            <a:pPr marL="432000" indent="-324000">
              <a:spcBef>
                <a:spcPts val="1060"/>
              </a:spcBef>
              <a:buClr>
                <a:srgbClr val="000000"/>
              </a:buClr>
              <a:buSzPct val="45000"/>
              <a:buFont typeface="Wingdings" charset="2"/>
              <a:buChar char=""/>
            </a:pPr>
            <a:r>
              <a:rPr b="0" lang="en-US" sz="2400" spc="-1" strike="noStrike">
                <a:latin typeface="Arial"/>
              </a:rPr>
              <a:t>credit debit cards are the most used payment method while the solo flip kart users prefer e wallets,</a:t>
            </a:r>
            <a:endParaRPr b="0" lang="en-US" sz="2400" spc="-1" strike="noStrike">
              <a:latin typeface="Arial"/>
            </a:endParaRPr>
          </a:p>
        </p:txBody>
      </p:sp>
      <p:sp>
        <p:nvSpPr>
          <p:cNvPr id="175" name=""/>
          <p:cNvSpPr txBox="1"/>
          <p:nvPr/>
        </p:nvSpPr>
        <p:spPr>
          <a:xfrm>
            <a:off x="38160" y="3474360"/>
            <a:ext cx="10050120" cy="345960"/>
          </a:xfrm>
          <a:prstGeom prst="rect">
            <a:avLst/>
          </a:prstGeom>
          <a:noFill/>
          <a:ln w="18000">
            <a:noFill/>
          </a:ln>
        </p:spPr>
        <p:txBody>
          <a:bodyPr lIns="90000" rIns="90000" tIns="45000" bIns="45000">
            <a:noAutofit/>
          </a:bodyPr>
          <a:p>
            <a:pPr algn="ctr"/>
            <a:r>
              <a:rPr b="0" lang="en-US" sz="1800" spc="-1" strike="noStrike">
                <a:solidFill>
                  <a:srgbClr val="ffffff"/>
                </a:solidFill>
                <a:latin typeface="Arial"/>
              </a:rPr>
              <a:t>credit debit cards are the msot used payment method while the solo flipkart users prefer e wallets,</a:t>
            </a:r>
            <a:endParaRPr b="0" lang="en-US"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6" name="" descr=""/>
          <p:cNvPicPr/>
          <p:nvPr/>
        </p:nvPicPr>
        <p:blipFill>
          <a:blip r:embed="rId1"/>
          <a:stretch/>
        </p:blipFill>
        <p:spPr>
          <a:xfrm>
            <a:off x="914400" y="1326600"/>
            <a:ext cx="8458200" cy="3780360"/>
          </a:xfrm>
          <a:prstGeom prst="rect">
            <a:avLst/>
          </a:prstGeom>
          <a:ln w="18000">
            <a:noFill/>
          </a:ln>
        </p:spPr>
      </p:pic>
      <p:sp>
        <p:nvSpPr>
          <p:cNvPr id="177" name=""/>
          <p:cNvSpPr txBox="1"/>
          <p:nvPr/>
        </p:nvSpPr>
        <p:spPr>
          <a:xfrm>
            <a:off x="504000" y="225720"/>
            <a:ext cx="9071640" cy="946800"/>
          </a:xfrm>
          <a:prstGeom prst="rect">
            <a:avLst/>
          </a:prstGeom>
          <a:noFill/>
          <a:ln w="0">
            <a:noFill/>
          </a:ln>
        </p:spPr>
        <p:txBody>
          <a:bodyPr lIns="0" rIns="0" tIns="0" bIns="0" anchor="ctr">
            <a:noAutofit/>
          </a:bodyPr>
          <a:p>
            <a:pPr algn="ctr"/>
            <a:r>
              <a:rPr b="0" lang="en-US" sz="2000" spc="-1" strike="noStrike">
                <a:latin typeface="Calibri"/>
              </a:rPr>
              <a:t>Correlation of other variables to Which_of_the_Indian_online_retailer_would_you_recommend_to_a_friend</a:t>
            </a:r>
            <a:endParaRPr b="0" lang="en-US" sz="2000" spc="-1" strike="noStrike">
              <a:latin typeface="Calibri"/>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
          <p:cNvSpPr txBox="1"/>
          <p:nvPr/>
        </p:nvSpPr>
        <p:spPr>
          <a:xfrm>
            <a:off x="457200" y="1141920"/>
            <a:ext cx="9071640" cy="3288240"/>
          </a:xfrm>
          <a:prstGeom prst="rect">
            <a:avLst/>
          </a:prstGeom>
          <a:noFill/>
          <a:ln w="0">
            <a:noFill/>
          </a:ln>
        </p:spPr>
        <p:txBody>
          <a:bodyPr lIns="0" rIns="0" tIns="0" bIns="0" anchor="ctr">
            <a:noAutofit/>
          </a:bodyPr>
          <a:p>
            <a:pPr marL="216000" indent="-216000">
              <a:buClr>
                <a:srgbClr val="000000"/>
              </a:buClr>
              <a:buSzPct val="45000"/>
              <a:buFont typeface="Wingdings" charset="2"/>
              <a:buChar char=""/>
            </a:pPr>
            <a:r>
              <a:rPr b="0" lang="en-US" sz="1800" spc="-1" strike="noStrike">
                <a:latin typeface="Arial"/>
              </a:rPr>
              <a:t>Which_of_the_Indian_online_retailer_would_you_recommend_to_a_friend seems to be the closest variable which predicts the the online retailers the customer prefer</a:t>
            </a:r>
            <a:endParaRPr b="0" lang="en-US" sz="1800" spc="-1" strike="noStrike">
              <a:latin typeface="Arial"/>
            </a:endParaRPr>
          </a:p>
          <a:p>
            <a:pPr marL="216000" indent="-216000" algn="ctr">
              <a:buClr>
                <a:srgbClr val="000000"/>
              </a:buClr>
              <a:buSzPct val="45000"/>
              <a:buFont typeface="Wingdings" charset="2"/>
              <a:buChar char=""/>
            </a:pPr>
            <a:endParaRPr b="0" lang="en-US" sz="1800" spc="-1" strike="noStrike">
              <a:latin typeface="Arial"/>
            </a:endParaRPr>
          </a:p>
          <a:p>
            <a:pPr marL="216000" indent="-216000" algn="ctr">
              <a:buClr>
                <a:srgbClr val="000000"/>
              </a:buClr>
              <a:buSzPct val="45000"/>
              <a:buFont typeface="Wingdings" charset="2"/>
              <a:buChar char=""/>
            </a:pPr>
            <a:r>
              <a:rPr b="0" lang="en-US" sz="1800" spc="-1" strike="noStrike">
                <a:latin typeface="Arial"/>
              </a:rPr>
              <a:t>The variables which seems to be having higher correlation to the target variable are:</a:t>
            </a:r>
            <a:endParaRPr b="0" lang="en-US" sz="1800" spc="-1" strike="noStrike">
              <a:latin typeface="Arial"/>
            </a:endParaRPr>
          </a:p>
          <a:p>
            <a:pPr marL="216000" indent="-216000">
              <a:buClr>
                <a:srgbClr val="000000"/>
              </a:buClr>
              <a:buSzPct val="45000"/>
              <a:buFont typeface="Wingdings" charset="2"/>
              <a:buChar char=""/>
            </a:pPr>
            <a:endParaRPr b="0" lang="en-US" sz="1800" spc="-1" strike="noStrike">
              <a:latin typeface="Arial"/>
            </a:endParaRPr>
          </a:p>
          <a:p>
            <a:pPr marL="216000" indent="-216000">
              <a:buClr>
                <a:srgbClr val="000000"/>
              </a:buClr>
              <a:buSzPct val="45000"/>
              <a:buFont typeface="Wingdings" charset="2"/>
              <a:buChar char=""/>
            </a:pPr>
            <a:r>
              <a:rPr b="0" lang="en-US" sz="1800" spc="-1" strike="noStrike">
                <a:latin typeface="Arial"/>
              </a:rPr>
              <a:t>Complete,_relevant_description_information_of_products</a:t>
            </a:r>
            <a:endParaRPr b="0" lang="en-US" sz="1800" spc="-1" strike="noStrike">
              <a:latin typeface="Arial"/>
            </a:endParaRPr>
          </a:p>
          <a:p>
            <a:pPr marL="216000" indent="-216000">
              <a:buClr>
                <a:srgbClr val="000000"/>
              </a:buClr>
              <a:buSzPct val="45000"/>
              <a:buFont typeface="Wingdings" charset="2"/>
              <a:buChar char=""/>
            </a:pPr>
            <a:r>
              <a:rPr b="0" lang="en-US" sz="1800" spc="-1" strike="noStrike">
                <a:latin typeface="Arial"/>
              </a:rPr>
              <a:t>Reliability_of_the_website_or_application</a:t>
            </a:r>
            <a:endParaRPr b="0" lang="en-US" sz="1800" spc="-1" strike="noStrike">
              <a:latin typeface="Arial"/>
            </a:endParaRPr>
          </a:p>
          <a:p>
            <a:pPr marL="216000" indent="-216000">
              <a:buClr>
                <a:srgbClr val="000000"/>
              </a:buClr>
              <a:buSzPct val="45000"/>
              <a:buFont typeface="Wingdings" charset="2"/>
              <a:buChar char=""/>
            </a:pPr>
            <a:r>
              <a:rPr b="0" lang="en-US" sz="1800" spc="-1" strike="noStrike">
                <a:latin typeface="Arial"/>
              </a:rPr>
              <a:t>Easy_to_use_website_or_application</a:t>
            </a:r>
            <a:endParaRPr b="0" lang="en-US" sz="1800" spc="-1" strike="noStrike">
              <a:latin typeface="Arial"/>
            </a:endParaRPr>
          </a:p>
          <a:p>
            <a:pPr marL="216000" indent="-216000">
              <a:buClr>
                <a:srgbClr val="000000"/>
              </a:buClr>
              <a:buSzPct val="45000"/>
              <a:buFont typeface="Wingdings" charset="2"/>
              <a:buChar char=""/>
            </a:pPr>
            <a:r>
              <a:rPr b="0" lang="en-US" sz="1800" spc="-1" strike="noStrike">
                <a:latin typeface="Arial"/>
              </a:rPr>
              <a:t>Presence_of_online_assistance_through_multi-channel</a:t>
            </a:r>
            <a:endParaRPr b="0" lang="en-US" sz="1800" spc="-1" strike="noStrike">
              <a:latin typeface="Arial"/>
            </a:endParaRPr>
          </a:p>
          <a:p>
            <a:pPr marL="216000" indent="-216000">
              <a:buClr>
                <a:srgbClr val="000000"/>
              </a:buClr>
              <a:buSzPct val="45000"/>
              <a:buFont typeface="Wingdings" charset="2"/>
              <a:buChar char=""/>
            </a:pPr>
            <a:r>
              <a:rPr b="0" lang="en-US" sz="1800" spc="-1" strike="noStrike">
                <a:latin typeface="Arial"/>
              </a:rPr>
              <a:t>Perceived_Trustworthiness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
          <p:cNvSpPr txBox="1"/>
          <p:nvPr/>
        </p:nvSpPr>
        <p:spPr>
          <a:xfrm>
            <a:off x="504000" y="225720"/>
            <a:ext cx="9071640" cy="4390200"/>
          </a:xfrm>
          <a:prstGeom prst="rect">
            <a:avLst/>
          </a:prstGeom>
          <a:noFill/>
          <a:ln w="0">
            <a:noFill/>
          </a:ln>
        </p:spPr>
        <p:txBody>
          <a:bodyPr lIns="0" rIns="0" tIns="0" bIns="0" anchor="ctr">
            <a:noAutofit/>
          </a:bodyPr>
          <a:p>
            <a:pPr marL="216000" indent="-216000">
              <a:buClr>
                <a:srgbClr val="000000"/>
              </a:buClr>
              <a:buSzPct val="45000"/>
              <a:buFont typeface="Wingdings" charset="2"/>
              <a:buChar char=""/>
            </a:pPr>
            <a:r>
              <a:rPr b="0" lang="en-US" sz="2000" spc="-1" strike="noStrike">
                <a:latin typeface="Calibri"/>
              </a:rPr>
              <a:t>The data indicates that rather than monetary benefits customers relay most on the on the trustworthiness of the website and and easiness in using the same.</a:t>
            </a:r>
            <a:endParaRPr b="0" lang="en-US" sz="2000" spc="-1" strike="noStrike">
              <a:latin typeface="Calibri"/>
            </a:endParaRPr>
          </a:p>
          <a:p>
            <a:pPr marL="216000" indent="-216000">
              <a:buClr>
                <a:srgbClr val="000000"/>
              </a:buClr>
              <a:buSzPct val="45000"/>
              <a:buFont typeface="Wingdings" charset="2"/>
              <a:buChar char=""/>
            </a:pPr>
            <a:r>
              <a:rPr b="0" lang="en-US" sz="2000" spc="-1" strike="noStrike">
                <a:latin typeface="Calibri"/>
              </a:rPr>
              <a:t>Quality of the services has an important role in customers choosing the service</a:t>
            </a:r>
            <a:endParaRPr b="0" lang="en-US" sz="2000" spc="-1" strike="noStrike">
              <a:latin typeface="Calibri"/>
            </a:endParaRPr>
          </a:p>
          <a:p>
            <a:pPr marL="216000" indent="-216000">
              <a:buClr>
                <a:srgbClr val="000000"/>
              </a:buClr>
              <a:buSzPct val="45000"/>
              <a:buFont typeface="Wingdings" charset="2"/>
              <a:buChar char=""/>
            </a:pPr>
            <a:r>
              <a:rPr b="0" lang="en-US" sz="2000" spc="-1" strike="noStrike">
                <a:latin typeface="Calibri"/>
              </a:rPr>
              <a:t>More details on the products more customer relays on the service</a:t>
            </a:r>
            <a:endParaRPr b="0" lang="en-US" sz="2000" spc="-1" strike="noStrike">
              <a:latin typeface="Calibri"/>
            </a:endParaRPr>
          </a:p>
          <a:p>
            <a:pPr marL="216000" indent="-216000">
              <a:buClr>
                <a:srgbClr val="000000"/>
              </a:buClr>
              <a:buSzPct val="45000"/>
              <a:buFont typeface="Wingdings" charset="2"/>
              <a:buChar char=""/>
            </a:pPr>
            <a:r>
              <a:rPr b="0" lang="en-US" sz="2000" spc="-1" strike="noStrike">
                <a:latin typeface="Calibri"/>
              </a:rPr>
              <a:t>Better customer services can lure in more customers, addressing the customers issues is as important as providing the services</a:t>
            </a:r>
            <a:endParaRPr b="0" lang="en-US" sz="2000" spc="-1" strike="noStrike">
              <a:latin typeface="Calibri"/>
            </a:endParaRPr>
          </a:p>
          <a:p>
            <a:pPr marL="216000" indent="-216000">
              <a:buClr>
                <a:srgbClr val="000000"/>
              </a:buClr>
              <a:buSzPct val="45000"/>
              <a:buFont typeface="Wingdings" charset="2"/>
              <a:buChar char=""/>
            </a:pPr>
            <a:r>
              <a:rPr b="0" lang="en-US" sz="2000" spc="-1" strike="noStrike">
                <a:latin typeface="Calibri"/>
              </a:rPr>
              <a:t>Trust on the service is build up over multiple instances of service</a:t>
            </a:r>
            <a:endParaRPr b="0" lang="en-US" sz="2000" spc="-1" strike="noStrike">
              <a:latin typeface="Calibri"/>
            </a:endParaRPr>
          </a:p>
          <a:p>
            <a:pPr marL="216000" indent="-216000" algn="ctr">
              <a:buClr>
                <a:srgbClr val="000000"/>
              </a:buClr>
              <a:buSzPct val="45000"/>
              <a:buFont typeface="Wingdings" charset="2"/>
              <a:buChar char=""/>
            </a:pPr>
            <a:endParaRPr b="0" lang="en-US" sz="2000" spc="-1" strike="noStrike">
              <a:latin typeface="Calibri"/>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
          <p:cNvSpPr txBox="1"/>
          <p:nvPr/>
        </p:nvSpPr>
        <p:spPr>
          <a:xfrm>
            <a:off x="504000" y="225720"/>
            <a:ext cx="9071640" cy="946800"/>
          </a:xfrm>
          <a:prstGeom prst="rect">
            <a:avLst/>
          </a:prstGeom>
          <a:noFill/>
          <a:ln w="0">
            <a:noFill/>
          </a:ln>
        </p:spPr>
        <p:txBody>
          <a:bodyPr lIns="0" rIns="0" tIns="0" bIns="0" anchor="ctr">
            <a:noAutofit/>
          </a:bodyPr>
          <a:p>
            <a:pPr algn="ctr"/>
            <a:r>
              <a:rPr b="0" lang="en-US" sz="3300" spc="-1" strike="noStrike">
                <a:latin typeface="Arial"/>
              </a:rPr>
              <a:t>Conclusion</a:t>
            </a:r>
            <a:endParaRPr b="0" lang="en-US" sz="3300" spc="-1" strike="noStrike">
              <a:latin typeface="Arial"/>
            </a:endParaRPr>
          </a:p>
        </p:txBody>
      </p:sp>
      <p:sp>
        <p:nvSpPr>
          <p:cNvPr id="181" name=""/>
          <p:cNvSpPr txBox="1"/>
          <p:nvPr/>
        </p:nvSpPr>
        <p:spPr>
          <a:xfrm>
            <a:off x="504000" y="1326240"/>
            <a:ext cx="9071640" cy="3288240"/>
          </a:xfrm>
          <a:prstGeom prst="rect">
            <a:avLst/>
          </a:prstGeom>
          <a:noFill/>
          <a:ln w="0">
            <a:noFill/>
          </a:ln>
        </p:spPr>
        <p:txBody>
          <a:bodyPr lIns="0" rIns="0" tIns="0" bIns="0" anchor="ctr">
            <a:noAutofit/>
          </a:bodyPr>
          <a:p>
            <a:r>
              <a:rPr b="0" lang="en-US" sz="1800" spc="-1" strike="noStrike">
                <a:latin typeface="Calibri"/>
              </a:rPr>
              <a:t>As per the data that we have seen, in almost all the feedback taken from the customers, most of</a:t>
            </a:r>
            <a:endParaRPr b="0" lang="en-US" sz="1800" spc="-1" strike="noStrike">
              <a:latin typeface="Calibri"/>
            </a:endParaRPr>
          </a:p>
          <a:p>
            <a:r>
              <a:rPr b="0" lang="en-US" sz="1800" spc="-1" strike="noStrike">
                <a:latin typeface="Calibri"/>
              </a:rPr>
              <a:t>them prefers Amazon over other and Flipkart as well, but when we talk about websites like Myntra,</a:t>
            </a:r>
            <a:endParaRPr b="0" lang="en-US" sz="1800" spc="-1" strike="noStrike">
              <a:latin typeface="Calibri"/>
            </a:endParaRPr>
          </a:p>
          <a:p>
            <a:r>
              <a:rPr b="0" lang="en-US" sz="1800" spc="-1" strike="noStrike">
                <a:latin typeface="Calibri"/>
              </a:rPr>
              <a:t>snapdeal and paytm, there is a very less probability that any user will visit the same website again.</a:t>
            </a:r>
            <a:endParaRPr b="0" lang="en-US" sz="1800" spc="-1" strike="noStrike">
              <a:latin typeface="Calibri"/>
            </a:endParaRPr>
          </a:p>
          <a:p>
            <a:r>
              <a:rPr b="0" lang="en-US" sz="1800" spc="-1" strike="noStrike">
                <a:latin typeface="Calibri"/>
              </a:rPr>
              <a:t>But when it comes to factors like offers, discount, support and other details that we discussed above,</a:t>
            </a:r>
            <a:endParaRPr b="0" lang="en-US" sz="1800" spc="-1" strike="noStrike">
              <a:latin typeface="Calibri"/>
            </a:endParaRPr>
          </a:p>
          <a:p>
            <a:r>
              <a:rPr b="0" lang="en-US" sz="1800" spc="-1" strike="noStrike">
                <a:latin typeface="Calibri"/>
              </a:rPr>
              <a:t>the two websites, that are Amazon and Filpkart are the ones which pulls the population towards</a:t>
            </a:r>
            <a:endParaRPr b="0" lang="en-US" sz="1800" spc="-1" strike="noStrike">
              <a:latin typeface="Calibri"/>
            </a:endParaRPr>
          </a:p>
          <a:p>
            <a:r>
              <a:rPr b="0" lang="en-US" sz="1800" spc="-1" strike="noStrike">
                <a:latin typeface="Calibri"/>
              </a:rPr>
              <a:t>them.</a:t>
            </a:r>
            <a:endParaRPr b="0" lang="en-US" sz="1800" spc="-1" strike="noStrike">
              <a:latin typeface="Calibri"/>
            </a:endParaRPr>
          </a:p>
          <a:p>
            <a:r>
              <a:rPr b="0" lang="en-US" sz="1800" spc="-1" strike="noStrike">
                <a:latin typeface="Calibri"/>
              </a:rPr>
              <a:t>The data indicates that rather than monetary benefits customers relay most on the on the</a:t>
            </a:r>
            <a:endParaRPr b="0" lang="en-US" sz="1800" spc="-1" strike="noStrike">
              <a:latin typeface="Calibri"/>
            </a:endParaRPr>
          </a:p>
          <a:p>
            <a:r>
              <a:rPr b="0" lang="en-US" sz="1800" spc="-1" strike="noStrike">
                <a:latin typeface="Calibri"/>
              </a:rPr>
              <a:t>trustworthiness of the website and easiness in using the same.</a:t>
            </a:r>
            <a:endParaRPr b="0" lang="en-US" sz="1800" spc="-1" strike="noStrike">
              <a:latin typeface="Calibri"/>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TotalTime>
  <Application>LibreOffice/7.1.2.2$Windows_X86_64 LibreOffice_project/8a45595d069ef5570103caea1b71cc9d82b2aae4</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2021-07-30T00:00:15Z</dcterms:created>
  <dc:creator/>
  <dc:description/>
  <dc:language>en-US</dc:language>
  <cp:lastModifiedBy/>
  <dcterms:modified xsi:type="dcterms:W3CDTF">2021-07-30T01:19:17Z</dcterms:modified>
  <cp:revision>2</cp:revision>
  <dc:subject/>
  <dc:title>Blueprint Plans</dc:title>
</cp:coreProperties>
</file>