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9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0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3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9853C-1536-42CD-B351-55BE7E1D8E8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93D0-B034-4123-A410-A0557D2F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3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92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01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6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7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L. Chandler</dc:creator>
  <cp:lastModifiedBy>Adam L. Chandler</cp:lastModifiedBy>
  <cp:revision>2</cp:revision>
  <dcterms:created xsi:type="dcterms:W3CDTF">2019-05-02T20:26:17Z</dcterms:created>
  <dcterms:modified xsi:type="dcterms:W3CDTF">2019-05-02T20:50:55Z</dcterms:modified>
</cp:coreProperties>
</file>