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4" r:id="rId6"/>
    <p:sldId id="258" r:id="rId7"/>
    <p:sldId id="262" r:id="rId8"/>
    <p:sldId id="259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56" y="-3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A9A28A-9119-4D15-B154-E45E99AF12B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4566CAC-9733-4969-AD7B-C9AE48564F67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6912768" cy="3600400"/>
          </a:xfrm>
        </p:spPr>
        <p:txBody>
          <a:bodyPr>
            <a:normAutofit/>
          </a:bodyPr>
          <a:lstStyle/>
          <a:p>
            <a:r>
              <a:rPr lang="pt-BR" sz="6000" dirty="0"/>
              <a:t>Sistema smart de monitoramento de saúde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4869160"/>
            <a:ext cx="640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Integrantes: Alex Barbosa Camilo 		RA: 170005741</a:t>
            </a:r>
          </a:p>
          <a:p>
            <a:r>
              <a:rPr lang="pt-BR" dirty="0"/>
              <a:t>	     </a:t>
            </a:r>
            <a:r>
              <a:rPr lang="pt-BR" dirty="0" err="1"/>
              <a:t>Caiubi</a:t>
            </a:r>
            <a:r>
              <a:rPr lang="pt-BR" dirty="0"/>
              <a:t> Vicentini </a:t>
            </a:r>
            <a:r>
              <a:rPr lang="pt-BR" dirty="0" err="1"/>
              <a:t>Staffoker</a:t>
            </a:r>
            <a:r>
              <a:rPr lang="pt-BR" dirty="0"/>
              <a:t> 	RA: 120002891</a:t>
            </a:r>
          </a:p>
        </p:txBody>
      </p:sp>
    </p:spTree>
    <p:extLst>
      <p:ext uri="{BB962C8B-B14F-4D97-AF65-F5344CB8AC3E}">
        <p14:creationId xmlns:p14="http://schemas.microsoft.com/office/powerpoint/2010/main" val="370440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PROPÓSITO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65104"/>
          </a:xfrm>
        </p:spPr>
        <p:txBody>
          <a:bodyPr>
            <a:normAutofit/>
          </a:bodyPr>
          <a:lstStyle/>
          <a:p>
            <a:r>
              <a:rPr lang="pt-BR" sz="2400" dirty="0"/>
              <a:t>Em meio a uma situação de pandemia, tornou-se viável e de grande importância o desenvolvimento de um projeto para um check-up inicial realizado pelo próprio paciente.</a:t>
            </a:r>
          </a:p>
          <a:p>
            <a:r>
              <a:rPr lang="pt-BR" sz="2400" dirty="0"/>
              <a:t>E existem muitos pacientes em todo o mundo que sofrem de doenças perigosas comuns ou que afetam a saúde e vida, portanto, precisam manter continuamente o estado de saúde ou alívio imediato em alguns casos de emergência para evitar complicações graves da doença na saúde do paciente.</a:t>
            </a:r>
          </a:p>
        </p:txBody>
      </p:sp>
    </p:spTree>
    <p:extLst>
      <p:ext uri="{BB962C8B-B14F-4D97-AF65-F5344CB8AC3E}">
        <p14:creationId xmlns:p14="http://schemas.microsoft.com/office/powerpoint/2010/main" val="321606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PROPÓSITO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65104"/>
          </a:xfrm>
        </p:spPr>
        <p:txBody>
          <a:bodyPr>
            <a:normAutofit/>
          </a:bodyPr>
          <a:lstStyle/>
          <a:p>
            <a:r>
              <a:rPr lang="pt-BR" sz="2400" dirty="0"/>
              <a:t>Existem muitos problemas que os pacientes enfrentam ao obter assistência médica adequada:</a:t>
            </a:r>
          </a:p>
          <a:p>
            <a:pPr lvl="1"/>
            <a:r>
              <a:rPr lang="pt-BR" sz="2400" dirty="0"/>
              <a:t>Descoberta tardia de casos de emergência</a:t>
            </a:r>
          </a:p>
          <a:p>
            <a:pPr lvl="1"/>
            <a:r>
              <a:rPr lang="pt-BR" sz="2400" dirty="0"/>
              <a:t>Chegada tardia da ambulância</a:t>
            </a:r>
          </a:p>
          <a:p>
            <a:pPr lvl="1"/>
            <a:r>
              <a:rPr lang="pt-BR" sz="2400" dirty="0"/>
              <a:t>Falta de tratamento imediato de casos críticos.</a:t>
            </a:r>
          </a:p>
          <a:p>
            <a:pPr lvl="1"/>
            <a:r>
              <a:rPr lang="pt-BR" sz="2400" dirty="0"/>
              <a:t>Falta de monitoramento contínuo da saúde dos pacientes</a:t>
            </a:r>
          </a:p>
          <a:p>
            <a:pPr lvl="1"/>
            <a:r>
              <a:rPr lang="pt-BR" sz="2400" dirty="0"/>
              <a:t>Falta de ferramentas para fornecer o status de saúde mais recente para médicos e hospitais</a:t>
            </a:r>
          </a:p>
        </p:txBody>
      </p:sp>
    </p:spTree>
    <p:extLst>
      <p:ext uri="{BB962C8B-B14F-4D97-AF65-F5344CB8AC3E}">
        <p14:creationId xmlns:p14="http://schemas.microsoft.com/office/powerpoint/2010/main" val="346340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PROPÓSITO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65104"/>
          </a:xfrm>
        </p:spPr>
        <p:txBody>
          <a:bodyPr>
            <a:normAutofit/>
          </a:bodyPr>
          <a:lstStyle/>
          <a:p>
            <a:r>
              <a:rPr lang="pt-BR" sz="2400" dirty="0"/>
              <a:t>O sistema consiste em um leitor de temperatura e também um leitor de frequência cardíaca e nível de oxigênio no corpo do paciente.</a:t>
            </a:r>
          </a:p>
          <a:p>
            <a:r>
              <a:rPr lang="pt-BR" sz="2400" dirty="0"/>
              <a:t>Através de um sistema com banco de dados e conexão com a internet para envio de informações para médicos especializados e um possível acionamento da ambulância em casos mais graveis. </a:t>
            </a:r>
          </a:p>
        </p:txBody>
      </p:sp>
    </p:spTree>
    <p:extLst>
      <p:ext uri="{BB962C8B-B14F-4D97-AF65-F5344CB8AC3E}">
        <p14:creationId xmlns:p14="http://schemas.microsoft.com/office/powerpoint/2010/main" val="256646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2062"/>
            <a:ext cx="5688632" cy="523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10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ESQUEMA ELÉTRICO</a:t>
            </a:r>
          </a:p>
          <a:p>
            <a:r>
              <a:rPr lang="pt-BR" dirty="0"/>
              <a:t>FLUXOGRAMA DO EQUIPAMENTO</a:t>
            </a:r>
          </a:p>
          <a:p>
            <a:r>
              <a:rPr lang="pt-BR" dirty="0"/>
              <a:t>MATERIAIS UTILIZADOS</a:t>
            </a:r>
          </a:p>
          <a:p>
            <a:r>
              <a:rPr lang="pt-BR" dirty="0"/>
              <a:t>PROGRAMAÇÃO  - FreeRTOS e Python</a:t>
            </a:r>
          </a:p>
          <a:p>
            <a:r>
              <a:rPr lang="pt-BR" dirty="0"/>
              <a:t>BANCO DE DADOS – </a:t>
            </a:r>
            <a:r>
              <a:rPr lang="pt-BR" dirty="0" err="1"/>
              <a:t>SQLite</a:t>
            </a:r>
            <a:r>
              <a:rPr lang="pt-BR" dirty="0"/>
              <a:t> (Gratuito)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44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OXÍMETRO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79"/>
            <a:ext cx="7344816" cy="376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17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- FRITZING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480720" cy="518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38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Equipamento com gabinete próprio impresso em impressora 3D</a:t>
            </a:r>
          </a:p>
          <a:p>
            <a:r>
              <a:rPr lang="pt-BR" sz="2400" dirty="0"/>
              <a:t>Divulgação do equipamento para empresas e casas/apartamentos.</a:t>
            </a:r>
          </a:p>
        </p:txBody>
      </p:sp>
    </p:spTree>
    <p:extLst>
      <p:ext uri="{BB962C8B-B14F-4D97-AF65-F5344CB8AC3E}">
        <p14:creationId xmlns:p14="http://schemas.microsoft.com/office/powerpoint/2010/main" val="2475552327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860</TotalTime>
  <Words>261</Words>
  <Application>Microsoft Office PowerPoint</Application>
  <PresentationFormat>Apresentação na tela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Wingdings 2</vt:lpstr>
      <vt:lpstr>Técnica</vt:lpstr>
      <vt:lpstr>Sistema smart de monitoramento de saúde</vt:lpstr>
      <vt:lpstr>PROPÓSITO</vt:lpstr>
      <vt:lpstr>PROPÓSITO</vt:lpstr>
      <vt:lpstr>PROPÓSITO</vt:lpstr>
      <vt:lpstr>FUNCIONAMENTO</vt:lpstr>
      <vt:lpstr>FUNCIONAMENTO</vt:lpstr>
      <vt:lpstr>FUNCIONAMENTO</vt:lpstr>
      <vt:lpstr>PROTÓTIPO - FRITZING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smart de monitoramento de saúde</dc:title>
  <dc:creator>Caiubi</dc:creator>
  <cp:lastModifiedBy>engac</cp:lastModifiedBy>
  <cp:revision>24</cp:revision>
  <dcterms:created xsi:type="dcterms:W3CDTF">2020-06-23T00:22:09Z</dcterms:created>
  <dcterms:modified xsi:type="dcterms:W3CDTF">2020-07-03T08:31:13Z</dcterms:modified>
</cp:coreProperties>
</file>