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142532064" r:id="rId2"/>
    <p:sldId id="2142532066" r:id="rId3"/>
    <p:sldId id="2142532067" r:id="rId4"/>
    <p:sldId id="21425320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860"/>
    <p:restoredTop sz="95755"/>
  </p:normalViewPr>
  <p:slideViewPr>
    <p:cSldViewPr snapToGrid="0" snapToObjects="1">
      <p:cViewPr varScale="1">
        <p:scale>
          <a:sx n="54" d="100"/>
          <a:sy n="54" d="100"/>
        </p:scale>
        <p:origin x="24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CB8A0-EA9C-5743-9615-DF71DEA5D793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C52EF-949A-5C4D-9142-ADE3C3EB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9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6A79-8A31-F144-81F2-9B9957E49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98C77-9B80-B647-A789-BCBF45DA8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8102A-C513-BC4D-9AC8-38CF95C7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420-F256-1C4C-9EF9-C9116E7221D7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553A3-499B-5543-A929-9CC0CA3C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73318-B19E-1946-9AE8-018CFCC7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4622-42C6-D14C-90FE-50332025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58B8-D242-2B43-883F-95AAAC96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E62E9-6CE7-2549-8F0B-B152ED56F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536E-69B0-2045-B0FC-B20ABF77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420-F256-1C4C-9EF9-C9116E7221D7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F5C39-7CBC-7247-B917-8BCBC281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BAEEA-8156-BB4D-A649-1111A551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4622-42C6-D14C-90FE-50332025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9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D7E11-8E4C-AB41-BAF5-C5C934631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1CB77-D83F-F142-A096-2D550A5A0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A34F8-E99A-9E49-A5B7-AD1087A3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420-F256-1C4C-9EF9-C9116E7221D7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1143-3858-5245-9F2C-CFC8CDC6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1DA16-FC67-924A-BA4A-D4E13487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4622-42C6-D14C-90FE-50332025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4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4E00-3D0D-9C4B-8BA8-46D8F11D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95DF8-97F4-6343-AA06-16DF5D62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66A05-8962-5B4B-8F3A-C81E31BB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420-F256-1C4C-9EF9-C9116E7221D7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FDF8-6CD9-A141-BA78-A0F0838D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445BA-B7E3-FC42-8645-27C38E9A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4622-42C6-D14C-90FE-50332025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4FED-D878-D648-A374-933295B0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04B1D-C440-5942-8535-E7054070B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3C148-314A-4649-A72A-6834E090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420-F256-1C4C-9EF9-C9116E7221D7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807FC-27AE-F144-A7EF-4988A23B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D55C-FB6F-AD4E-957A-6515F8D8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4622-42C6-D14C-90FE-50332025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18B5-FDD3-E244-B3B6-0D14FA88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7C49-9DAB-6043-B563-9B0C25887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90101-273A-F64D-B862-B94829EE7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D7D4E-E829-7347-8B52-6EF701C7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420-F256-1C4C-9EF9-C9116E7221D7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EE8CB-A883-7149-A761-2A0E59E1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2BC7B-E92D-9644-8B86-70D187DE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4622-42C6-D14C-90FE-50332025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1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7671-AEB4-4743-9E6C-78DF8EA1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166D7-27C6-4645-8DE1-217E006D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E544B-F616-564D-A55F-7566AB64C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5DD30-537B-9943-BFA0-9EB20CA98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D6962-8351-414F-9A77-BC58C17F4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37326-F0AC-F74A-A924-DEF4DE41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420-F256-1C4C-9EF9-C9116E7221D7}" type="datetimeFigureOut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38150-FDF6-0C45-BB6A-76F5DC5F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69780-E513-4343-BA50-09F2B4A6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4622-42C6-D14C-90FE-50332025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0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8AA6-A6CC-764F-9AB7-DB9F9DE9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02F78-0EA5-0642-A4FE-FAFA341C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420-F256-1C4C-9EF9-C9116E7221D7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AA949-A962-1644-A238-2EB7DEC4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D9A21-806B-E147-9686-C8063419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4622-42C6-D14C-90FE-50332025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8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6FC62-2BB4-244D-BDBD-2A06C6F1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420-F256-1C4C-9EF9-C9116E7221D7}" type="datetimeFigureOut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71DF3-A9E3-7742-A265-71427650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3CF32-67AD-FA45-9EEC-798EDE78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4622-42C6-D14C-90FE-50332025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5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5AB0-7157-FA4F-92A6-9080698D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1008F-8D91-9142-A219-FDA5E4571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AA9D8-6F86-9E41-8306-8FE06B115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25919-1643-6145-86FD-1713D452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420-F256-1C4C-9EF9-C9116E7221D7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450B5-A61A-2D41-A35D-EBEC1933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5CB59-0AD0-F14E-AC8B-039F0053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4622-42C6-D14C-90FE-50332025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9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E0AD-0944-2E4B-A8AB-01FCE378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62AF7-1ACE-7A48-B453-BCE579226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0E5B7-36BC-E14B-A1EF-29FEDA100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67B31-92EF-4040-B580-4C9CBD12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420-F256-1C4C-9EF9-C9116E7221D7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84726-DE4F-C34E-93CC-BEC87E79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094E3-E1FD-AF43-927C-EBF83A14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4622-42C6-D14C-90FE-50332025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4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8B052-8DDC-754A-8CD1-CF158618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AD10C-9C37-EF48-9664-509EBE0CE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23DDC-8864-B84D-85EF-0F92E6B6F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CD420-F256-1C4C-9EF9-C9116E7221D7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75208-E80A-C34E-9473-D9AF9D8E7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FEF0-9014-E04B-87BC-C59590F48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24622-42C6-D14C-90FE-50332025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4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7394-3F0F-C24C-84C9-373C666F2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200" b="1" dirty="0"/>
            </a:br>
            <a:r>
              <a:rPr lang="en-US" sz="3200" b="1" dirty="0"/>
              <a:t>The intelligent buddy that accompanies you throughout your journey built upon AI and ML.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small, white, man, wearing&#10;&#10;Description automatically generated">
            <a:extLst>
              <a:ext uri="{FF2B5EF4-FFF2-40B4-BE49-F238E27FC236}">
                <a16:creationId xmlns:a16="http://schemas.microsoft.com/office/drawing/2014/main" id="{B72302B1-B571-3A4F-9481-25CCA94B9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05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F98690-8733-FB41-94B2-D642BD26DDB6}"/>
              </a:ext>
            </a:extLst>
          </p:cNvPr>
          <p:cNvSpPr txBox="1">
            <a:spLocks/>
          </p:cNvSpPr>
          <p:nvPr/>
        </p:nvSpPr>
        <p:spPr>
          <a:xfrm>
            <a:off x="6287458" y="1122218"/>
            <a:ext cx="4645250" cy="64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3600" b="1" dirty="0" err="1">
                <a:solidFill>
                  <a:srgbClr val="00B050"/>
                </a:solidFill>
              </a:rPr>
              <a:t>OutRun</a:t>
            </a:r>
            <a:r>
              <a:rPr lang="en-US" sz="3600" b="1" dirty="0">
                <a:solidFill>
                  <a:srgbClr val="00B050"/>
                </a:solidFill>
              </a:rPr>
              <a:t> Hospitality</a:t>
            </a:r>
          </a:p>
        </p:txBody>
      </p:sp>
    </p:spTree>
    <p:extLst>
      <p:ext uri="{BB962C8B-B14F-4D97-AF65-F5344CB8AC3E}">
        <p14:creationId xmlns:p14="http://schemas.microsoft.com/office/powerpoint/2010/main" val="739342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hand, holding, black&#10;&#10;Description automatically generated">
            <a:extLst>
              <a:ext uri="{FF2B5EF4-FFF2-40B4-BE49-F238E27FC236}">
                <a16:creationId xmlns:a16="http://schemas.microsoft.com/office/drawing/2014/main" id="{E3BE6EAB-412B-C144-B40D-14908665C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10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07394-3F0F-C24C-84C9-373C666F2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 err="1">
                <a:solidFill>
                  <a:srgbClr val="00B050"/>
                </a:solidFill>
              </a:rPr>
              <a:t>OutRun</a:t>
            </a:r>
            <a:r>
              <a:rPr lang="en-US" sz="3600" b="1" dirty="0">
                <a:solidFill>
                  <a:srgbClr val="00B050"/>
                </a:solidFill>
              </a:rPr>
              <a:t> Hospitality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F8FD59-7E29-440B-8F00-3C5A0B8D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anchor="t">
            <a:normAutofit lnSpcReduction="10000"/>
          </a:bodyPr>
          <a:lstStyle/>
          <a:p>
            <a:endParaRPr lang="en-US" sz="1800" dirty="0"/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Seamless Customer Experience with improve Productivity</a:t>
            </a: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/>
              <a:t>The automation, machine learning, artificial intelligence, and incredible accuracy are the top flavors of technology that can enhance information processing and providing insights  at speed.</a:t>
            </a:r>
          </a:p>
        </p:txBody>
      </p:sp>
    </p:spTree>
    <p:extLst>
      <p:ext uri="{BB962C8B-B14F-4D97-AF65-F5344CB8AC3E}">
        <p14:creationId xmlns:p14="http://schemas.microsoft.com/office/powerpoint/2010/main" val="225273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E3FF2-71C6-B447-B8AE-74EC7DDE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2"/>
            <a:ext cx="3377183" cy="188144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OutRun</a:t>
            </a:r>
            <a:r>
              <a:rPr lang="en-US" b="1" dirty="0">
                <a:solidFill>
                  <a:schemeClr val="bg1"/>
                </a:solidFill>
              </a:rPr>
              <a:t> AI Insights</a:t>
            </a: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A344BC7B-5AAF-084F-8429-DC4C377D4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4"/>
          <a:stretch/>
        </p:blipFill>
        <p:spPr>
          <a:xfrm>
            <a:off x="4972594" y="0"/>
            <a:ext cx="7219407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D8CCF3-FFB3-F444-A394-191FBE07091A}"/>
              </a:ext>
            </a:extLst>
          </p:cNvPr>
          <p:cNvSpPr txBox="1">
            <a:spLocks/>
          </p:cNvSpPr>
          <p:nvPr/>
        </p:nvSpPr>
        <p:spPr>
          <a:xfrm>
            <a:off x="-130626" y="5236452"/>
            <a:ext cx="6901543" cy="169817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</a:rPr>
              <a:t>A Unique way of AI Insights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9293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3FD4-47AD-9641-9D96-D8C1E56F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/>
          <a:lstStyle/>
          <a:p>
            <a:pPr algn="ctr"/>
            <a:r>
              <a:rPr lang="en-US" b="1" dirty="0" err="1"/>
              <a:t>OutRun</a:t>
            </a:r>
            <a:r>
              <a:rPr lang="en-US" b="1" dirty="0"/>
              <a:t> AI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4F924B-7320-BD47-9A48-359D798FC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5072743" cy="516731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F29F3A-1085-3B45-850A-C0ADCFE5D381}"/>
              </a:ext>
            </a:extLst>
          </p:cNvPr>
          <p:cNvSpPr/>
          <p:nvPr/>
        </p:nvSpPr>
        <p:spPr>
          <a:xfrm>
            <a:off x="5312230" y="1942238"/>
            <a:ext cx="455022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Powerful Analytics and Insights based on Machine Learning(ML) and Deep Learning(DL)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Customer Profiling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Sentiment Analysis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Pattern Recognition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Real-Time Dashboard</a:t>
            </a:r>
          </a:p>
        </p:txBody>
      </p:sp>
    </p:spTree>
    <p:extLst>
      <p:ext uri="{BB962C8B-B14F-4D97-AF65-F5344CB8AC3E}">
        <p14:creationId xmlns:p14="http://schemas.microsoft.com/office/powerpoint/2010/main" val="114023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97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 The intelligent buddy that accompanies you throughout your journey built upon AI and ML. </vt:lpstr>
      <vt:lpstr>OutRun Hospitality</vt:lpstr>
      <vt:lpstr>OutRun AI Insights </vt:lpstr>
      <vt:lpstr>OutRun AI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intelligent buddy that accompanies you throughout your journey built upon AI and ML. </dc:title>
  <dc:creator>SIVA R</dc:creator>
  <cp:lastModifiedBy>SIVA R</cp:lastModifiedBy>
  <cp:revision>3</cp:revision>
  <dcterms:created xsi:type="dcterms:W3CDTF">2020-04-23T16:02:56Z</dcterms:created>
  <dcterms:modified xsi:type="dcterms:W3CDTF">2020-07-07T14:54:09Z</dcterms:modified>
</cp:coreProperties>
</file>