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8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22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2328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2400" b="1" dirty="0" smtClean="0"/>
              <a:t>Functional requirements </a:t>
            </a:r>
            <a:r>
              <a:rPr lang="en-US" sz="1600" b="1" dirty="0" smtClean="0"/>
              <a:t>(example)</a:t>
            </a:r>
          </a:p>
          <a:p>
            <a:endParaRPr lang="en-US" b="1" dirty="0" smtClean="0"/>
          </a:p>
          <a:p>
            <a:r>
              <a:rPr lang="en-US" sz="2200" dirty="0" smtClean="0"/>
              <a:t>G1 - The </a:t>
            </a:r>
            <a:r>
              <a:rPr lang="en-US" sz="2200" dirty="0"/>
              <a:t>Registered Client can hire a car </a:t>
            </a:r>
            <a:r>
              <a:rPr lang="en-US" sz="2200" dirty="0" smtClean="0"/>
              <a:t>through web/mobile </a:t>
            </a:r>
            <a:r>
              <a:rPr lang="en-US" sz="2200" dirty="0" smtClean="0"/>
              <a:t>application</a:t>
            </a:r>
          </a:p>
          <a:p>
            <a:endParaRPr lang="en-US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15" y="3212976"/>
            <a:ext cx="1164434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15" y="3212976"/>
            <a:ext cx="1164434" cy="116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</a:t>
            </a:r>
            <a:r>
              <a:rPr lang="en-US" sz="2400" b="1" dirty="0" smtClean="0"/>
              <a:t>Case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</a:t>
            </a:r>
            <a:r>
              <a:rPr lang="en-US" sz="2400" b="1" dirty="0" smtClean="0"/>
              <a:t>Case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Class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</a:t>
            </a:r>
            <a:r>
              <a:rPr lang="en-US" b="1" noProof="0" dirty="0" smtClean="0"/>
              <a:t>15</a:t>
            </a:r>
            <a:endParaRPr lang="en-US" b="1" noProof="0" dirty="0" smtClean="0"/>
          </a:p>
          <a:p>
            <a:pPr lvl="3"/>
            <a:r>
              <a:rPr lang="en-US" b="1" dirty="0" smtClean="0"/>
              <a:t>Generated </a:t>
            </a:r>
            <a:r>
              <a:rPr lang="en-US" b="1" dirty="0" smtClean="0"/>
              <a:t>world	16</a:t>
            </a:r>
            <a:endParaRPr lang="en-US" b="1" noProof="0" dirty="0" smtClean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Generated world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Table </a:t>
            </a:r>
            <a:r>
              <a:rPr lang="en-US" sz="2600" dirty="0"/>
              <a:t>of content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" y="1412776"/>
            <a:ext cx="4513498" cy="4753074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</a:t>
            </a:r>
            <a:r>
              <a:rPr lang="en-US" b="1" noProof="0" dirty="0" smtClean="0"/>
              <a:t>3</a:t>
            </a:r>
            <a:endParaRPr lang="en-US" b="1" noProof="0" dirty="0" smtClean="0"/>
          </a:p>
          <a:p>
            <a:pPr lvl="3"/>
            <a:r>
              <a:rPr lang="en-US" b="1" dirty="0" smtClean="0"/>
              <a:t>Actors	4</a:t>
            </a:r>
            <a:endParaRPr lang="en-US" b="1" dirty="0" smtClean="0"/>
          </a:p>
          <a:p>
            <a:pPr lvl="3"/>
            <a:r>
              <a:rPr lang="en-US" b="1" noProof="0" dirty="0" smtClean="0"/>
              <a:t>Goals	5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dirty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noProof="0" dirty="0" smtClean="0"/>
              <a:t>Introduction</a:t>
            </a: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noProof="0" dirty="0" smtClean="0">
                <a:latin typeface="Arial" pitchFamily="34" charset="0"/>
              </a:rPr>
              <a:t>Actors</a:t>
            </a: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noProof="0" dirty="0" smtClean="0"/>
              <a:t>Guest</a:t>
            </a:r>
          </a:p>
          <a:p>
            <a:pPr lvl="1"/>
            <a:r>
              <a:rPr lang="en-US" noProof="0" dirty="0" smtClean="0"/>
              <a:t>Registered client</a:t>
            </a:r>
          </a:p>
          <a:p>
            <a:pPr lvl="1"/>
            <a:r>
              <a:rPr lang="en-US" dirty="0" smtClean="0"/>
              <a:t>System administrators</a:t>
            </a:r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939" y="2646362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Goals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9" y="2924944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</a:t>
            </a:r>
            <a:r>
              <a:rPr lang="en-US" b="1" noProof="0" dirty="0" smtClean="0"/>
              <a:t>services	7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Assumptions	8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51" y="3032931"/>
            <a:ext cx="1512862" cy="15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Assumptions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98" y="3082924"/>
            <a:ext cx="1412875" cy="14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</a:t>
            </a:r>
            <a:r>
              <a:rPr lang="en-US" b="1" dirty="0" smtClean="0"/>
              <a:t>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</a:t>
            </a:r>
            <a:r>
              <a:rPr lang="en-US" b="1" noProof="0" dirty="0" smtClean="0"/>
              <a:t>cases	12</a:t>
            </a:r>
            <a:endParaRPr lang="en-US" b="1" noProof="0" dirty="0" smtClean="0"/>
          </a:p>
          <a:p>
            <a:pPr lvl="3"/>
            <a:r>
              <a:rPr lang="en-US" b="1" dirty="0" smtClean="0"/>
              <a:t>Class </a:t>
            </a:r>
            <a:r>
              <a:rPr lang="en-US" b="1" dirty="0" smtClean="0"/>
              <a:t>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6" name="Bildplatzhalt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" y="1412776"/>
            <a:ext cx="4513498" cy="475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/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138</TotalTime>
  <Words>700</Words>
  <Application>Microsoft Office PowerPoint</Application>
  <PresentationFormat>Custom</PresentationFormat>
  <Paragraphs>108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57</cp:revision>
  <cp:lastPrinted>2012-10-29T09:59:01Z</cp:lastPrinted>
  <dcterms:created xsi:type="dcterms:W3CDTF">2006-04-07T10:01:45Z</dcterms:created>
  <dcterms:modified xsi:type="dcterms:W3CDTF">2016-11-15T22:44:53Z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