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</p:sldIdLst>
  <p:sldSz cx="12198350" cy="6858000"/>
  <p:notesSz cx="7099300" cy="10234613"/>
  <p:custDataLst>
    <p:custData r:id="rId11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6" autoAdjust="0"/>
    <p:restoredTop sz="91945" autoAdjust="0"/>
  </p:normalViewPr>
  <p:slideViewPr>
    <p:cSldViewPr snapToObjects="1" showGuides="1">
      <p:cViewPr>
        <p:scale>
          <a:sx n="100" d="100"/>
          <a:sy n="100" d="100"/>
        </p:scale>
        <p:origin x="1170" y="24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12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3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5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14"/>
            <a:ext cx="121920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  <a:endParaRPr lang="en-US" sz="1000" noProof="0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3200" b="1" dirty="0" smtClean="0"/>
              <a:t>Functional requirements (example)</a:t>
            </a:r>
          </a:p>
          <a:p>
            <a:endParaRPr lang="en-US" sz="2400" b="1" dirty="0" smtClean="0"/>
          </a:p>
          <a:p>
            <a:r>
              <a:rPr lang="en-US" sz="2400" dirty="0" smtClean="0"/>
              <a:t>G1 - The </a:t>
            </a:r>
            <a:r>
              <a:rPr lang="en-US" sz="2400" dirty="0"/>
              <a:t>Registered Client can hire a car </a:t>
            </a:r>
            <a:r>
              <a:rPr lang="en-US" sz="2400" dirty="0" smtClean="0"/>
              <a:t>through web/mobile </a:t>
            </a:r>
            <a:r>
              <a:rPr lang="en-US" sz="2400" dirty="0"/>
              <a:t>application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Driving </a:t>
            </a:r>
            <a:r>
              <a:rPr lang="en-US" dirty="0" err="1" smtClean="0"/>
              <a:t>licences</a:t>
            </a:r>
            <a:r>
              <a:rPr lang="en-US" dirty="0" smtClean="0"/>
              <a:t>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Cases 1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Cases 2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Class Diagram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</a:t>
            </a:r>
            <a:r>
              <a:rPr lang="en-US" noProof="0" dirty="0" smtClean="0"/>
              <a:t>	</a:t>
            </a:r>
            <a:r>
              <a:rPr lang="en-US" noProof="0" dirty="0" smtClean="0"/>
              <a:t>3</a:t>
            </a:r>
          </a:p>
          <a:p>
            <a:pPr lvl="1"/>
            <a:r>
              <a:rPr lang="en-US" noProof="0" dirty="0" smtClean="0"/>
              <a:t>Overall description</a:t>
            </a:r>
            <a:r>
              <a:rPr lang="en-US" noProof="0" dirty="0" smtClean="0"/>
              <a:t>	8</a:t>
            </a:r>
          </a:p>
          <a:p>
            <a:pPr lvl="1"/>
            <a:r>
              <a:rPr lang="en-US" noProof="0" dirty="0" smtClean="0"/>
              <a:t>Specific requirements</a:t>
            </a:r>
            <a:r>
              <a:rPr lang="en-US" noProof="0" dirty="0" smtClean="0"/>
              <a:t>	19</a:t>
            </a:r>
          </a:p>
          <a:p>
            <a:pPr lvl="1"/>
            <a:r>
              <a:rPr lang="en-US" b="1" noProof="0" dirty="0" smtClean="0"/>
              <a:t>Alloy</a:t>
            </a:r>
            <a:r>
              <a:rPr lang="en-US" b="1" noProof="0" dirty="0" smtClean="0"/>
              <a:t>	</a:t>
            </a:r>
            <a:r>
              <a:rPr lang="en-US" b="1" noProof="0" dirty="0" smtClean="0"/>
              <a:t>22</a:t>
            </a:r>
          </a:p>
          <a:p>
            <a:pPr lvl="3"/>
            <a:r>
              <a:rPr lang="en-US" b="1" dirty="0" smtClean="0"/>
              <a:t>Generated world</a:t>
            </a:r>
            <a:endParaRPr lang="en-US" b="1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Generated world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of content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</a:t>
            </a:r>
            <a:r>
              <a:rPr lang="en-US" noProof="0" dirty="0" smtClean="0"/>
              <a:t>	</a:t>
            </a:r>
            <a:r>
              <a:rPr lang="en-US" noProof="0" dirty="0" smtClean="0"/>
              <a:t>3</a:t>
            </a:r>
          </a:p>
          <a:p>
            <a:pPr lvl="1"/>
            <a:r>
              <a:rPr lang="en-US" noProof="0" dirty="0" smtClean="0"/>
              <a:t>Overall description</a:t>
            </a:r>
            <a:r>
              <a:rPr lang="en-US" noProof="0" dirty="0" smtClean="0"/>
              <a:t>	8</a:t>
            </a:r>
          </a:p>
          <a:p>
            <a:pPr lvl="1"/>
            <a:r>
              <a:rPr lang="en-US" noProof="0" dirty="0" smtClean="0"/>
              <a:t>Specific requirements</a:t>
            </a:r>
            <a:r>
              <a:rPr lang="en-US" noProof="0" dirty="0" smtClean="0"/>
              <a:t>	19</a:t>
            </a:r>
          </a:p>
          <a:p>
            <a:pPr lvl="1"/>
            <a:r>
              <a:rPr lang="en-US" noProof="0" dirty="0" smtClean="0"/>
              <a:t>Alloy</a:t>
            </a:r>
            <a:r>
              <a:rPr lang="en-US" noProof="0" dirty="0" smtClean="0"/>
              <a:t>	</a:t>
            </a:r>
            <a:r>
              <a:rPr lang="en-US" noProof="0" dirty="0" smtClean="0"/>
              <a:t>22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</a:t>
            </a:r>
            <a:r>
              <a:rPr lang="en-US" b="1" noProof="0" dirty="0" smtClean="0"/>
              <a:t>	</a:t>
            </a:r>
            <a:r>
              <a:rPr lang="en-US" b="1" noProof="0" dirty="0" smtClean="0"/>
              <a:t>3</a:t>
            </a:r>
          </a:p>
          <a:p>
            <a:pPr lvl="3"/>
            <a:r>
              <a:rPr lang="en-US" b="1" dirty="0" smtClean="0"/>
              <a:t>Actors</a:t>
            </a:r>
          </a:p>
          <a:p>
            <a:pPr lvl="3"/>
            <a:r>
              <a:rPr lang="en-US" b="1" noProof="0" dirty="0" smtClean="0"/>
              <a:t>Goals</a:t>
            </a:r>
            <a:endParaRPr lang="en-US" b="1" noProof="0" dirty="0" smtClean="0"/>
          </a:p>
          <a:p>
            <a:pPr lvl="1"/>
            <a:r>
              <a:rPr lang="en-US" noProof="0" dirty="0" smtClean="0"/>
              <a:t>Overall description</a:t>
            </a:r>
            <a:r>
              <a:rPr lang="en-US" noProof="0" dirty="0" smtClean="0"/>
              <a:t>	8</a:t>
            </a:r>
          </a:p>
          <a:p>
            <a:pPr lvl="1"/>
            <a:r>
              <a:rPr lang="en-US" noProof="0" dirty="0" smtClean="0"/>
              <a:t>Specific requirements</a:t>
            </a:r>
            <a:r>
              <a:rPr lang="en-US" noProof="0" dirty="0" smtClean="0"/>
              <a:t>	19</a:t>
            </a:r>
          </a:p>
          <a:p>
            <a:pPr lvl="1"/>
            <a:r>
              <a:rPr lang="en-US" noProof="0" dirty="0" smtClean="0"/>
              <a:t>Alloy</a:t>
            </a:r>
            <a:r>
              <a:rPr lang="en-US" noProof="0" dirty="0" smtClean="0"/>
              <a:t>	</a:t>
            </a:r>
            <a:r>
              <a:rPr lang="en-US" noProof="0" dirty="0" smtClean="0"/>
              <a:t>22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0" dirty="0" smtClean="0">
                <a:latin typeface="Arial" pitchFamily="34" charset="0"/>
              </a:rPr>
              <a:t>Actors</a:t>
            </a:r>
            <a:endParaRPr lang="en-US" b="1" noProof="0" dirty="0" smtClean="0">
              <a:latin typeface="Arial" pitchFamily="34" charset="0"/>
            </a:endParaRP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sz="2800" noProof="0" dirty="0" smtClean="0"/>
              <a:t>Guest</a:t>
            </a:r>
            <a:endParaRPr lang="en-US" sz="2800" noProof="0" dirty="0" smtClean="0"/>
          </a:p>
          <a:p>
            <a:pPr lvl="1"/>
            <a:r>
              <a:rPr lang="en-US" sz="2800" noProof="0" dirty="0" smtClean="0"/>
              <a:t>Registered client</a:t>
            </a:r>
          </a:p>
          <a:p>
            <a:pPr lvl="1"/>
            <a:r>
              <a:rPr lang="en-US" sz="2800" dirty="0" smtClean="0"/>
              <a:t>System administrators</a:t>
            </a:r>
            <a:endParaRPr lang="en-US" sz="2800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27" y="2492896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Goals </a:t>
            </a:r>
            <a:r>
              <a:rPr lang="en-US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95" y="2636912"/>
            <a:ext cx="1952380" cy="1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</a:t>
            </a:r>
            <a:r>
              <a:rPr lang="en-US" noProof="0" dirty="0" smtClean="0"/>
              <a:t>	</a:t>
            </a:r>
            <a:r>
              <a:rPr lang="en-US" noProof="0" dirty="0" smtClean="0"/>
              <a:t>3</a:t>
            </a:r>
          </a:p>
          <a:p>
            <a:pPr lvl="1"/>
            <a:r>
              <a:rPr lang="en-US" b="1" noProof="0" dirty="0" smtClean="0"/>
              <a:t>Overall description</a:t>
            </a:r>
            <a:r>
              <a:rPr lang="en-US" b="1" noProof="0" dirty="0" smtClean="0"/>
              <a:t>	</a:t>
            </a:r>
            <a:r>
              <a:rPr lang="en-US" b="1" noProof="0" dirty="0" smtClean="0"/>
              <a:t>8</a:t>
            </a:r>
          </a:p>
          <a:p>
            <a:pPr lvl="3"/>
            <a:r>
              <a:rPr lang="en-US" b="1" noProof="0" dirty="0" smtClean="0"/>
              <a:t>External services</a:t>
            </a:r>
          </a:p>
          <a:p>
            <a:pPr lvl="3"/>
            <a:r>
              <a:rPr lang="en-US" b="1" noProof="0" dirty="0" smtClean="0"/>
              <a:t>Assumptions</a:t>
            </a:r>
            <a:endParaRPr lang="en-US" b="1" noProof="0" dirty="0" smtClean="0"/>
          </a:p>
          <a:p>
            <a:pPr lvl="1"/>
            <a:r>
              <a:rPr lang="en-US" noProof="0" dirty="0" smtClean="0"/>
              <a:t>Specific requirements</a:t>
            </a:r>
            <a:r>
              <a:rPr lang="en-US" noProof="0" dirty="0" smtClean="0"/>
              <a:t>	19</a:t>
            </a:r>
          </a:p>
          <a:p>
            <a:pPr lvl="1"/>
            <a:r>
              <a:rPr lang="en-US" noProof="0" dirty="0" smtClean="0"/>
              <a:t>Alloy</a:t>
            </a:r>
            <a:r>
              <a:rPr lang="en-US" noProof="0" dirty="0" smtClean="0"/>
              <a:t>	</a:t>
            </a:r>
            <a:r>
              <a:rPr lang="en-US" noProof="0" dirty="0" smtClean="0"/>
              <a:t>22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Assumptions </a:t>
            </a:r>
            <a:r>
              <a:rPr lang="en-US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</a:t>
            </a:r>
            <a:r>
              <a:rPr lang="en-US" noProof="0" dirty="0" smtClean="0"/>
              <a:t>	</a:t>
            </a:r>
            <a:r>
              <a:rPr lang="en-US" noProof="0" dirty="0" smtClean="0"/>
              <a:t>3</a:t>
            </a:r>
          </a:p>
          <a:p>
            <a:pPr lvl="1"/>
            <a:r>
              <a:rPr lang="en-US" noProof="0" dirty="0" smtClean="0"/>
              <a:t>Overall description</a:t>
            </a:r>
            <a:r>
              <a:rPr lang="en-US" noProof="0" dirty="0" smtClean="0"/>
              <a:t>	8</a:t>
            </a:r>
          </a:p>
          <a:p>
            <a:pPr lvl="1"/>
            <a:r>
              <a:rPr lang="en-US" b="1" noProof="0" dirty="0" smtClean="0"/>
              <a:t>Specific requirements</a:t>
            </a:r>
            <a:r>
              <a:rPr lang="en-US" b="1" noProof="0" dirty="0" smtClean="0"/>
              <a:t>	</a:t>
            </a:r>
            <a:r>
              <a:rPr lang="en-US" b="1" noProof="0" dirty="0" smtClean="0"/>
              <a:t>19</a:t>
            </a:r>
          </a:p>
          <a:p>
            <a:pPr lvl="3"/>
            <a:r>
              <a:rPr lang="en-US" b="1" dirty="0" smtClean="0"/>
              <a:t>Functional requirements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cases</a:t>
            </a:r>
          </a:p>
          <a:p>
            <a:pPr lvl="3"/>
            <a:r>
              <a:rPr lang="en-US" b="1" dirty="0" smtClean="0"/>
              <a:t>Class diagram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</a:t>
            </a:r>
            <a:r>
              <a:rPr lang="en-US" noProof="0" dirty="0" smtClean="0"/>
              <a:t>	</a:t>
            </a:r>
            <a:r>
              <a:rPr lang="en-US" noProof="0" dirty="0" smtClean="0"/>
              <a:t>22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Text + Index</Name>
  <PpLayout>32</PpLayout>
  <Index>8</Index>
</p4ppTags>
</file>

<file path=customXml/item11.xml><?xml version="1.0" encoding="utf-8"?>
<p4ppTags/>
</file>

<file path=customXml/item12.xml><?xml version="1.0" encoding="utf-8"?>
<p4ppTags>
  <Name>Four objects</Name>
  <PpLayout>24</PpLayout>
  <Index>15</Index>
</p4ppTags>
</file>

<file path=customXml/item13.xml><?xml version="1.0" encoding="utf-8"?>
<p4ppTags>
  <Name>Free Content</Name>
  <PpLayout>11</PpLayout>
  <Index>9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Four objects + Navigation</Name>
  <PpLayout>32</PpLayout>
  <Index>22</Index>
</p4ppTags>
</file>

<file path=customXml/item16.xml><?xml version="1.0" encoding="utf-8"?>
<p4ppTags>
  <Name>Two columns</Name>
  <PpLayout>29</PpLayout>
  <Index>12</Index>
</p4ppTags>
</file>

<file path=customXml/item2.xml><?xml version="1.0" encoding="utf-8"?>
<p4ppTags>
  <Name>Two rows + Navigation</Name>
  <PpLayout>32</PpLayout>
  <Index>21</Index>
</p4ppTags>
</file>

<file path=customXml/item3.xml><?xml version="1.0" encoding="utf-8"?>
<p4ppTags>
  <Name>Three columns + Navigation</Name>
  <PpLayout>32</PpLayout>
  <Index>20</Index>
</p4ppTags>
</file>

<file path=customXml/item4.xml><?xml version="1.0" encoding="utf-8"?>
<p4ppTags>
  <Name>Free Content + Navigation</Name>
  <PpLayout>32</PpLayout>
  <Index>16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Three columns</Name>
  <PpLayout>32</PpLayout>
  <Index>14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p4ppTags>
  <Name>One object (large)</Name>
  <PpLayout>16</PpLayout>
  <Index>10</Index>
</p4ppTags>
</file>

<file path=customXml/itemProps1.xml><?xml version="1.0" encoding="utf-8"?>
<ds:datastoreItem xmlns:ds="http://schemas.openxmlformats.org/officeDocument/2006/customXml" ds:itemID="{38AB8DE4-FD9B-4166-BEC3-3F1753596133}">
  <ds:schemaRefs/>
</ds:datastoreItem>
</file>

<file path=customXml/itemProps10.xml><?xml version="1.0" encoding="utf-8"?>
<ds:datastoreItem xmlns:ds="http://schemas.openxmlformats.org/officeDocument/2006/customXml" ds:itemID="{7E35FEDB-1F0E-4D67-A313-4AC59C26FF29}">
  <ds:schemaRefs/>
</ds:datastoreItem>
</file>

<file path=customXml/itemProps11.xml><?xml version="1.0" encoding="utf-8"?>
<ds:datastoreItem xmlns:ds="http://schemas.openxmlformats.org/officeDocument/2006/customXml" ds:itemID="{572FBA73-6DBF-45DA-8282-9342320CFAB0}">
  <ds:schemaRefs/>
</ds:datastoreItem>
</file>

<file path=customXml/itemProps12.xml><?xml version="1.0" encoding="utf-8"?>
<ds:datastoreItem xmlns:ds="http://schemas.openxmlformats.org/officeDocument/2006/customXml" ds:itemID="{1581BFFB-B4CE-47A8-BE77-DC1339B1E5A7}">
  <ds:schemaRefs/>
</ds:datastoreItem>
</file>

<file path=customXml/itemProps13.xml><?xml version="1.0" encoding="utf-8"?>
<ds:datastoreItem xmlns:ds="http://schemas.openxmlformats.org/officeDocument/2006/customXml" ds:itemID="{D8097D0C-BE3E-4AEC-9593-65CFCCB19297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EAB520BC-C6EC-457E-8AB5-55DB67C86858}">
  <ds:schemaRefs/>
</ds:datastoreItem>
</file>

<file path=customXml/itemProps16.xml><?xml version="1.0" encoding="utf-8"?>
<ds:datastoreItem xmlns:ds="http://schemas.openxmlformats.org/officeDocument/2006/customXml" ds:itemID="{1666F4C2-68F5-4840-A44A-1A646C0925A1}">
  <ds:schemaRefs/>
</ds:datastoreItem>
</file>

<file path=customXml/itemProps2.xml><?xml version="1.0" encoding="utf-8"?>
<ds:datastoreItem xmlns:ds="http://schemas.openxmlformats.org/officeDocument/2006/customXml" ds:itemID="{6C79E4F8-DCFB-483C-880A-AEEC6AAFC838}">
  <ds:schemaRefs/>
</ds:datastoreItem>
</file>

<file path=customXml/itemProps3.xml><?xml version="1.0" encoding="utf-8"?>
<ds:datastoreItem xmlns:ds="http://schemas.openxmlformats.org/officeDocument/2006/customXml" ds:itemID="{85D77EE6-52B7-48BE-9EDB-748F1EBB53DE}">
  <ds:schemaRefs/>
</ds:datastoreItem>
</file>

<file path=customXml/itemProps4.xml><?xml version="1.0" encoding="utf-8"?>
<ds:datastoreItem xmlns:ds="http://schemas.openxmlformats.org/officeDocument/2006/customXml" ds:itemID="{7CC5F709-E74B-4E5F-A728-923D5062EBEF}">
  <ds:schemaRefs/>
</ds:datastoreItem>
</file>

<file path=customXml/itemProps5.xml><?xml version="1.0" encoding="utf-8"?>
<ds:datastoreItem xmlns:ds="http://schemas.openxmlformats.org/officeDocument/2006/customXml" ds:itemID="{B27F640E-84DF-4F97-BC70-D045F1E6594F}">
  <ds:schemaRefs/>
</ds:datastoreItem>
</file>

<file path=customXml/itemProps6.xml><?xml version="1.0" encoding="utf-8"?>
<ds:datastoreItem xmlns:ds="http://schemas.openxmlformats.org/officeDocument/2006/customXml" ds:itemID="{15CF3461-70D1-4B54-AFAB-DAFDA0A238CD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D9FE249F-833E-4CF0-BECB-552D01D7DC9E}">
  <ds:schemaRefs/>
</ds:datastoreItem>
</file>

<file path=customXml/itemProps9.xml><?xml version="1.0" encoding="utf-8"?>
<ds:datastoreItem xmlns:ds="http://schemas.openxmlformats.org/officeDocument/2006/customXml" ds:itemID="{80661B8B-A327-44F9-823B-4D9EE0B3EC7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77</TotalTime>
  <Words>703</Words>
  <Application>Microsoft Office PowerPoint</Application>
  <PresentationFormat>Custom</PresentationFormat>
  <Paragraphs>107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44</cp:revision>
  <cp:lastPrinted>2012-10-29T09:59:01Z</cp:lastPrinted>
  <dcterms:created xsi:type="dcterms:W3CDTF">2006-04-07T10:01:45Z</dcterms:created>
  <dcterms:modified xsi:type="dcterms:W3CDTF">2016-11-15T21:42:44Z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