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64" r:id="rId2"/>
    <p:sldId id="267" r:id="rId3"/>
    <p:sldId id="268" r:id="rId4"/>
    <p:sldId id="269" r:id="rId5"/>
    <p:sldId id="270" r:id="rId6"/>
    <p:sldId id="263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 snapToObjects="1">
      <p:cViewPr>
        <p:scale>
          <a:sx n="122" d="100"/>
          <a:sy n="122" d="100"/>
        </p:scale>
        <p:origin x="14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08A7C6C-0F39-4D70-8E8D-FE5B9C95FA73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5/5/17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Programmiere </a:t>
            </a:r>
            <a:r>
              <a:rPr lang="de-DE" b="1" dirty="0"/>
              <a:t>dich zur Freiheit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80" y="2120900"/>
            <a:ext cx="7198590" cy="4051300"/>
          </a:xfrm>
        </p:spPr>
      </p:pic>
    </p:spTree>
    <p:extLst>
      <p:ext uri="{BB962C8B-B14F-4D97-AF65-F5344CB8AC3E}">
        <p14:creationId xmlns:p14="http://schemas.microsoft.com/office/powerpoint/2010/main" val="2691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-Wo man auch hinschaut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2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Früher und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aber nur für wenige</a:t>
            </a:r>
          </a:p>
          <a:p>
            <a:r>
              <a:rPr lang="de-DE" dirty="0" smtClean="0"/>
              <a:t>Komplex aber für viele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Douglas </a:t>
            </a:r>
            <a:r>
              <a:rPr lang="de-DE" dirty="0" err="1" smtClean="0"/>
              <a:t>Rushkoff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 ist New Yorker Medienforscher</a:t>
            </a:r>
          </a:p>
          <a:p>
            <a:r>
              <a:rPr lang="de-DE" dirty="0"/>
              <a:t>Programmieren lernen oder selbst programmiert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Emanzipation</a:t>
            </a:r>
          </a:p>
          <a:p>
            <a:r>
              <a:rPr lang="de-DE" dirty="0" smtClean="0"/>
              <a:t>Anpassung</a:t>
            </a:r>
          </a:p>
          <a:p>
            <a:r>
              <a:rPr lang="de-DE" dirty="0" smtClean="0"/>
              <a:t>Abhängigkeit</a:t>
            </a:r>
          </a:p>
          <a:p>
            <a:r>
              <a:rPr lang="de-DE" dirty="0" smtClean="0"/>
              <a:t>Verstehen</a:t>
            </a:r>
          </a:p>
          <a:p>
            <a:r>
              <a:rPr lang="de-DE" dirty="0" smtClean="0"/>
              <a:t>Selbstverschuldung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Fiona </a:t>
            </a:r>
            <a:r>
              <a:rPr lang="de-DE" dirty="0" err="1" smtClean="0"/>
              <a:t>Krakenbürger</a:t>
            </a:r>
            <a:r>
              <a:rPr lang="de-DE" dirty="0" smtClean="0"/>
              <a:t> und ihre zwei Freunde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 ist Berliner Studentin.</a:t>
            </a:r>
          </a:p>
          <a:p>
            <a:r>
              <a:rPr lang="de-DE" dirty="0" smtClean="0"/>
              <a:t>Sie versucht sich zu befreien</a:t>
            </a:r>
          </a:p>
          <a:p>
            <a:r>
              <a:rPr lang="de-DE" dirty="0" smtClean="0"/>
              <a:t>Sie Versucht Assembler und C zu lernen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5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Merkmale einer Reportage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de-DE" dirty="0" smtClean="0"/>
              <a:t>Kurze Sätze</a:t>
            </a:r>
          </a:p>
          <a:p>
            <a:r>
              <a:rPr lang="de-DE" dirty="0"/>
              <a:t>Unvollständige </a:t>
            </a:r>
            <a:r>
              <a:rPr lang="de-DE" dirty="0" smtClean="0"/>
              <a:t>Sätze</a:t>
            </a:r>
            <a:endParaRPr lang="de-DE" dirty="0" smtClean="0"/>
          </a:p>
          <a:p>
            <a:pPr>
              <a:lnSpc>
                <a:spcPct val="120000"/>
              </a:lnSpc>
            </a:pPr>
            <a:r>
              <a:rPr lang="de-DE" dirty="0" smtClean="0"/>
              <a:t>Fakten </a:t>
            </a:r>
            <a:r>
              <a:rPr lang="de-DE" dirty="0"/>
              <a:t>werden erzählerisch </a:t>
            </a:r>
            <a:r>
              <a:rPr lang="de-DE" dirty="0" err="1" smtClean="0"/>
              <a:t>dargestellt</a:t>
            </a:r>
            <a:r>
              <a:rPr lang="de-DE" dirty="0" err="1" smtClean="0"/>
              <a:t>,L</a:t>
            </a:r>
            <a:r>
              <a:rPr lang="de-DE" dirty="0" err="1" smtClean="0"/>
              <a:t>eser</a:t>
            </a:r>
            <a:r>
              <a:rPr lang="de-DE" dirty="0" smtClean="0"/>
              <a:t> </a:t>
            </a:r>
            <a:r>
              <a:rPr lang="de-DE" dirty="0"/>
              <a:t>kann sich in der geschilderte Situation hineinversetzen </a:t>
            </a:r>
            <a:endParaRPr lang="de-DE" dirty="0" smtClean="0"/>
          </a:p>
          <a:p>
            <a:r>
              <a:rPr lang="de-DE" dirty="0" smtClean="0"/>
              <a:t>Leser </a:t>
            </a:r>
            <a:r>
              <a:rPr lang="de-DE" dirty="0"/>
              <a:t>kann sich durch die Form der Darstellung meist auch eine eigene Meinung zum Geschilderten bilden </a:t>
            </a:r>
            <a:endParaRPr lang="de-DE" dirty="0" smtClean="0"/>
          </a:p>
          <a:p>
            <a:r>
              <a:rPr lang="de-DE" dirty="0" smtClean="0"/>
              <a:t>Rhetorische Mittel : Dreiklang/Wiederholung/Stabreim/Doppelpunkt</a:t>
            </a:r>
          </a:p>
          <a:p>
            <a:r>
              <a:rPr lang="de-DE" dirty="0" smtClean="0"/>
              <a:t>Wortspiele/Mundartausdrücke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1378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r>
              <a:rPr lang="de-DE" dirty="0" smtClean="0"/>
              <a:t>Fionas Website:</a:t>
            </a:r>
          </a:p>
          <a:p>
            <a:r>
              <a:rPr lang="de-DE" dirty="0" err="1" smtClean="0"/>
              <a:t>Fionalerntprogrammieren.wordpress.com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821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109</Words>
  <Application>Microsoft Macintosh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Holzart</vt:lpstr>
      <vt:lpstr>Programmiere dich zur Freiheit</vt:lpstr>
      <vt:lpstr>-Wo man auch hinschaut</vt:lpstr>
      <vt:lpstr>Früher und Heute</vt:lpstr>
      <vt:lpstr>Douglas Rushkoff</vt:lpstr>
      <vt:lpstr>Fiona Krakenbürger und ihre zwei Freunde</vt:lpstr>
      <vt:lpstr>Merkmale einer Reportage</vt:lpstr>
      <vt:lpstr>ENde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Machtlos im Netz</dc:title>
  <dc:creator>Allan Küng</dc:creator>
  <cp:lastModifiedBy>Allan Küng</cp:lastModifiedBy>
  <cp:revision>17</cp:revision>
  <cp:lastPrinted>2017-03-30T19:17:41Z</cp:lastPrinted>
  <dcterms:created xsi:type="dcterms:W3CDTF">2017-03-27T17:44:33Z</dcterms:created>
  <dcterms:modified xsi:type="dcterms:W3CDTF">2017-05-05T17:01:39Z</dcterms:modified>
</cp:coreProperties>
</file>