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3" r:id="rId9"/>
    <p:sldId id="262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31" autoAdjust="0"/>
    <p:restoredTop sz="94660"/>
  </p:normalViewPr>
  <p:slideViewPr>
    <p:cSldViewPr snapToGrid="0">
      <p:cViewPr>
        <p:scale>
          <a:sx n="80" d="100"/>
          <a:sy n="80" d="100"/>
        </p:scale>
        <p:origin x="87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2BA100-22DC-4068-9A54-B4AF73554016}"/>
              </a:ext>
            </a:extLst>
          </p:cNvPr>
          <p:cNvSpPr/>
          <p:nvPr/>
        </p:nvSpPr>
        <p:spPr>
          <a:xfrm>
            <a:off x="1876424" y="4429918"/>
            <a:ext cx="5165558" cy="827881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11EB6-90BC-4016-8476-768BFE6ED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learning:</a:t>
            </a:r>
            <a:br>
              <a:rPr lang="en-US" dirty="0"/>
            </a:br>
            <a:r>
              <a:rPr lang="en-US" dirty="0"/>
              <a:t>		car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BB8EA-A62C-4B06-AFCB-D241903415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By: Bryan alcazar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Tools:(python: Pandas / matplotlib)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8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DD93-C676-4736-9D94-4BCDA453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38" y="245539"/>
            <a:ext cx="10264524" cy="1478570"/>
          </a:xfrm>
        </p:spPr>
        <p:txBody>
          <a:bodyPr/>
          <a:lstStyle/>
          <a:p>
            <a:r>
              <a:rPr lang="en-US" dirty="0"/>
              <a:t>UNFINISHED MODEL – CLASS VALUE LABELENCODER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E967D-8851-4075-8838-980C3DDF1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04" y="1257795"/>
            <a:ext cx="6884570" cy="53546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793566E-4A54-4AB3-BA15-55134EEB8EEE}"/>
              </a:ext>
            </a:extLst>
          </p:cNvPr>
          <p:cNvSpPr/>
          <p:nvPr/>
        </p:nvSpPr>
        <p:spPr>
          <a:xfrm>
            <a:off x="963738" y="5859380"/>
            <a:ext cx="1756610" cy="26469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5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849D36-BDE5-491A-B8F5-CD4963FCB070}"/>
              </a:ext>
            </a:extLst>
          </p:cNvPr>
          <p:cNvSpPr/>
          <p:nvPr/>
        </p:nvSpPr>
        <p:spPr>
          <a:xfrm>
            <a:off x="5838100" y="1949114"/>
            <a:ext cx="3594658" cy="88788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15C39E-A55F-400D-B9C8-0DEFB0D0600D}"/>
              </a:ext>
            </a:extLst>
          </p:cNvPr>
          <p:cNvSpPr/>
          <p:nvPr/>
        </p:nvSpPr>
        <p:spPr>
          <a:xfrm>
            <a:off x="2758934" y="5548903"/>
            <a:ext cx="5113731" cy="815801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567FDD-E1E3-4624-847A-2145BA5A3D26}"/>
              </a:ext>
            </a:extLst>
          </p:cNvPr>
          <p:cNvSpPr/>
          <p:nvPr/>
        </p:nvSpPr>
        <p:spPr>
          <a:xfrm>
            <a:off x="830179" y="1937944"/>
            <a:ext cx="3489158" cy="330782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FB5EB-3310-445E-B2D9-60C5AA47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9186"/>
            <a:ext cx="9905998" cy="1478570"/>
          </a:xfrm>
        </p:spPr>
        <p:txBody>
          <a:bodyPr/>
          <a:lstStyle/>
          <a:p>
            <a:r>
              <a:rPr lang="en-US" dirty="0"/>
              <a:t>RESULTS 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53C0C-1A17-442B-85FB-473877DD891C}"/>
              </a:ext>
            </a:extLst>
          </p:cNvPr>
          <p:cNvSpPr txBox="1"/>
          <p:nvPr/>
        </p:nvSpPr>
        <p:spPr>
          <a:xfrm>
            <a:off x="1141413" y="1358424"/>
            <a:ext cx="187340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PD.GET_DUMMIES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C855E-6811-499A-B0A7-677210490FF6}"/>
              </a:ext>
            </a:extLst>
          </p:cNvPr>
          <p:cNvSpPr txBox="1"/>
          <p:nvPr/>
        </p:nvSpPr>
        <p:spPr>
          <a:xfrm>
            <a:off x="5687714" y="1358424"/>
            <a:ext cx="516643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SKLEARN.PREPROCESSING IMPORT LABELENCODER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C6088-0C71-4F73-9959-BC410008AAC4}"/>
              </a:ext>
            </a:extLst>
          </p:cNvPr>
          <p:cNvSpPr txBox="1"/>
          <p:nvPr/>
        </p:nvSpPr>
        <p:spPr>
          <a:xfrm>
            <a:off x="830179" y="1888958"/>
            <a:ext cx="34891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GROUPING OF DATA WORKED WELL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KNEIGHBORS WAS ABLE TO PREDICT WHAT CATEGORIES BELONG TO WHAT CLASS 85% ACCURACY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THIS TYPE OF DATA DOES NOT WORK WELL WITH LINEARREGRESSION MODEL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PRODUCED INCONCLUSIVE RESULTS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9EECC-6EB4-4DF4-A7A0-CA9BF978D46D}"/>
              </a:ext>
            </a:extLst>
          </p:cNvPr>
          <p:cNvSpPr txBox="1"/>
          <p:nvPr/>
        </p:nvSpPr>
        <p:spPr>
          <a:xfrm>
            <a:off x="4659922" y="5130245"/>
            <a:ext cx="1027792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BB549-0748-49BC-953E-B5C24E58B1B2}"/>
              </a:ext>
            </a:extLst>
          </p:cNvPr>
          <p:cNvSpPr txBox="1"/>
          <p:nvPr/>
        </p:nvSpPr>
        <p:spPr>
          <a:xfrm>
            <a:off x="2864742" y="5499576"/>
            <a:ext cx="5406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CATEGORICAL DATA DOES PLOT WELL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VALUES DON’T HAVE ACTUALL WEIGHT OR SIGNIFICANTS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5AAB4-6755-4DB0-8F55-4F165092BB11}"/>
              </a:ext>
            </a:extLst>
          </p:cNvPr>
          <p:cNvSpPr txBox="1"/>
          <p:nvPr/>
        </p:nvSpPr>
        <p:spPr>
          <a:xfrm>
            <a:off x="5838100" y="1888958"/>
            <a:ext cx="3489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THIS TYPE OF DATA WORKS WELL WITH LINEARREGRESSION MODEL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9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7981CC-ED83-4404-BD10-6546F42FCA7F}"/>
              </a:ext>
            </a:extLst>
          </p:cNvPr>
          <p:cNvSpPr/>
          <p:nvPr/>
        </p:nvSpPr>
        <p:spPr>
          <a:xfrm>
            <a:off x="1141410" y="2097087"/>
            <a:ext cx="9326063" cy="319680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CF168-E08A-404D-8D3A-0DBCDBC3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2D4587-8B17-4D5A-AE23-33CBC572C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4793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- CATEGORICAL DATA LIMITS THE USAGE OF SPECIFIC MODELS </a:t>
            </a:r>
          </a:p>
          <a:p>
            <a:r>
              <a:rPr lang="en-US" dirty="0"/>
              <a:t>- METHODS FOR TRANSOFRMING CATEGORICAL DATA TO BINARY CAN PRODUCED VARYING RESULTS</a:t>
            </a:r>
          </a:p>
          <a:p>
            <a:r>
              <a:rPr lang="en-US" dirty="0"/>
              <a:t>DATA DOES NOT HAVE SIGNIFICANT VALUES AFTER CONVERTING TO BINARY</a:t>
            </a:r>
          </a:p>
          <a:p>
            <a:r>
              <a:rPr lang="en-US" dirty="0"/>
              <a:t>DOES NOT PLOT WELL</a:t>
            </a:r>
          </a:p>
        </p:txBody>
      </p:sp>
    </p:spTree>
    <p:extLst>
      <p:ext uri="{BB962C8B-B14F-4D97-AF65-F5344CB8AC3E}">
        <p14:creationId xmlns:p14="http://schemas.microsoft.com/office/powerpoint/2010/main" val="380764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0CC290-988E-4FF6-BAC4-B8715BF60612}"/>
              </a:ext>
            </a:extLst>
          </p:cNvPr>
          <p:cNvSpPr/>
          <p:nvPr/>
        </p:nvSpPr>
        <p:spPr>
          <a:xfrm>
            <a:off x="1141412" y="2249487"/>
            <a:ext cx="4954588" cy="48712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F39A5-188C-48BF-BD78-79EC8868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-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ADF2-F1CF-483A-BF25-5B4F1A4A1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UNABLE TO INSTALL TENSORFLOW </a:t>
            </a:r>
          </a:p>
        </p:txBody>
      </p:sp>
    </p:spTree>
    <p:extLst>
      <p:ext uri="{BB962C8B-B14F-4D97-AF65-F5344CB8AC3E}">
        <p14:creationId xmlns:p14="http://schemas.microsoft.com/office/powerpoint/2010/main" val="167041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F7DA-E449-4D0D-8988-FB3F8841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20" y="261610"/>
            <a:ext cx="9905998" cy="1478570"/>
          </a:xfrm>
        </p:spPr>
        <p:txBody>
          <a:bodyPr/>
          <a:lstStyle/>
          <a:p>
            <a:r>
              <a:rPr lang="en-US" dirty="0"/>
              <a:t>Project schema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269486-EC34-40B3-B4B9-49E24EB3C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2517" y="438542"/>
            <a:ext cx="8210462" cy="615784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E7919F-7300-4A4D-B7AA-0C0E6671A440}"/>
              </a:ext>
            </a:extLst>
          </p:cNvPr>
          <p:cNvSpPr txBox="1"/>
          <p:nvPr/>
        </p:nvSpPr>
        <p:spPr>
          <a:xfrm>
            <a:off x="691375" y="6596390"/>
            <a:ext cx="497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DATA SOURCE: UCI MACHINE LEARNING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AB027-819C-4316-AED2-9B3094019DF8}"/>
              </a:ext>
            </a:extLst>
          </p:cNvPr>
          <p:cNvSpPr txBox="1"/>
          <p:nvPr/>
        </p:nvSpPr>
        <p:spPr>
          <a:xfrm>
            <a:off x="481262" y="1518077"/>
            <a:ext cx="41749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DEPENDENCIES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import matplotlib.pyplot as plt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import numpy as np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import pandas as pd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import warnings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warnings.simplefilter('ignore’)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from sklearn.linear_model import LinearRegression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from sklearn.model_selection import train_test_split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from sklearn.preprocessing import StandardScaler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from sklearn.metrics import mean_squared_error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from sklearn.neighbors import KNeighborsClassifier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3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601D0F7-92AF-4285-A422-430CB88DF5D9}"/>
              </a:ext>
            </a:extLst>
          </p:cNvPr>
          <p:cNvSpPr/>
          <p:nvPr/>
        </p:nvSpPr>
        <p:spPr>
          <a:xfrm>
            <a:off x="4032737" y="4299651"/>
            <a:ext cx="5165558" cy="173662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C5BDE-AF10-4175-93D6-98C02671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30" y="205923"/>
            <a:ext cx="9905998" cy="1478570"/>
          </a:xfrm>
        </p:spPr>
        <p:txBody>
          <a:bodyPr/>
          <a:lstStyle/>
          <a:p>
            <a:r>
              <a:rPr lang="en-US" dirty="0"/>
              <a:t>DATA SET INFORMATION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91CA10-8832-49CA-B42E-CC1AC8432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45" y="1850276"/>
            <a:ext cx="8003653" cy="1141796"/>
          </a:xfrm>
          <a:prstGeom prst="rect">
            <a:avLst/>
          </a:prstGeom>
        </p:spPr>
      </p:pic>
      <p:pic>
        <p:nvPicPr>
          <p:cNvPr id="7" name="Picture 6" descr="A close up of a person holding a cell phone screen with text&#10;&#10;Description automatically generated">
            <a:extLst>
              <a:ext uri="{FF2B5EF4-FFF2-40B4-BE49-F238E27FC236}">
                <a16:creationId xmlns:a16="http://schemas.microsoft.com/office/drawing/2014/main" id="{B56739D5-AE8C-498F-97B8-61EEFB2AD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745" y="4299651"/>
            <a:ext cx="2282917" cy="243596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9D17C22-AE60-4D0D-8253-D81C9B11B608}"/>
              </a:ext>
            </a:extLst>
          </p:cNvPr>
          <p:cNvSpPr/>
          <p:nvPr/>
        </p:nvSpPr>
        <p:spPr>
          <a:xfrm>
            <a:off x="3516923" y="2286000"/>
            <a:ext cx="1031631" cy="293077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6CE98F-CAB9-420A-A7A5-69A471D2B043}"/>
              </a:ext>
            </a:extLst>
          </p:cNvPr>
          <p:cNvSpPr/>
          <p:nvPr/>
        </p:nvSpPr>
        <p:spPr>
          <a:xfrm>
            <a:off x="3516922" y="1922585"/>
            <a:ext cx="1031631" cy="293077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6C9B7C-896F-4F48-BA0A-13864652D3F3}"/>
              </a:ext>
            </a:extLst>
          </p:cNvPr>
          <p:cNvSpPr/>
          <p:nvPr/>
        </p:nvSpPr>
        <p:spPr>
          <a:xfrm>
            <a:off x="5972844" y="1922585"/>
            <a:ext cx="1031631" cy="293077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E5D466-4723-4D4C-9B72-FCFF2392A4C3}"/>
              </a:ext>
            </a:extLst>
          </p:cNvPr>
          <p:cNvSpPr/>
          <p:nvPr/>
        </p:nvSpPr>
        <p:spPr>
          <a:xfrm>
            <a:off x="5972844" y="2274635"/>
            <a:ext cx="1031631" cy="293077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2A1B4B-E54C-495B-A997-3349269F0453}"/>
              </a:ext>
            </a:extLst>
          </p:cNvPr>
          <p:cNvSpPr/>
          <p:nvPr/>
        </p:nvSpPr>
        <p:spPr>
          <a:xfrm>
            <a:off x="5972844" y="2620591"/>
            <a:ext cx="1031631" cy="293077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E69F32-0880-4D24-8959-BB986E29A0DD}"/>
              </a:ext>
            </a:extLst>
          </p:cNvPr>
          <p:cNvSpPr txBox="1"/>
          <p:nvPr/>
        </p:nvSpPr>
        <p:spPr>
          <a:xfrm>
            <a:off x="4032737" y="4281945"/>
            <a:ext cx="5427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CLASS VALUES ARE ASSIGNED BASED ON THE CONDITION OF THE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CATEGORIES INCLUDE BUYING, MAINTENANCE, NUMBER OF DOORS, NUMBER OF SEATS, SAFETY, AND CABINE SPACE</a:t>
            </a:r>
          </a:p>
        </p:txBody>
      </p:sp>
    </p:spTree>
    <p:extLst>
      <p:ext uri="{BB962C8B-B14F-4D97-AF65-F5344CB8AC3E}">
        <p14:creationId xmlns:p14="http://schemas.microsoft.com/office/powerpoint/2010/main" val="429008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1509AA-14C5-4FB0-8FC4-41D6DC0AD0F1}"/>
              </a:ext>
            </a:extLst>
          </p:cNvPr>
          <p:cNvSpPr/>
          <p:nvPr/>
        </p:nvSpPr>
        <p:spPr>
          <a:xfrm>
            <a:off x="7199507" y="6047511"/>
            <a:ext cx="2570135" cy="48712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894178-7472-40E8-AFFF-95978CBAE81B}"/>
              </a:ext>
            </a:extLst>
          </p:cNvPr>
          <p:cNvSpPr/>
          <p:nvPr/>
        </p:nvSpPr>
        <p:spPr>
          <a:xfrm>
            <a:off x="7199507" y="4304099"/>
            <a:ext cx="3616882" cy="48712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DE5E3F-B7DD-4195-B99C-F62789F780E9}"/>
              </a:ext>
            </a:extLst>
          </p:cNvPr>
          <p:cNvSpPr/>
          <p:nvPr/>
        </p:nvSpPr>
        <p:spPr>
          <a:xfrm>
            <a:off x="7291138" y="1753996"/>
            <a:ext cx="3525251" cy="48712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7C4FF-BC58-4878-8B23-E2918468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47" y="167105"/>
            <a:ext cx="9905998" cy="1478570"/>
          </a:xfrm>
        </p:spPr>
        <p:txBody>
          <a:bodyPr/>
          <a:lstStyle/>
          <a:p>
            <a:r>
              <a:rPr lang="en-US" dirty="0"/>
              <a:t>PREPARRING THE DATA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DBFFA8E-50CE-4FEA-A2FF-B5F20D4A7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46" y="1732975"/>
            <a:ext cx="6393761" cy="180196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2E5221-5D40-42D6-85E9-B1B134AEB6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008" b="56794"/>
          <a:stretch/>
        </p:blipFill>
        <p:spPr>
          <a:xfrm>
            <a:off x="805746" y="3770475"/>
            <a:ext cx="999836" cy="920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4D368-D152-4FF9-AC57-B2C92214D008}"/>
              </a:ext>
            </a:extLst>
          </p:cNvPr>
          <p:cNvSpPr txBox="1"/>
          <p:nvPr/>
        </p:nvSpPr>
        <p:spPr>
          <a:xfrm>
            <a:off x="7127315" y="4234988"/>
            <a:ext cx="418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EXCEL : IMPORT FROM TEXT TO 			  CONVERT DATA SET TO CSV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61D4CA-0B59-407F-9C2D-53400888E088}"/>
              </a:ext>
            </a:extLst>
          </p:cNvPr>
          <p:cNvSpPr/>
          <p:nvPr/>
        </p:nvSpPr>
        <p:spPr>
          <a:xfrm>
            <a:off x="1052240" y="3965255"/>
            <a:ext cx="573315" cy="6049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D9F5F-79A9-4344-8F32-47EC1A1CF1AE}"/>
              </a:ext>
            </a:extLst>
          </p:cNvPr>
          <p:cNvSpPr txBox="1"/>
          <p:nvPr/>
        </p:nvSpPr>
        <p:spPr>
          <a:xfrm>
            <a:off x="7199508" y="1669739"/>
            <a:ext cx="418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VSCODE : USED FOR POPULATING 			      COLUMN HEADERS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DD9702-325B-426F-A7C4-8C5C2D13F6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324"/>
          <a:stretch/>
        </p:blipFill>
        <p:spPr>
          <a:xfrm>
            <a:off x="2309632" y="3770475"/>
            <a:ext cx="4295291" cy="28966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441C89-A1F3-418A-B9F4-177695BD8D4D}"/>
              </a:ext>
            </a:extLst>
          </p:cNvPr>
          <p:cNvSpPr txBox="1"/>
          <p:nvPr/>
        </p:nvSpPr>
        <p:spPr>
          <a:xfrm>
            <a:off x="7199507" y="6047511"/>
            <a:ext cx="418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READY FOR PANDAS….</a:t>
            </a:r>
          </a:p>
        </p:txBody>
      </p:sp>
    </p:spTree>
    <p:extLst>
      <p:ext uri="{BB962C8B-B14F-4D97-AF65-F5344CB8AC3E}">
        <p14:creationId xmlns:p14="http://schemas.microsoft.com/office/powerpoint/2010/main" val="20579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D9DB474-8FA7-4DCA-8402-DD889B2AE168}"/>
              </a:ext>
            </a:extLst>
          </p:cNvPr>
          <p:cNvSpPr/>
          <p:nvPr/>
        </p:nvSpPr>
        <p:spPr>
          <a:xfrm>
            <a:off x="6878059" y="6296015"/>
            <a:ext cx="3890211" cy="48712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CB6FFF-A61A-46A0-AEB0-6E1FDCCE5812}"/>
              </a:ext>
            </a:extLst>
          </p:cNvPr>
          <p:cNvSpPr/>
          <p:nvPr/>
        </p:nvSpPr>
        <p:spPr>
          <a:xfrm>
            <a:off x="140369" y="6296015"/>
            <a:ext cx="5165558" cy="48712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6B023-C593-4154-8B2D-3101579A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5" y="183620"/>
            <a:ext cx="9905998" cy="1478570"/>
          </a:xfrm>
        </p:spPr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C2FFA-6569-421B-9540-99C04E65356D}"/>
              </a:ext>
            </a:extLst>
          </p:cNvPr>
          <p:cNvSpPr txBox="1"/>
          <p:nvPr/>
        </p:nvSpPr>
        <p:spPr>
          <a:xfrm>
            <a:off x="1683539" y="1207375"/>
            <a:ext cx="187340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PD.GET_DUMMIES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99576-430C-4758-B6C6-B1090D70BC68}"/>
              </a:ext>
            </a:extLst>
          </p:cNvPr>
          <p:cNvSpPr txBox="1"/>
          <p:nvPr/>
        </p:nvSpPr>
        <p:spPr>
          <a:xfrm>
            <a:off x="6229840" y="1207375"/>
            <a:ext cx="516643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SKLEARN.PREPROCESSING IMPORT LABELENCODER</a:t>
            </a:r>
          </a:p>
        </p:txBody>
      </p:sp>
      <p:pic>
        <p:nvPicPr>
          <p:cNvPr id="8" name="Picture 7" descr="A picture containing bird&#10;&#10;Description automatically generated">
            <a:extLst>
              <a:ext uri="{FF2B5EF4-FFF2-40B4-BE49-F238E27FC236}">
                <a16:creationId xmlns:a16="http://schemas.microsoft.com/office/drawing/2014/main" id="{33CA1F75-CDA6-459F-8D4F-BBB92A39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25" y="1858853"/>
            <a:ext cx="4311944" cy="1073918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752819-53B7-4148-A82E-FDBB4C92C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693"/>
          <a:stretch/>
        </p:blipFill>
        <p:spPr>
          <a:xfrm>
            <a:off x="795725" y="3096114"/>
            <a:ext cx="4311944" cy="66577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90E10A3-358E-4587-AE44-4255DA891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25" y="3925228"/>
            <a:ext cx="4307622" cy="2314155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36538B-D545-40CE-A699-AAB6237DE9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61"/>
          <a:stretch/>
        </p:blipFill>
        <p:spPr>
          <a:xfrm>
            <a:off x="5605372" y="1858853"/>
            <a:ext cx="6400785" cy="1903032"/>
          </a:xfrm>
          <a:prstGeom prst="rect">
            <a:avLst/>
          </a:prstGeom>
        </p:spPr>
      </p:pic>
      <p:pic>
        <p:nvPicPr>
          <p:cNvPr id="16" name="Picture 15" descr="A picture containing white, long, computer, large&#10;&#10;Description automatically generated">
            <a:extLst>
              <a:ext uri="{FF2B5EF4-FFF2-40B4-BE49-F238E27FC236}">
                <a16:creationId xmlns:a16="http://schemas.microsoft.com/office/drawing/2014/main" id="{33C6C97D-5199-4D08-AFF6-CA9A1D758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113" y="3922126"/>
            <a:ext cx="4073887" cy="231725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B01F93-F9D2-476A-B3A7-F88F473403B4}"/>
              </a:ext>
            </a:extLst>
          </p:cNvPr>
          <p:cNvCxnSpPr>
            <a:cxnSpLocks/>
          </p:cNvCxnSpPr>
          <p:nvPr/>
        </p:nvCxnSpPr>
        <p:spPr>
          <a:xfrm>
            <a:off x="5414211" y="1207375"/>
            <a:ext cx="0" cy="50320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46E2061-BD87-44A9-9062-B9DBA4E47535}"/>
              </a:ext>
            </a:extLst>
          </p:cNvPr>
          <p:cNvSpPr txBox="1"/>
          <p:nvPr/>
        </p:nvSpPr>
        <p:spPr>
          <a:xfrm>
            <a:off x="183096" y="6259919"/>
            <a:ext cx="4920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COLUMNS ARE CREATED FOR EACH UNIQUE VALUE. EACH VALUE IS ASSIGNED A 0 OR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DBF9DE-914E-41A8-9220-D4E5CC50A771}"/>
              </a:ext>
            </a:extLst>
          </p:cNvPr>
          <p:cNvSpPr txBox="1"/>
          <p:nvPr/>
        </p:nvSpPr>
        <p:spPr>
          <a:xfrm>
            <a:off x="6828675" y="6296015"/>
            <a:ext cx="5532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CATEGORICAL DATA IS ASSIGNED A NUMERIC VALUE</a:t>
            </a:r>
          </a:p>
        </p:txBody>
      </p:sp>
    </p:spTree>
    <p:extLst>
      <p:ext uri="{BB962C8B-B14F-4D97-AF65-F5344CB8AC3E}">
        <p14:creationId xmlns:p14="http://schemas.microsoft.com/office/powerpoint/2010/main" val="193951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676EA6-90E7-4A6B-A721-83E351B5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5" y="183620"/>
            <a:ext cx="9905998" cy="1478570"/>
          </a:xfrm>
        </p:spPr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21BC8-9CB7-4A8C-9BB5-FED9424A50EA}"/>
              </a:ext>
            </a:extLst>
          </p:cNvPr>
          <p:cNvSpPr txBox="1"/>
          <p:nvPr/>
        </p:nvSpPr>
        <p:spPr>
          <a:xfrm>
            <a:off x="929565" y="1292858"/>
            <a:ext cx="516643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SKLEARN.PREPROCESSING IMPORT LABELENCODER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86B42F-4542-490D-B80E-F68DA8E9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07" y="2486527"/>
            <a:ext cx="11343272" cy="10765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D0B705-A0E9-4D3F-B9BD-2D0D71C6DCF2}"/>
              </a:ext>
            </a:extLst>
          </p:cNvPr>
          <p:cNvSpPr/>
          <p:nvPr/>
        </p:nvSpPr>
        <p:spPr>
          <a:xfrm>
            <a:off x="1532632" y="5994152"/>
            <a:ext cx="6311957" cy="48712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23665-7306-40B1-A94E-EB0595756914}"/>
              </a:ext>
            </a:extLst>
          </p:cNvPr>
          <p:cNvSpPr txBox="1"/>
          <p:nvPr/>
        </p:nvSpPr>
        <p:spPr>
          <a:xfrm>
            <a:off x="1532632" y="5914549"/>
            <a:ext cx="669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 RANKING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NUMERIC VALUES ARE NOT SIGNIFICANT TO CATEGORY VALUE</a:t>
            </a:r>
          </a:p>
        </p:txBody>
      </p:sp>
    </p:spTree>
    <p:extLst>
      <p:ext uri="{BB962C8B-B14F-4D97-AF65-F5344CB8AC3E}">
        <p14:creationId xmlns:p14="http://schemas.microsoft.com/office/powerpoint/2010/main" val="62644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0C68-2A02-4C81-813A-DE931FC6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599" y="-365928"/>
            <a:ext cx="9905998" cy="1478570"/>
          </a:xfrm>
        </p:spPr>
        <p:txBody>
          <a:bodyPr>
            <a:normAutofit/>
          </a:bodyPr>
          <a:lstStyle/>
          <a:p>
            <a:r>
              <a:rPr lang="en-US" sz="2400" dirty="0"/>
              <a:t>Linear regression – mean squared error (class value)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9F825-49FB-47FC-8C69-07E727920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76" y="660215"/>
            <a:ext cx="3248025" cy="628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91F432-9A90-4A62-862D-A0DB0D34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76" y="1477610"/>
            <a:ext cx="3248025" cy="942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390ED6-CFF5-4B5B-B2B1-5020FB6B2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76" y="2557801"/>
            <a:ext cx="3209925" cy="2352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6F5612-2382-4814-B207-AA414DC63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876" y="5029789"/>
            <a:ext cx="3476625" cy="1209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69E1D-D5B5-4953-A125-B0D7E3DAD67D}"/>
              </a:ext>
            </a:extLst>
          </p:cNvPr>
          <p:cNvSpPr txBox="1"/>
          <p:nvPr/>
        </p:nvSpPr>
        <p:spPr>
          <a:xfrm>
            <a:off x="4158832" y="802894"/>
            <a:ext cx="10427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--- 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EBFD1-F7C7-45DC-A8CF-2EB27018D0C5}"/>
              </a:ext>
            </a:extLst>
          </p:cNvPr>
          <p:cNvSpPr txBox="1"/>
          <p:nvPr/>
        </p:nvSpPr>
        <p:spPr>
          <a:xfrm>
            <a:off x="4146801" y="1638947"/>
            <a:ext cx="10427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--- 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5B6827-04E4-4D4D-AF5F-9C4931B70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151" y="660215"/>
            <a:ext cx="5404100" cy="26566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41319B-CE70-4B0D-B6C2-0011133AC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3151" y="3429000"/>
            <a:ext cx="3133725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7AF743-C44F-47F2-A7A8-92EB90E777D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1553"/>
          <a:stretch/>
        </p:blipFill>
        <p:spPr>
          <a:xfrm>
            <a:off x="5343151" y="5991726"/>
            <a:ext cx="3543300" cy="24773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B8D3ED-96EC-4F2B-84A4-01691AD64E12}"/>
              </a:ext>
            </a:extLst>
          </p:cNvPr>
          <p:cNvCxnSpPr>
            <a:cxnSpLocks/>
          </p:cNvCxnSpPr>
          <p:nvPr/>
        </p:nvCxnSpPr>
        <p:spPr>
          <a:xfrm>
            <a:off x="5065295" y="640896"/>
            <a:ext cx="0" cy="59042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DAE1862-6930-4A6E-93CE-06CE5E254446}"/>
              </a:ext>
            </a:extLst>
          </p:cNvPr>
          <p:cNvSpPr/>
          <p:nvPr/>
        </p:nvSpPr>
        <p:spPr>
          <a:xfrm>
            <a:off x="800604" y="5943598"/>
            <a:ext cx="3612892" cy="3670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EF4BEA-36A7-4426-9B5F-E66F5A9083E6}"/>
              </a:ext>
            </a:extLst>
          </p:cNvPr>
          <p:cNvSpPr/>
          <p:nvPr/>
        </p:nvSpPr>
        <p:spPr>
          <a:xfrm>
            <a:off x="5201569" y="5981215"/>
            <a:ext cx="3612892" cy="3670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6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0C68-2A02-4C81-813A-DE931FC6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599" y="-365928"/>
            <a:ext cx="9905998" cy="1478570"/>
          </a:xfrm>
        </p:spPr>
        <p:txBody>
          <a:bodyPr>
            <a:normAutofit/>
          </a:bodyPr>
          <a:lstStyle/>
          <a:p>
            <a:r>
              <a:rPr lang="en-US" sz="2400" dirty="0"/>
              <a:t>Linear regression – mean squared error (safety)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9F825-49FB-47FC-8C69-07E727920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76" y="660215"/>
            <a:ext cx="3248025" cy="628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91F432-9A90-4A62-862D-A0DB0D34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76" y="1477610"/>
            <a:ext cx="3248025" cy="942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69E1D-D5B5-4953-A125-B0D7E3DAD67D}"/>
              </a:ext>
            </a:extLst>
          </p:cNvPr>
          <p:cNvSpPr txBox="1"/>
          <p:nvPr/>
        </p:nvSpPr>
        <p:spPr>
          <a:xfrm>
            <a:off x="4158832" y="802894"/>
            <a:ext cx="10427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--- 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EBFD1-F7C7-45DC-A8CF-2EB27018D0C5}"/>
              </a:ext>
            </a:extLst>
          </p:cNvPr>
          <p:cNvSpPr txBox="1"/>
          <p:nvPr/>
        </p:nvSpPr>
        <p:spPr>
          <a:xfrm>
            <a:off x="4146801" y="1638947"/>
            <a:ext cx="10427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--- 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B8D3ED-96EC-4F2B-84A4-01691AD64E12}"/>
              </a:ext>
            </a:extLst>
          </p:cNvPr>
          <p:cNvCxnSpPr>
            <a:cxnSpLocks/>
          </p:cNvCxnSpPr>
          <p:nvPr/>
        </p:nvCxnSpPr>
        <p:spPr>
          <a:xfrm>
            <a:off x="5065295" y="640896"/>
            <a:ext cx="0" cy="59042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F1D88BC-18DF-4538-BAAC-72E0A38FE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76" y="2581922"/>
            <a:ext cx="3267075" cy="2257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D53145-D0EB-480A-9D55-0E9B005B8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876" y="5029789"/>
            <a:ext cx="3524250" cy="1209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3B39AA-D818-4CE2-BF84-0BBD2169C0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151" y="665952"/>
            <a:ext cx="4835558" cy="27171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84F3D9-B08F-4313-924D-DCD080A452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1520" y="3440708"/>
            <a:ext cx="3448050" cy="2352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0358C0-FDAF-4E09-AC7B-5C9ACF0EDE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1520" y="5997515"/>
            <a:ext cx="3409950" cy="238125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779919A8-5E61-4827-88ED-9AFBFF402792}"/>
              </a:ext>
            </a:extLst>
          </p:cNvPr>
          <p:cNvSpPr/>
          <p:nvPr/>
        </p:nvSpPr>
        <p:spPr>
          <a:xfrm>
            <a:off x="800604" y="5943598"/>
            <a:ext cx="3612892" cy="3670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F99A22-80EE-4E5F-A17E-675811E16348}"/>
              </a:ext>
            </a:extLst>
          </p:cNvPr>
          <p:cNvSpPr/>
          <p:nvPr/>
        </p:nvSpPr>
        <p:spPr>
          <a:xfrm>
            <a:off x="5240049" y="5933051"/>
            <a:ext cx="3612892" cy="3670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2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56D888E-E78C-4B20-9526-1451E07051A3}"/>
              </a:ext>
            </a:extLst>
          </p:cNvPr>
          <p:cNvSpPr txBox="1">
            <a:spLocks/>
          </p:cNvSpPr>
          <p:nvPr/>
        </p:nvSpPr>
        <p:spPr>
          <a:xfrm>
            <a:off x="1529599" y="-36592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KNEIGHBORS CLASSIFIER – GET.DUMMIES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C96850-0D22-4826-B170-D7D1732BE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73" y="775786"/>
            <a:ext cx="3429000" cy="3838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8BE375-D048-42FC-9F23-37DFEC064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599" y="775786"/>
            <a:ext cx="4210050" cy="97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BEF67-E6C9-422C-8C84-D6F06E491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599" y="1962150"/>
            <a:ext cx="2571750" cy="1466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AD60AB-2663-4C76-BE66-6FE4833A6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599" y="3643814"/>
            <a:ext cx="4048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07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431</TotalTime>
  <Words>345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Tw Cen MT</vt:lpstr>
      <vt:lpstr>Circuit</vt:lpstr>
      <vt:lpstr>Machine learning:   car evaluation</vt:lpstr>
      <vt:lpstr>Project schema</vt:lpstr>
      <vt:lpstr>DATA SET INFORMATION</vt:lpstr>
      <vt:lpstr>PREPARRING THE DATA</vt:lpstr>
      <vt:lpstr>CATEGORICAL TO BINARY</vt:lpstr>
      <vt:lpstr>CATEGORICAL TO BINARY</vt:lpstr>
      <vt:lpstr>Linear regression – mean squared error (class value)</vt:lpstr>
      <vt:lpstr>Linear regression – mean squared error (safety)</vt:lpstr>
      <vt:lpstr>PowerPoint Presentation</vt:lpstr>
      <vt:lpstr>UNFINISHED MODEL – CLASS VALUE LABELENCODER</vt:lpstr>
      <vt:lpstr>RESULTS - </vt:lpstr>
      <vt:lpstr>CONCLUSION -</vt:lpstr>
      <vt:lpstr>ISSUES - BLOCKERS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 car evaluation</dc:title>
  <dc:creator>Bryan Alcazar</dc:creator>
  <cp:lastModifiedBy>Bryan Alcazar</cp:lastModifiedBy>
  <cp:revision>30</cp:revision>
  <dcterms:created xsi:type="dcterms:W3CDTF">2020-05-16T02:13:15Z</dcterms:created>
  <dcterms:modified xsi:type="dcterms:W3CDTF">2020-05-16T09:26:48Z</dcterms:modified>
</cp:coreProperties>
</file>