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7"/>
  </p:notesMasterIdLst>
  <p:sldIdLst>
    <p:sldId id="256" r:id="rId2"/>
    <p:sldId id="275" r:id="rId3"/>
    <p:sldId id="276" r:id="rId4"/>
    <p:sldId id="277" r:id="rId5"/>
    <p:sldId id="279" r:id="rId6"/>
    <p:sldId id="278" r:id="rId7"/>
    <p:sldId id="257" r:id="rId8"/>
    <p:sldId id="258" r:id="rId9"/>
    <p:sldId id="25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280" r:id="rId22"/>
    <p:sldId id="281" r:id="rId23"/>
    <p:sldId id="260" r:id="rId24"/>
    <p:sldId id="261" r:id="rId25"/>
    <p:sldId id="262" r:id="rId26"/>
    <p:sldId id="263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5" r:id="rId35"/>
    <p:sldId id="289" r:id="rId36"/>
    <p:sldId id="266" r:id="rId37"/>
    <p:sldId id="267" r:id="rId38"/>
    <p:sldId id="268" r:id="rId39"/>
    <p:sldId id="269" r:id="rId40"/>
    <p:sldId id="290" r:id="rId41"/>
    <p:sldId id="295" r:id="rId42"/>
    <p:sldId id="264" r:id="rId43"/>
    <p:sldId id="309" r:id="rId44"/>
    <p:sldId id="294" r:id="rId45"/>
    <p:sldId id="291" r:id="rId46"/>
    <p:sldId id="292" r:id="rId47"/>
    <p:sldId id="293" r:id="rId48"/>
    <p:sldId id="299" r:id="rId49"/>
    <p:sldId id="296" r:id="rId50"/>
    <p:sldId id="297" r:id="rId51"/>
    <p:sldId id="298" r:id="rId52"/>
    <p:sldId id="300" r:id="rId53"/>
    <p:sldId id="301" r:id="rId54"/>
    <p:sldId id="302" r:id="rId55"/>
    <p:sldId id="303" r:id="rId56"/>
    <p:sldId id="305" r:id="rId57"/>
    <p:sldId id="270" r:id="rId58"/>
    <p:sldId id="304" r:id="rId59"/>
    <p:sldId id="271" r:id="rId60"/>
    <p:sldId id="306" r:id="rId61"/>
    <p:sldId id="308" r:id="rId62"/>
    <p:sldId id="272" r:id="rId63"/>
    <p:sldId id="273" r:id="rId64"/>
    <p:sldId id="307" r:id="rId65"/>
    <p:sldId id="27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25" autoAdjust="0"/>
  </p:normalViewPr>
  <p:slideViewPr>
    <p:cSldViewPr snapToGrid="0">
      <p:cViewPr varScale="1">
        <p:scale>
          <a:sx n="72" d="100"/>
          <a:sy n="72" d="100"/>
        </p:scale>
        <p:origin x="20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AA35-577B-4D75-BC22-8BCEE9606A0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4DB31F1-4756-4A3E-A534-49E94844DF8F}">
      <dgm:prSet phldrT="[Text]"/>
      <dgm:spPr/>
      <dgm:t>
        <a:bodyPr/>
        <a:lstStyle/>
        <a:p>
          <a:r>
            <a:rPr lang="en-GB" dirty="0" smtClean="0"/>
            <a:t>MEDIA OPEN</a:t>
          </a:r>
          <a:endParaRPr lang="en-GB" dirty="0"/>
        </a:p>
      </dgm:t>
    </dgm:pt>
    <dgm:pt modelId="{CF3A1413-D015-4F67-871E-53FABBA39470}" type="parTrans" cxnId="{B2F02241-4E72-4289-B03C-4511747E10EA}">
      <dgm:prSet/>
      <dgm:spPr/>
      <dgm:t>
        <a:bodyPr/>
        <a:lstStyle/>
        <a:p>
          <a:endParaRPr lang="en-GB"/>
        </a:p>
      </dgm:t>
    </dgm:pt>
    <dgm:pt modelId="{E2C1D7B1-08D4-4EB1-B847-44EEB3AF5EF9}" type="sibTrans" cxnId="{B2F02241-4E72-4289-B03C-4511747E10EA}">
      <dgm:prSet/>
      <dgm:spPr/>
      <dgm:t>
        <a:bodyPr/>
        <a:lstStyle/>
        <a:p>
          <a:endParaRPr lang="en-GB"/>
        </a:p>
      </dgm:t>
    </dgm:pt>
    <dgm:pt modelId="{ABB36425-D0A0-4BE4-AB68-3A386FAD88B4}">
      <dgm:prSet phldrT="[Text]"/>
      <dgm:spPr/>
      <dgm:t>
        <a:bodyPr/>
        <a:lstStyle/>
        <a:p>
          <a:r>
            <a:rPr lang="en-GB" dirty="0" smtClean="0"/>
            <a:t>Video Start</a:t>
          </a:r>
          <a:endParaRPr lang="en-GB" dirty="0"/>
        </a:p>
      </dgm:t>
    </dgm:pt>
    <dgm:pt modelId="{136E0D28-A8E1-4F8A-A2EE-A169BDC2C69D}" type="parTrans" cxnId="{8A9E4901-4668-464F-9D20-E5ECB8695A6B}">
      <dgm:prSet/>
      <dgm:spPr/>
      <dgm:t>
        <a:bodyPr/>
        <a:lstStyle/>
        <a:p>
          <a:endParaRPr lang="en-GB"/>
        </a:p>
      </dgm:t>
    </dgm:pt>
    <dgm:pt modelId="{28C6D712-0A44-4F14-809C-C6F161631776}" type="sibTrans" cxnId="{8A9E4901-4668-464F-9D20-E5ECB8695A6B}">
      <dgm:prSet/>
      <dgm:spPr/>
      <dgm:t>
        <a:bodyPr/>
        <a:lstStyle/>
        <a:p>
          <a:endParaRPr lang="en-GB"/>
        </a:p>
      </dgm:t>
    </dgm:pt>
    <dgm:pt modelId="{42DC2EB8-8262-4D56-B683-AB96CBFA4975}">
      <dgm:prSet phldrT="[Text]"/>
      <dgm:spPr/>
      <dgm:t>
        <a:bodyPr/>
        <a:lstStyle/>
        <a:p>
          <a:r>
            <a:rPr lang="en-GB" dirty="0" smtClean="0"/>
            <a:t>MEDIA PLAY</a:t>
          </a:r>
          <a:endParaRPr lang="en-GB" dirty="0"/>
        </a:p>
      </dgm:t>
    </dgm:pt>
    <dgm:pt modelId="{558945E9-B53B-4CF2-B085-D74A66AE13EB}" type="parTrans" cxnId="{042A1FF2-4A25-457F-A85E-5E90E5950EFB}">
      <dgm:prSet/>
      <dgm:spPr/>
      <dgm:t>
        <a:bodyPr/>
        <a:lstStyle/>
        <a:p>
          <a:endParaRPr lang="en-GB"/>
        </a:p>
      </dgm:t>
    </dgm:pt>
    <dgm:pt modelId="{F795FEB9-81DF-45FC-8043-B803BA69BC33}" type="sibTrans" cxnId="{042A1FF2-4A25-457F-A85E-5E90E5950EFB}">
      <dgm:prSet/>
      <dgm:spPr/>
      <dgm:t>
        <a:bodyPr/>
        <a:lstStyle/>
        <a:p>
          <a:endParaRPr lang="en-GB"/>
        </a:p>
      </dgm:t>
    </dgm:pt>
    <dgm:pt modelId="{7A4560F9-3455-4FC1-B564-291709AAAD49}">
      <dgm:prSet phldrT="[Text]"/>
      <dgm:spPr/>
      <dgm:t>
        <a:bodyPr/>
        <a:lstStyle/>
        <a:p>
          <a:r>
            <a:rPr lang="en-GB" dirty="0" smtClean="0"/>
            <a:t>Video is playing</a:t>
          </a:r>
          <a:endParaRPr lang="en-GB" dirty="0"/>
        </a:p>
      </dgm:t>
    </dgm:pt>
    <dgm:pt modelId="{55E8A9CF-400E-4A94-8CAD-A46E1FD29741}" type="parTrans" cxnId="{DCB11E27-0E9E-4F21-84A7-F328F910F7EE}">
      <dgm:prSet/>
      <dgm:spPr/>
      <dgm:t>
        <a:bodyPr/>
        <a:lstStyle/>
        <a:p>
          <a:endParaRPr lang="en-GB"/>
        </a:p>
      </dgm:t>
    </dgm:pt>
    <dgm:pt modelId="{01A8A789-8D45-4886-AB64-5F016ACB74B4}" type="sibTrans" cxnId="{DCB11E27-0E9E-4F21-84A7-F328F910F7EE}">
      <dgm:prSet/>
      <dgm:spPr/>
      <dgm:t>
        <a:bodyPr/>
        <a:lstStyle/>
        <a:p>
          <a:endParaRPr lang="en-GB"/>
        </a:p>
      </dgm:t>
    </dgm:pt>
    <dgm:pt modelId="{01BE1D21-3639-4FA9-BF9B-7E038444980D}">
      <dgm:prSet phldrT="[Text]"/>
      <dgm:spPr/>
      <dgm:t>
        <a:bodyPr/>
        <a:lstStyle/>
        <a:p>
          <a:r>
            <a:rPr lang="en-GB" dirty="0" smtClean="0"/>
            <a:t>MEDIA STOP</a:t>
          </a:r>
          <a:endParaRPr lang="en-GB" dirty="0"/>
        </a:p>
      </dgm:t>
    </dgm:pt>
    <dgm:pt modelId="{EE2B27B4-45D7-4498-8D2E-717CB63854FA}" type="parTrans" cxnId="{3EC0C686-F866-4532-8301-A2DF7D8ED407}">
      <dgm:prSet/>
      <dgm:spPr/>
      <dgm:t>
        <a:bodyPr/>
        <a:lstStyle/>
        <a:p>
          <a:endParaRPr lang="en-GB"/>
        </a:p>
      </dgm:t>
    </dgm:pt>
    <dgm:pt modelId="{CBC00345-E4F4-443C-B57D-AE30DC3B50DC}" type="sibTrans" cxnId="{3EC0C686-F866-4532-8301-A2DF7D8ED407}">
      <dgm:prSet/>
      <dgm:spPr/>
      <dgm:t>
        <a:bodyPr/>
        <a:lstStyle/>
        <a:p>
          <a:endParaRPr lang="en-GB"/>
        </a:p>
      </dgm:t>
    </dgm:pt>
    <dgm:pt modelId="{E9A84DCB-06CD-4A97-B2E5-40300B11716B}">
      <dgm:prSet phldrT="[Text]"/>
      <dgm:spPr/>
      <dgm:t>
        <a:bodyPr/>
        <a:lstStyle/>
        <a:p>
          <a:r>
            <a:rPr lang="en-GB" dirty="0" smtClean="0"/>
            <a:t>Video is stopped</a:t>
          </a:r>
          <a:endParaRPr lang="en-GB" dirty="0"/>
        </a:p>
      </dgm:t>
    </dgm:pt>
    <dgm:pt modelId="{C9F26E85-D7D2-48D7-B4DC-74459E5D545D}" type="parTrans" cxnId="{DEDF9FB9-77E9-408E-B6FD-350CDB03B64B}">
      <dgm:prSet/>
      <dgm:spPr/>
      <dgm:t>
        <a:bodyPr/>
        <a:lstStyle/>
        <a:p>
          <a:endParaRPr lang="en-GB"/>
        </a:p>
      </dgm:t>
    </dgm:pt>
    <dgm:pt modelId="{91050DA2-A2B7-4743-9833-A3A403593532}" type="sibTrans" cxnId="{DEDF9FB9-77E9-408E-B6FD-350CDB03B64B}">
      <dgm:prSet/>
      <dgm:spPr/>
      <dgm:t>
        <a:bodyPr/>
        <a:lstStyle/>
        <a:p>
          <a:endParaRPr lang="en-GB"/>
        </a:p>
      </dgm:t>
    </dgm:pt>
    <dgm:pt modelId="{3689BEE4-576F-4313-8FB3-78FF7103B54B}">
      <dgm:prSet phldrT="[Text]"/>
      <dgm:spPr/>
      <dgm:t>
        <a:bodyPr/>
        <a:lstStyle/>
        <a:p>
          <a:r>
            <a:rPr lang="en-GB" dirty="0" smtClean="0"/>
            <a:t>MEDIA CLOSE</a:t>
          </a:r>
          <a:endParaRPr lang="en-GB" dirty="0"/>
        </a:p>
      </dgm:t>
    </dgm:pt>
    <dgm:pt modelId="{03D68E2E-30D4-4439-9A79-787EC9D2902D}" type="parTrans" cxnId="{04E559C2-B23B-4D51-BE32-126610634759}">
      <dgm:prSet/>
      <dgm:spPr/>
      <dgm:t>
        <a:bodyPr/>
        <a:lstStyle/>
        <a:p>
          <a:endParaRPr lang="en-GB"/>
        </a:p>
      </dgm:t>
    </dgm:pt>
    <dgm:pt modelId="{9A401221-3C6C-4AA4-9104-756216CADF56}" type="sibTrans" cxnId="{04E559C2-B23B-4D51-BE32-126610634759}">
      <dgm:prSet/>
      <dgm:spPr/>
      <dgm:t>
        <a:bodyPr/>
        <a:lstStyle/>
        <a:p>
          <a:endParaRPr lang="en-GB"/>
        </a:p>
      </dgm:t>
    </dgm:pt>
    <dgm:pt modelId="{DE2D57BA-0C7F-4F51-A7A5-FDE2490205D4}">
      <dgm:prSet phldrT="[Text]"/>
      <dgm:spPr/>
      <dgm:t>
        <a:bodyPr/>
        <a:lstStyle/>
        <a:p>
          <a:r>
            <a:rPr lang="en-GB" dirty="0" smtClean="0"/>
            <a:t>Video is completed</a:t>
          </a:r>
          <a:endParaRPr lang="en-GB" dirty="0"/>
        </a:p>
      </dgm:t>
    </dgm:pt>
    <dgm:pt modelId="{323FFE1D-5789-4984-AE22-8C96645810BC}" type="parTrans" cxnId="{070F7DE3-F0D8-438A-A1A5-2D6325A8F83F}">
      <dgm:prSet/>
      <dgm:spPr/>
      <dgm:t>
        <a:bodyPr/>
        <a:lstStyle/>
        <a:p>
          <a:endParaRPr lang="en-GB"/>
        </a:p>
      </dgm:t>
    </dgm:pt>
    <dgm:pt modelId="{8B69C3A6-FB14-4237-BD54-1F0474F116E5}" type="sibTrans" cxnId="{070F7DE3-F0D8-438A-A1A5-2D6325A8F83F}">
      <dgm:prSet/>
      <dgm:spPr/>
      <dgm:t>
        <a:bodyPr/>
        <a:lstStyle/>
        <a:p>
          <a:endParaRPr lang="en-GB"/>
        </a:p>
      </dgm:t>
    </dgm:pt>
    <dgm:pt modelId="{0BB28E10-9BDB-4872-866D-637CB9BE6051}" type="pres">
      <dgm:prSet presAssocID="{B89AAA35-577B-4D75-BC22-8BCEE9606A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E80C1E-4DF4-4B91-B3C4-612C25155153}" type="pres">
      <dgm:prSet presAssocID="{14DB31F1-4756-4A3E-A534-49E94844DF8F}" presName="composite" presStyleCnt="0"/>
      <dgm:spPr/>
    </dgm:pt>
    <dgm:pt modelId="{DC69B6F5-A416-442D-835C-49205262D303}" type="pres">
      <dgm:prSet presAssocID="{14DB31F1-4756-4A3E-A534-49E94844DF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C857CA-0714-44D0-8999-151053279661}" type="pres">
      <dgm:prSet presAssocID="{14DB31F1-4756-4A3E-A534-49E94844DF8F}" presName="parSh" presStyleLbl="node1" presStyleIdx="0" presStyleCnt="4"/>
      <dgm:spPr/>
      <dgm:t>
        <a:bodyPr/>
        <a:lstStyle/>
        <a:p>
          <a:endParaRPr lang="en-GB"/>
        </a:p>
      </dgm:t>
    </dgm:pt>
    <dgm:pt modelId="{BA51A9FB-01E0-49C8-B488-A77D3CE65861}" type="pres">
      <dgm:prSet presAssocID="{14DB31F1-4756-4A3E-A534-49E94844DF8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3C0424-9328-45FC-BB6D-8CCF9BB649E1}" type="pres">
      <dgm:prSet presAssocID="{E2C1D7B1-08D4-4EB1-B847-44EEB3AF5EF9}" presName="sibTrans" presStyleLbl="sibTrans2D1" presStyleIdx="0" presStyleCnt="3"/>
      <dgm:spPr/>
      <dgm:t>
        <a:bodyPr/>
        <a:lstStyle/>
        <a:p>
          <a:endParaRPr lang="en-GB"/>
        </a:p>
      </dgm:t>
    </dgm:pt>
    <dgm:pt modelId="{92ADCB47-1F9A-4F3A-BB09-227AD303E4C5}" type="pres">
      <dgm:prSet presAssocID="{E2C1D7B1-08D4-4EB1-B847-44EEB3AF5EF9}" presName="connTx" presStyleLbl="sibTrans2D1" presStyleIdx="0" presStyleCnt="3"/>
      <dgm:spPr/>
      <dgm:t>
        <a:bodyPr/>
        <a:lstStyle/>
        <a:p>
          <a:endParaRPr lang="en-GB"/>
        </a:p>
      </dgm:t>
    </dgm:pt>
    <dgm:pt modelId="{D842F390-CAD7-40F1-ACD7-0187312FA571}" type="pres">
      <dgm:prSet presAssocID="{42DC2EB8-8262-4D56-B683-AB96CBFA4975}" presName="composite" presStyleCnt="0"/>
      <dgm:spPr/>
    </dgm:pt>
    <dgm:pt modelId="{F4F435B0-B02E-4A48-AD72-781ACCDA9958}" type="pres">
      <dgm:prSet presAssocID="{42DC2EB8-8262-4D56-B683-AB96CBFA49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4D78D4-A06A-411B-9A63-11B0D060B690}" type="pres">
      <dgm:prSet presAssocID="{42DC2EB8-8262-4D56-B683-AB96CBFA4975}" presName="parSh" presStyleLbl="node1" presStyleIdx="1" presStyleCnt="4"/>
      <dgm:spPr/>
      <dgm:t>
        <a:bodyPr/>
        <a:lstStyle/>
        <a:p>
          <a:endParaRPr lang="en-GB"/>
        </a:p>
      </dgm:t>
    </dgm:pt>
    <dgm:pt modelId="{9D1CA003-C629-4BEF-A04B-A103C7331289}" type="pres">
      <dgm:prSet presAssocID="{42DC2EB8-8262-4D56-B683-AB96CBFA497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A47548-8DD5-4C6E-8A27-10B000B85821}" type="pres">
      <dgm:prSet presAssocID="{F795FEB9-81DF-45FC-8043-B803BA69BC33}" presName="sibTrans" presStyleLbl="sibTrans2D1" presStyleIdx="1" presStyleCnt="3"/>
      <dgm:spPr/>
      <dgm:t>
        <a:bodyPr/>
        <a:lstStyle/>
        <a:p>
          <a:endParaRPr lang="en-GB"/>
        </a:p>
      </dgm:t>
    </dgm:pt>
    <dgm:pt modelId="{3FADB4D6-CB1F-4E4B-89FC-2F91CDA4B259}" type="pres">
      <dgm:prSet presAssocID="{F795FEB9-81DF-45FC-8043-B803BA69BC33}" presName="connTx" presStyleLbl="sibTrans2D1" presStyleIdx="1" presStyleCnt="3"/>
      <dgm:spPr/>
      <dgm:t>
        <a:bodyPr/>
        <a:lstStyle/>
        <a:p>
          <a:endParaRPr lang="en-GB"/>
        </a:p>
      </dgm:t>
    </dgm:pt>
    <dgm:pt modelId="{C6018522-5E2D-44AA-A74A-2495D92290C5}" type="pres">
      <dgm:prSet presAssocID="{01BE1D21-3639-4FA9-BF9B-7E038444980D}" presName="composite" presStyleCnt="0"/>
      <dgm:spPr/>
    </dgm:pt>
    <dgm:pt modelId="{736E976F-1B26-434B-98D1-668C130678B2}" type="pres">
      <dgm:prSet presAssocID="{01BE1D21-3639-4FA9-BF9B-7E038444980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DBDF0E-F50F-4ED7-B017-119EDA75E5B1}" type="pres">
      <dgm:prSet presAssocID="{01BE1D21-3639-4FA9-BF9B-7E038444980D}" presName="parSh" presStyleLbl="node1" presStyleIdx="2" presStyleCnt="4"/>
      <dgm:spPr/>
      <dgm:t>
        <a:bodyPr/>
        <a:lstStyle/>
        <a:p>
          <a:endParaRPr lang="en-GB"/>
        </a:p>
      </dgm:t>
    </dgm:pt>
    <dgm:pt modelId="{74A2F23E-4FCB-4E89-BF0E-BD4270CC97C3}" type="pres">
      <dgm:prSet presAssocID="{01BE1D21-3639-4FA9-BF9B-7E038444980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BA8358-D536-4EC6-9527-3209B033B4C8}" type="pres">
      <dgm:prSet presAssocID="{CBC00345-E4F4-443C-B57D-AE30DC3B50D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BA163CCF-0549-426A-881C-46074EFCFD4C}" type="pres">
      <dgm:prSet presAssocID="{CBC00345-E4F4-443C-B57D-AE30DC3B50DC}" presName="connTx" presStyleLbl="sibTrans2D1" presStyleIdx="2" presStyleCnt="3"/>
      <dgm:spPr/>
      <dgm:t>
        <a:bodyPr/>
        <a:lstStyle/>
        <a:p>
          <a:endParaRPr lang="en-GB"/>
        </a:p>
      </dgm:t>
    </dgm:pt>
    <dgm:pt modelId="{4C91D702-2B0B-4B05-A8B4-F4BAFBBCFAC2}" type="pres">
      <dgm:prSet presAssocID="{3689BEE4-576F-4313-8FB3-78FF7103B54B}" presName="composite" presStyleCnt="0"/>
      <dgm:spPr/>
    </dgm:pt>
    <dgm:pt modelId="{709A1E77-2699-4469-8B3E-F3767F412165}" type="pres">
      <dgm:prSet presAssocID="{3689BEE4-576F-4313-8FB3-78FF7103B54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82DF86-B884-4832-9A7B-57B474D8A5D6}" type="pres">
      <dgm:prSet presAssocID="{3689BEE4-576F-4313-8FB3-78FF7103B54B}" presName="parSh" presStyleLbl="node1" presStyleIdx="3" presStyleCnt="4"/>
      <dgm:spPr/>
      <dgm:t>
        <a:bodyPr/>
        <a:lstStyle/>
        <a:p>
          <a:endParaRPr lang="en-GB"/>
        </a:p>
      </dgm:t>
    </dgm:pt>
    <dgm:pt modelId="{3489FED3-2A77-4001-AFC1-425FF90CF94D}" type="pres">
      <dgm:prSet presAssocID="{3689BEE4-576F-4313-8FB3-78FF7103B54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98FF7A8-2D96-4E8D-B427-E7C478CFEFF5}" type="presOf" srcId="{E2C1D7B1-08D4-4EB1-B847-44EEB3AF5EF9}" destId="{DA3C0424-9328-45FC-BB6D-8CCF9BB649E1}" srcOrd="0" destOrd="0" presId="urn:microsoft.com/office/officeart/2005/8/layout/process3"/>
    <dgm:cxn modelId="{8A9E4901-4668-464F-9D20-E5ECB8695A6B}" srcId="{14DB31F1-4756-4A3E-A534-49E94844DF8F}" destId="{ABB36425-D0A0-4BE4-AB68-3A386FAD88B4}" srcOrd="0" destOrd="0" parTransId="{136E0D28-A8E1-4F8A-A2EE-A169BDC2C69D}" sibTransId="{28C6D712-0A44-4F14-809C-C6F161631776}"/>
    <dgm:cxn modelId="{DA387CA3-B9F2-4974-818C-7A051292CA86}" type="presOf" srcId="{14DB31F1-4756-4A3E-A534-49E94844DF8F}" destId="{09C857CA-0714-44D0-8999-151053279661}" srcOrd="1" destOrd="0" presId="urn:microsoft.com/office/officeart/2005/8/layout/process3"/>
    <dgm:cxn modelId="{8ED3224B-1F58-4A47-9266-E78FC62E4F71}" type="presOf" srcId="{B89AAA35-577B-4D75-BC22-8BCEE9606A0A}" destId="{0BB28E10-9BDB-4872-866D-637CB9BE6051}" srcOrd="0" destOrd="0" presId="urn:microsoft.com/office/officeart/2005/8/layout/process3"/>
    <dgm:cxn modelId="{7885331F-2CDB-4644-8437-0EE7931DE26F}" type="presOf" srcId="{DE2D57BA-0C7F-4F51-A7A5-FDE2490205D4}" destId="{3489FED3-2A77-4001-AFC1-425FF90CF94D}" srcOrd="0" destOrd="0" presId="urn:microsoft.com/office/officeart/2005/8/layout/process3"/>
    <dgm:cxn modelId="{B2F02241-4E72-4289-B03C-4511747E10EA}" srcId="{B89AAA35-577B-4D75-BC22-8BCEE9606A0A}" destId="{14DB31F1-4756-4A3E-A534-49E94844DF8F}" srcOrd="0" destOrd="0" parTransId="{CF3A1413-D015-4F67-871E-53FABBA39470}" sibTransId="{E2C1D7B1-08D4-4EB1-B847-44EEB3AF5EF9}"/>
    <dgm:cxn modelId="{070F7DE3-F0D8-438A-A1A5-2D6325A8F83F}" srcId="{3689BEE4-576F-4313-8FB3-78FF7103B54B}" destId="{DE2D57BA-0C7F-4F51-A7A5-FDE2490205D4}" srcOrd="0" destOrd="0" parTransId="{323FFE1D-5789-4984-AE22-8C96645810BC}" sibTransId="{8B69C3A6-FB14-4237-BD54-1F0474F116E5}"/>
    <dgm:cxn modelId="{58FC2835-CA31-4103-8BF4-573E88B1E748}" type="presOf" srcId="{ABB36425-D0A0-4BE4-AB68-3A386FAD88B4}" destId="{BA51A9FB-01E0-49C8-B488-A77D3CE65861}" srcOrd="0" destOrd="0" presId="urn:microsoft.com/office/officeart/2005/8/layout/process3"/>
    <dgm:cxn modelId="{DEDF9FB9-77E9-408E-B6FD-350CDB03B64B}" srcId="{01BE1D21-3639-4FA9-BF9B-7E038444980D}" destId="{E9A84DCB-06CD-4A97-B2E5-40300B11716B}" srcOrd="0" destOrd="0" parTransId="{C9F26E85-D7D2-48D7-B4DC-74459E5D545D}" sibTransId="{91050DA2-A2B7-4743-9833-A3A403593532}"/>
    <dgm:cxn modelId="{42B68EAB-CC46-4978-9972-3D8A623F4439}" type="presOf" srcId="{01BE1D21-3639-4FA9-BF9B-7E038444980D}" destId="{736E976F-1B26-434B-98D1-668C130678B2}" srcOrd="0" destOrd="0" presId="urn:microsoft.com/office/officeart/2005/8/layout/process3"/>
    <dgm:cxn modelId="{20400117-50F6-462D-83D1-6C78896455E5}" type="presOf" srcId="{E9A84DCB-06CD-4A97-B2E5-40300B11716B}" destId="{74A2F23E-4FCB-4E89-BF0E-BD4270CC97C3}" srcOrd="0" destOrd="0" presId="urn:microsoft.com/office/officeart/2005/8/layout/process3"/>
    <dgm:cxn modelId="{D6E81872-2741-4B9D-818E-EC6612AC4F7B}" type="presOf" srcId="{01BE1D21-3639-4FA9-BF9B-7E038444980D}" destId="{EBDBDF0E-F50F-4ED7-B017-119EDA75E5B1}" srcOrd="1" destOrd="0" presId="urn:microsoft.com/office/officeart/2005/8/layout/process3"/>
    <dgm:cxn modelId="{49EA02D5-D607-4DF2-B845-53088A7C4EF3}" type="presOf" srcId="{42DC2EB8-8262-4D56-B683-AB96CBFA4975}" destId="{F4F435B0-B02E-4A48-AD72-781ACCDA9958}" srcOrd="0" destOrd="0" presId="urn:microsoft.com/office/officeart/2005/8/layout/process3"/>
    <dgm:cxn modelId="{DCB11E27-0E9E-4F21-84A7-F328F910F7EE}" srcId="{42DC2EB8-8262-4D56-B683-AB96CBFA4975}" destId="{7A4560F9-3455-4FC1-B564-291709AAAD49}" srcOrd="0" destOrd="0" parTransId="{55E8A9CF-400E-4A94-8CAD-A46E1FD29741}" sibTransId="{01A8A789-8D45-4886-AB64-5F016ACB74B4}"/>
    <dgm:cxn modelId="{03775C0E-5078-4F99-A3DF-5F5AD0091E4B}" type="presOf" srcId="{7A4560F9-3455-4FC1-B564-291709AAAD49}" destId="{9D1CA003-C629-4BEF-A04B-A103C7331289}" srcOrd="0" destOrd="0" presId="urn:microsoft.com/office/officeart/2005/8/layout/process3"/>
    <dgm:cxn modelId="{60DCAD33-6636-4323-9BAF-3B48A75F090A}" type="presOf" srcId="{CBC00345-E4F4-443C-B57D-AE30DC3B50DC}" destId="{39BA8358-D536-4EC6-9527-3209B033B4C8}" srcOrd="0" destOrd="0" presId="urn:microsoft.com/office/officeart/2005/8/layout/process3"/>
    <dgm:cxn modelId="{0F4ECF01-4506-4166-A990-A7E10E199675}" type="presOf" srcId="{42DC2EB8-8262-4D56-B683-AB96CBFA4975}" destId="{694D78D4-A06A-411B-9A63-11B0D060B690}" srcOrd="1" destOrd="0" presId="urn:microsoft.com/office/officeart/2005/8/layout/process3"/>
    <dgm:cxn modelId="{04E559C2-B23B-4D51-BE32-126610634759}" srcId="{B89AAA35-577B-4D75-BC22-8BCEE9606A0A}" destId="{3689BEE4-576F-4313-8FB3-78FF7103B54B}" srcOrd="3" destOrd="0" parTransId="{03D68E2E-30D4-4439-9A79-787EC9D2902D}" sibTransId="{9A401221-3C6C-4AA4-9104-756216CADF56}"/>
    <dgm:cxn modelId="{09D91A1A-266B-4CC6-95B5-FF8B95AC1E21}" type="presOf" srcId="{CBC00345-E4F4-443C-B57D-AE30DC3B50DC}" destId="{BA163CCF-0549-426A-881C-46074EFCFD4C}" srcOrd="1" destOrd="0" presId="urn:microsoft.com/office/officeart/2005/8/layout/process3"/>
    <dgm:cxn modelId="{3EC0C686-F866-4532-8301-A2DF7D8ED407}" srcId="{B89AAA35-577B-4D75-BC22-8BCEE9606A0A}" destId="{01BE1D21-3639-4FA9-BF9B-7E038444980D}" srcOrd="2" destOrd="0" parTransId="{EE2B27B4-45D7-4498-8D2E-717CB63854FA}" sibTransId="{CBC00345-E4F4-443C-B57D-AE30DC3B50DC}"/>
    <dgm:cxn modelId="{042A1FF2-4A25-457F-A85E-5E90E5950EFB}" srcId="{B89AAA35-577B-4D75-BC22-8BCEE9606A0A}" destId="{42DC2EB8-8262-4D56-B683-AB96CBFA4975}" srcOrd="1" destOrd="0" parTransId="{558945E9-B53B-4CF2-B085-D74A66AE13EB}" sibTransId="{F795FEB9-81DF-45FC-8043-B803BA69BC33}"/>
    <dgm:cxn modelId="{2F5270C0-7401-4CC9-979E-BE69006F0BB4}" type="presOf" srcId="{3689BEE4-576F-4313-8FB3-78FF7103B54B}" destId="{709A1E77-2699-4469-8B3E-F3767F412165}" srcOrd="0" destOrd="0" presId="urn:microsoft.com/office/officeart/2005/8/layout/process3"/>
    <dgm:cxn modelId="{7A4FF036-D6EC-49C0-8A34-2DE3E5955035}" type="presOf" srcId="{E2C1D7B1-08D4-4EB1-B847-44EEB3AF5EF9}" destId="{92ADCB47-1F9A-4F3A-BB09-227AD303E4C5}" srcOrd="1" destOrd="0" presId="urn:microsoft.com/office/officeart/2005/8/layout/process3"/>
    <dgm:cxn modelId="{C3B78FE0-685B-4FDF-B9B4-30FC09FBACBC}" type="presOf" srcId="{F795FEB9-81DF-45FC-8043-B803BA69BC33}" destId="{3FADB4D6-CB1F-4E4B-89FC-2F91CDA4B259}" srcOrd="1" destOrd="0" presId="urn:microsoft.com/office/officeart/2005/8/layout/process3"/>
    <dgm:cxn modelId="{AC5117D8-728B-4694-94AE-C72E6AFB8735}" type="presOf" srcId="{3689BEE4-576F-4313-8FB3-78FF7103B54B}" destId="{8282DF86-B884-4832-9A7B-57B474D8A5D6}" srcOrd="1" destOrd="0" presId="urn:microsoft.com/office/officeart/2005/8/layout/process3"/>
    <dgm:cxn modelId="{C8E48B08-A92A-44E4-AA11-F8760FA87DE3}" type="presOf" srcId="{14DB31F1-4756-4A3E-A534-49E94844DF8F}" destId="{DC69B6F5-A416-442D-835C-49205262D303}" srcOrd="0" destOrd="0" presId="urn:microsoft.com/office/officeart/2005/8/layout/process3"/>
    <dgm:cxn modelId="{85579331-A96E-4B99-AB8A-209D1879F565}" type="presOf" srcId="{F795FEB9-81DF-45FC-8043-B803BA69BC33}" destId="{89A47548-8DD5-4C6E-8A27-10B000B85821}" srcOrd="0" destOrd="0" presId="urn:microsoft.com/office/officeart/2005/8/layout/process3"/>
    <dgm:cxn modelId="{95FACC13-97A6-4A0D-BB97-8C71478C41B1}" type="presParOf" srcId="{0BB28E10-9BDB-4872-866D-637CB9BE6051}" destId="{6DE80C1E-4DF4-4B91-B3C4-612C25155153}" srcOrd="0" destOrd="0" presId="urn:microsoft.com/office/officeart/2005/8/layout/process3"/>
    <dgm:cxn modelId="{5EBB9CA1-51B5-41D9-9409-7E5F8A2749FA}" type="presParOf" srcId="{6DE80C1E-4DF4-4B91-B3C4-612C25155153}" destId="{DC69B6F5-A416-442D-835C-49205262D303}" srcOrd="0" destOrd="0" presId="urn:microsoft.com/office/officeart/2005/8/layout/process3"/>
    <dgm:cxn modelId="{4241B94A-7326-44F4-BBFF-E3613801CCC3}" type="presParOf" srcId="{6DE80C1E-4DF4-4B91-B3C4-612C25155153}" destId="{09C857CA-0714-44D0-8999-151053279661}" srcOrd="1" destOrd="0" presId="urn:microsoft.com/office/officeart/2005/8/layout/process3"/>
    <dgm:cxn modelId="{5FDE4CDD-193B-45E4-AE7C-7DC730799A91}" type="presParOf" srcId="{6DE80C1E-4DF4-4B91-B3C4-612C25155153}" destId="{BA51A9FB-01E0-49C8-B488-A77D3CE65861}" srcOrd="2" destOrd="0" presId="urn:microsoft.com/office/officeart/2005/8/layout/process3"/>
    <dgm:cxn modelId="{7FA5FC5A-70BE-4121-BC5B-919720D15812}" type="presParOf" srcId="{0BB28E10-9BDB-4872-866D-637CB9BE6051}" destId="{DA3C0424-9328-45FC-BB6D-8CCF9BB649E1}" srcOrd="1" destOrd="0" presId="urn:microsoft.com/office/officeart/2005/8/layout/process3"/>
    <dgm:cxn modelId="{9F39D990-CD60-4FFE-A4BE-87640A168106}" type="presParOf" srcId="{DA3C0424-9328-45FC-BB6D-8CCF9BB649E1}" destId="{92ADCB47-1F9A-4F3A-BB09-227AD303E4C5}" srcOrd="0" destOrd="0" presId="urn:microsoft.com/office/officeart/2005/8/layout/process3"/>
    <dgm:cxn modelId="{F8BA8DD0-E8C5-4966-8166-19985DF8E014}" type="presParOf" srcId="{0BB28E10-9BDB-4872-866D-637CB9BE6051}" destId="{D842F390-CAD7-40F1-ACD7-0187312FA571}" srcOrd="2" destOrd="0" presId="urn:microsoft.com/office/officeart/2005/8/layout/process3"/>
    <dgm:cxn modelId="{25B7BCDC-8BB0-429B-9736-CD31C6E3AB34}" type="presParOf" srcId="{D842F390-CAD7-40F1-ACD7-0187312FA571}" destId="{F4F435B0-B02E-4A48-AD72-781ACCDA9958}" srcOrd="0" destOrd="0" presId="urn:microsoft.com/office/officeart/2005/8/layout/process3"/>
    <dgm:cxn modelId="{E7B4D3DA-119B-4A43-9FDA-A0263AF2BCDA}" type="presParOf" srcId="{D842F390-CAD7-40F1-ACD7-0187312FA571}" destId="{694D78D4-A06A-411B-9A63-11B0D060B690}" srcOrd="1" destOrd="0" presId="urn:microsoft.com/office/officeart/2005/8/layout/process3"/>
    <dgm:cxn modelId="{1C04F812-6662-4A0E-88B1-3F723E94F020}" type="presParOf" srcId="{D842F390-CAD7-40F1-ACD7-0187312FA571}" destId="{9D1CA003-C629-4BEF-A04B-A103C7331289}" srcOrd="2" destOrd="0" presId="urn:microsoft.com/office/officeart/2005/8/layout/process3"/>
    <dgm:cxn modelId="{3D68A4A8-5AB2-4F23-B64F-6B5A71687FFE}" type="presParOf" srcId="{0BB28E10-9BDB-4872-866D-637CB9BE6051}" destId="{89A47548-8DD5-4C6E-8A27-10B000B85821}" srcOrd="3" destOrd="0" presId="urn:microsoft.com/office/officeart/2005/8/layout/process3"/>
    <dgm:cxn modelId="{F16F810D-8336-49C5-B109-CC972CA35497}" type="presParOf" srcId="{89A47548-8DD5-4C6E-8A27-10B000B85821}" destId="{3FADB4D6-CB1F-4E4B-89FC-2F91CDA4B259}" srcOrd="0" destOrd="0" presId="urn:microsoft.com/office/officeart/2005/8/layout/process3"/>
    <dgm:cxn modelId="{55046CF5-C89A-4254-8ED2-CF382D221787}" type="presParOf" srcId="{0BB28E10-9BDB-4872-866D-637CB9BE6051}" destId="{C6018522-5E2D-44AA-A74A-2495D92290C5}" srcOrd="4" destOrd="0" presId="urn:microsoft.com/office/officeart/2005/8/layout/process3"/>
    <dgm:cxn modelId="{37C9C7F1-8F10-411F-8A87-633D5165F9B4}" type="presParOf" srcId="{C6018522-5E2D-44AA-A74A-2495D92290C5}" destId="{736E976F-1B26-434B-98D1-668C130678B2}" srcOrd="0" destOrd="0" presId="urn:microsoft.com/office/officeart/2005/8/layout/process3"/>
    <dgm:cxn modelId="{9D5C53FE-5BB9-4079-BBC6-0DEB91E65BF0}" type="presParOf" srcId="{C6018522-5E2D-44AA-A74A-2495D92290C5}" destId="{EBDBDF0E-F50F-4ED7-B017-119EDA75E5B1}" srcOrd="1" destOrd="0" presId="urn:microsoft.com/office/officeart/2005/8/layout/process3"/>
    <dgm:cxn modelId="{487685F2-996A-4A63-A99E-AC0F046FB3A3}" type="presParOf" srcId="{C6018522-5E2D-44AA-A74A-2495D92290C5}" destId="{74A2F23E-4FCB-4E89-BF0E-BD4270CC97C3}" srcOrd="2" destOrd="0" presId="urn:microsoft.com/office/officeart/2005/8/layout/process3"/>
    <dgm:cxn modelId="{CF8468AD-0A0D-4D68-B6D1-F61BA9DDDA1E}" type="presParOf" srcId="{0BB28E10-9BDB-4872-866D-637CB9BE6051}" destId="{39BA8358-D536-4EC6-9527-3209B033B4C8}" srcOrd="5" destOrd="0" presId="urn:microsoft.com/office/officeart/2005/8/layout/process3"/>
    <dgm:cxn modelId="{F1BD5884-FF9A-4B6B-8567-DB6E829F5C98}" type="presParOf" srcId="{39BA8358-D536-4EC6-9527-3209B033B4C8}" destId="{BA163CCF-0549-426A-881C-46074EFCFD4C}" srcOrd="0" destOrd="0" presId="urn:microsoft.com/office/officeart/2005/8/layout/process3"/>
    <dgm:cxn modelId="{BE77B5C8-A5D3-4DB5-B09D-8ACDAE4C20B5}" type="presParOf" srcId="{0BB28E10-9BDB-4872-866D-637CB9BE6051}" destId="{4C91D702-2B0B-4B05-A8B4-F4BAFBBCFAC2}" srcOrd="6" destOrd="0" presId="urn:microsoft.com/office/officeart/2005/8/layout/process3"/>
    <dgm:cxn modelId="{EB468A59-BB4E-4719-928F-1C4620C9BDAF}" type="presParOf" srcId="{4C91D702-2B0B-4B05-A8B4-F4BAFBBCFAC2}" destId="{709A1E77-2699-4469-8B3E-F3767F412165}" srcOrd="0" destOrd="0" presId="urn:microsoft.com/office/officeart/2005/8/layout/process3"/>
    <dgm:cxn modelId="{FA66037A-620C-4B05-A69B-A2641677ADFD}" type="presParOf" srcId="{4C91D702-2B0B-4B05-A8B4-F4BAFBBCFAC2}" destId="{8282DF86-B884-4832-9A7B-57B474D8A5D6}" srcOrd="1" destOrd="0" presId="urn:microsoft.com/office/officeart/2005/8/layout/process3"/>
    <dgm:cxn modelId="{B35AC733-071F-4E29-B0F9-C6602BA2BB60}" type="presParOf" srcId="{4C91D702-2B0B-4B05-A8B4-F4BAFBBCFAC2}" destId="{3489FED3-2A77-4001-AFC1-425FF90CF94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98787-1B22-4373-B560-66E952B7375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2856301-C501-4CB9-852B-E3920386A843}">
      <dgm:prSet phldrT="[Text]"/>
      <dgm:spPr/>
      <dgm:t>
        <a:bodyPr/>
        <a:lstStyle/>
        <a:p>
          <a:r>
            <a:rPr lang="en-GB" dirty="0" smtClean="0"/>
            <a:t>CHECK ADOBE ANALYTICS IMPLEMENTATION</a:t>
          </a:r>
          <a:endParaRPr lang="en-GB" dirty="0"/>
        </a:p>
      </dgm:t>
    </dgm:pt>
    <dgm:pt modelId="{D186B961-B712-499F-A7E5-BC8AEFE61800}" type="parTrans" cxnId="{CFF29D47-9DB7-400B-AF0F-1E9A720B3C0B}">
      <dgm:prSet/>
      <dgm:spPr/>
      <dgm:t>
        <a:bodyPr/>
        <a:lstStyle/>
        <a:p>
          <a:endParaRPr lang="en-GB"/>
        </a:p>
      </dgm:t>
    </dgm:pt>
    <dgm:pt modelId="{201F740E-6319-4BD4-979E-20AFBA61465C}" type="sibTrans" cxnId="{CFF29D47-9DB7-400B-AF0F-1E9A720B3C0B}">
      <dgm:prSet/>
      <dgm:spPr/>
      <dgm:t>
        <a:bodyPr/>
        <a:lstStyle/>
        <a:p>
          <a:endParaRPr lang="en-GB"/>
        </a:p>
      </dgm:t>
    </dgm:pt>
    <dgm:pt modelId="{5C27C041-EEDE-4617-A58B-3C04DC46C761}">
      <dgm:prSet phldrT="[Text]"/>
      <dgm:spPr/>
      <dgm:t>
        <a:bodyPr/>
        <a:lstStyle/>
        <a:p>
          <a:r>
            <a:rPr lang="en-GB" dirty="0" smtClean="0"/>
            <a:t>Analytics code image request sent to Adobe servers</a:t>
          </a:r>
          <a:endParaRPr lang="en-GB" dirty="0"/>
        </a:p>
      </dgm:t>
    </dgm:pt>
    <dgm:pt modelId="{67DD5F2A-1960-435C-8019-4AD58EDBAD5E}" type="parTrans" cxnId="{28231FB7-C05F-4AF0-B259-6C893028A20B}">
      <dgm:prSet/>
      <dgm:spPr/>
      <dgm:t>
        <a:bodyPr/>
        <a:lstStyle/>
        <a:p>
          <a:endParaRPr lang="en-GB"/>
        </a:p>
      </dgm:t>
    </dgm:pt>
    <dgm:pt modelId="{CF060EB8-9A34-4550-A8EA-719F3A1900F0}" type="sibTrans" cxnId="{28231FB7-C05F-4AF0-B259-6C893028A20B}">
      <dgm:prSet/>
      <dgm:spPr/>
      <dgm:t>
        <a:bodyPr/>
        <a:lstStyle/>
        <a:p>
          <a:endParaRPr lang="en-GB"/>
        </a:p>
      </dgm:t>
    </dgm:pt>
    <dgm:pt modelId="{554AFD26-6B85-416A-AF9F-416AB6A1CA28}">
      <dgm:prSet phldrT="[Text]"/>
      <dgm:spPr/>
      <dgm:t>
        <a:bodyPr/>
        <a:lstStyle/>
        <a:p>
          <a:r>
            <a:rPr lang="en-GB" dirty="0" smtClean="0"/>
            <a:t>Data is displayed in Adobe Analytics</a:t>
          </a:r>
          <a:endParaRPr lang="en-GB" dirty="0"/>
        </a:p>
      </dgm:t>
    </dgm:pt>
    <dgm:pt modelId="{704B70A1-BF1E-46A7-9E99-807D2CA64F36}" type="parTrans" cxnId="{D053E2A2-6B71-4A02-8F9B-78B0CA8843D7}">
      <dgm:prSet/>
      <dgm:spPr/>
      <dgm:t>
        <a:bodyPr/>
        <a:lstStyle/>
        <a:p>
          <a:endParaRPr lang="en-GB"/>
        </a:p>
      </dgm:t>
    </dgm:pt>
    <dgm:pt modelId="{7CAA2A5E-81ED-4DEA-97B4-2EF01D79E460}" type="sibTrans" cxnId="{D053E2A2-6B71-4A02-8F9B-78B0CA8843D7}">
      <dgm:prSet/>
      <dgm:spPr/>
      <dgm:t>
        <a:bodyPr/>
        <a:lstStyle/>
        <a:p>
          <a:endParaRPr lang="en-GB"/>
        </a:p>
      </dgm:t>
    </dgm:pt>
    <dgm:pt modelId="{14959E2C-2B58-4C32-8F47-8DD1D511BCC6}">
      <dgm:prSet phldrT="[Text]"/>
      <dgm:spPr/>
      <dgm:t>
        <a:bodyPr/>
        <a:lstStyle/>
        <a:p>
          <a:r>
            <a:rPr lang="en-GB" dirty="0" smtClean="0"/>
            <a:t>Configure Video Reporting in Adobe Analytics V14</a:t>
          </a:r>
          <a:endParaRPr lang="en-GB" dirty="0"/>
        </a:p>
      </dgm:t>
    </dgm:pt>
    <dgm:pt modelId="{492CF3ED-3039-434B-AF38-1687B960103D}" type="parTrans" cxnId="{CEB76C41-B98C-46D7-80A6-7AC5FEF79614}">
      <dgm:prSet/>
      <dgm:spPr/>
      <dgm:t>
        <a:bodyPr/>
        <a:lstStyle/>
        <a:p>
          <a:endParaRPr lang="en-GB"/>
        </a:p>
      </dgm:t>
    </dgm:pt>
    <dgm:pt modelId="{46247328-D9E3-40E8-9D09-9082A32A33B6}" type="sibTrans" cxnId="{CEB76C41-B98C-46D7-80A6-7AC5FEF79614}">
      <dgm:prSet/>
      <dgm:spPr/>
      <dgm:t>
        <a:bodyPr/>
        <a:lstStyle/>
        <a:p>
          <a:endParaRPr lang="en-GB"/>
        </a:p>
      </dgm:t>
    </dgm:pt>
    <dgm:pt modelId="{2FB96EA1-36CE-4D0F-A648-37B3FBAFA2CE}">
      <dgm:prSet phldrT="[Text]"/>
      <dgm:spPr/>
      <dgm:t>
        <a:bodyPr/>
        <a:lstStyle/>
        <a:p>
          <a:r>
            <a:rPr lang="en-GB" dirty="0" smtClean="0"/>
            <a:t>Video reporting settings are done in Adobe Analytics V14 ONLY</a:t>
          </a:r>
          <a:endParaRPr lang="en-GB" dirty="0"/>
        </a:p>
      </dgm:t>
    </dgm:pt>
    <dgm:pt modelId="{F321CC9E-E644-4115-851A-0C4322B31F22}" type="parTrans" cxnId="{BF84AADA-C654-4405-9D39-ABBC50D8D34B}">
      <dgm:prSet/>
      <dgm:spPr/>
      <dgm:t>
        <a:bodyPr/>
        <a:lstStyle/>
        <a:p>
          <a:endParaRPr lang="en-GB"/>
        </a:p>
      </dgm:t>
    </dgm:pt>
    <dgm:pt modelId="{74FEF203-F005-4D52-AAA0-BE7FA6401A20}" type="sibTrans" cxnId="{BF84AADA-C654-4405-9D39-ABBC50D8D34B}">
      <dgm:prSet/>
      <dgm:spPr/>
      <dgm:t>
        <a:bodyPr/>
        <a:lstStyle/>
        <a:p>
          <a:endParaRPr lang="en-GB"/>
        </a:p>
      </dgm:t>
    </dgm:pt>
    <dgm:pt modelId="{793119CC-6A9C-49B6-AC84-6017275313CD}">
      <dgm:prSet phldrT="[Text]"/>
      <dgm:spPr/>
      <dgm:t>
        <a:bodyPr/>
        <a:lstStyle/>
        <a:p>
          <a:r>
            <a:rPr lang="en-GB" dirty="0" smtClean="0"/>
            <a:t>All required fields are linked to a variable</a:t>
          </a:r>
          <a:endParaRPr lang="en-GB" dirty="0"/>
        </a:p>
      </dgm:t>
    </dgm:pt>
    <dgm:pt modelId="{374A4B68-C58D-4E20-A5A5-C06D1D3EF321}" type="parTrans" cxnId="{D7BB9C40-032A-4454-AA67-1520F1356D89}">
      <dgm:prSet/>
      <dgm:spPr/>
      <dgm:t>
        <a:bodyPr/>
        <a:lstStyle/>
        <a:p>
          <a:endParaRPr lang="en-GB"/>
        </a:p>
      </dgm:t>
    </dgm:pt>
    <dgm:pt modelId="{B6055FDB-F303-4E2B-97D7-EBF45B0C5B89}" type="sibTrans" cxnId="{D7BB9C40-032A-4454-AA67-1520F1356D89}">
      <dgm:prSet/>
      <dgm:spPr/>
      <dgm:t>
        <a:bodyPr/>
        <a:lstStyle/>
        <a:p>
          <a:endParaRPr lang="en-GB"/>
        </a:p>
      </dgm:t>
    </dgm:pt>
    <dgm:pt modelId="{13ADE29F-AA73-4555-9278-842EBA901B5D}">
      <dgm:prSet phldrT="[Text]"/>
      <dgm:spPr/>
      <dgm:t>
        <a:bodyPr/>
        <a:lstStyle/>
        <a:p>
          <a:r>
            <a:rPr lang="en-GB" dirty="0" smtClean="0"/>
            <a:t>Media module installed correctly</a:t>
          </a:r>
          <a:endParaRPr lang="en-GB" dirty="0"/>
        </a:p>
      </dgm:t>
    </dgm:pt>
    <dgm:pt modelId="{350E2D97-E74F-4B37-B3AF-D0441A22CBEF}" type="parTrans" cxnId="{B82D16C9-9F26-4635-BC4C-30284FDF9435}">
      <dgm:prSet/>
      <dgm:spPr/>
      <dgm:t>
        <a:bodyPr/>
        <a:lstStyle/>
        <a:p>
          <a:endParaRPr lang="en-GB"/>
        </a:p>
      </dgm:t>
    </dgm:pt>
    <dgm:pt modelId="{815F12DA-0B2A-4744-9DB5-3A549B5CD9E9}" type="sibTrans" cxnId="{B82D16C9-9F26-4635-BC4C-30284FDF9435}">
      <dgm:prSet/>
      <dgm:spPr/>
      <dgm:t>
        <a:bodyPr/>
        <a:lstStyle/>
        <a:p>
          <a:endParaRPr lang="en-GB"/>
        </a:p>
      </dgm:t>
    </dgm:pt>
    <dgm:pt modelId="{C855E8C8-0B81-45C4-B0AD-4084CD928DC0}">
      <dgm:prSet phldrT="[Text]"/>
      <dgm:spPr/>
      <dgm:t>
        <a:bodyPr/>
        <a:lstStyle/>
        <a:p>
          <a:r>
            <a:rPr lang="en-GB" dirty="0" smtClean="0"/>
            <a:t>Media module settings are configured correctly</a:t>
          </a:r>
          <a:endParaRPr lang="en-GB" dirty="0"/>
        </a:p>
      </dgm:t>
    </dgm:pt>
    <dgm:pt modelId="{D98CB5BA-40EA-466C-9470-15229FC63E42}" type="parTrans" cxnId="{4746B6EB-2B8A-4730-8FF4-158E9B3E1784}">
      <dgm:prSet/>
      <dgm:spPr/>
      <dgm:t>
        <a:bodyPr/>
        <a:lstStyle/>
        <a:p>
          <a:endParaRPr lang="en-GB"/>
        </a:p>
      </dgm:t>
    </dgm:pt>
    <dgm:pt modelId="{643920DD-6727-4A0A-9A9D-9B5CCECD3A74}" type="sibTrans" cxnId="{4746B6EB-2B8A-4730-8FF4-158E9B3E1784}">
      <dgm:prSet/>
      <dgm:spPr/>
      <dgm:t>
        <a:bodyPr/>
        <a:lstStyle/>
        <a:p>
          <a:endParaRPr lang="en-GB"/>
        </a:p>
      </dgm:t>
    </dgm:pt>
    <dgm:pt modelId="{49D5FC4A-A91F-41BA-9EAD-F0CD952C40C3}">
      <dgm:prSet phldrT="[Text]"/>
      <dgm:spPr/>
      <dgm:t>
        <a:bodyPr/>
        <a:lstStyle/>
        <a:p>
          <a:r>
            <a:rPr lang="en-GB" dirty="0" smtClean="0"/>
            <a:t>Media methods</a:t>
          </a:r>
          <a:endParaRPr lang="en-GB" dirty="0"/>
        </a:p>
      </dgm:t>
    </dgm:pt>
    <dgm:pt modelId="{C2F5B52E-B85F-4882-81EF-55DBC44BB284}" type="parTrans" cxnId="{FBF7D0A9-CC91-4182-BBE1-42E81CE6B745}">
      <dgm:prSet/>
      <dgm:spPr/>
      <dgm:t>
        <a:bodyPr/>
        <a:lstStyle/>
        <a:p>
          <a:endParaRPr lang="en-GB"/>
        </a:p>
      </dgm:t>
    </dgm:pt>
    <dgm:pt modelId="{73A53612-2141-467E-A7DB-4C5AA749353F}" type="sibTrans" cxnId="{FBF7D0A9-CC91-4182-BBE1-42E81CE6B745}">
      <dgm:prSet/>
      <dgm:spPr/>
      <dgm:t>
        <a:bodyPr/>
        <a:lstStyle/>
        <a:p>
          <a:endParaRPr lang="en-GB"/>
        </a:p>
      </dgm:t>
    </dgm:pt>
    <dgm:pt modelId="{E0EDD668-CBDF-4582-9A6C-D61CE71F7F4D}">
      <dgm:prSet phldrT="[Text]"/>
      <dgm:spPr/>
      <dgm:t>
        <a:bodyPr/>
        <a:lstStyle/>
        <a:p>
          <a:r>
            <a:rPr lang="en-GB" dirty="0" smtClean="0"/>
            <a:t>All methods are called in the right order</a:t>
          </a:r>
          <a:endParaRPr lang="en-GB" dirty="0"/>
        </a:p>
      </dgm:t>
    </dgm:pt>
    <dgm:pt modelId="{55069C4C-AAE2-42F7-A723-6A1C49B382E0}" type="parTrans" cxnId="{8BD832DA-379F-4199-8892-0130365CF074}">
      <dgm:prSet/>
      <dgm:spPr/>
      <dgm:t>
        <a:bodyPr/>
        <a:lstStyle/>
        <a:p>
          <a:endParaRPr lang="en-GB"/>
        </a:p>
      </dgm:t>
    </dgm:pt>
    <dgm:pt modelId="{AA57EE9C-EF4B-4F3F-86CB-E368A3CF6D40}" type="sibTrans" cxnId="{8BD832DA-379F-4199-8892-0130365CF074}">
      <dgm:prSet/>
      <dgm:spPr/>
      <dgm:t>
        <a:bodyPr/>
        <a:lstStyle/>
        <a:p>
          <a:endParaRPr lang="en-GB"/>
        </a:p>
      </dgm:t>
    </dgm:pt>
    <dgm:pt modelId="{54948627-7D92-4E69-A1FC-A9260AE1C0D0}">
      <dgm:prSet phldrT="[Text]"/>
      <dgm:spPr/>
      <dgm:t>
        <a:bodyPr/>
        <a:lstStyle/>
        <a:p>
          <a:r>
            <a:rPr lang="en-GB" dirty="0" smtClean="0"/>
            <a:t>Methods are called at the right time using event listeners</a:t>
          </a:r>
          <a:endParaRPr lang="en-GB" dirty="0"/>
        </a:p>
      </dgm:t>
    </dgm:pt>
    <dgm:pt modelId="{D367E53B-9A55-4762-AE9E-0487DA518296}" type="parTrans" cxnId="{FE6A5B69-3520-47FF-915C-EDDF2E6A8D4E}">
      <dgm:prSet/>
      <dgm:spPr/>
      <dgm:t>
        <a:bodyPr/>
        <a:lstStyle/>
        <a:p>
          <a:endParaRPr lang="en-GB"/>
        </a:p>
      </dgm:t>
    </dgm:pt>
    <dgm:pt modelId="{35A53680-A0CE-42FB-BB92-7EFE658A9D9D}" type="sibTrans" cxnId="{FE6A5B69-3520-47FF-915C-EDDF2E6A8D4E}">
      <dgm:prSet/>
      <dgm:spPr/>
      <dgm:t>
        <a:bodyPr/>
        <a:lstStyle/>
        <a:p>
          <a:endParaRPr lang="en-GB"/>
        </a:p>
      </dgm:t>
    </dgm:pt>
    <dgm:pt modelId="{CDC44FEB-49B9-4BE1-800B-6D879A051923}">
      <dgm:prSet phldrT="[Text]"/>
      <dgm:spPr/>
      <dgm:t>
        <a:bodyPr/>
        <a:lstStyle/>
        <a:p>
          <a:r>
            <a:rPr lang="en-GB" dirty="0" smtClean="0"/>
            <a:t>Using media monitor/</a:t>
          </a:r>
          <a:r>
            <a:rPr lang="en-GB" dirty="0" err="1" smtClean="0"/>
            <a:t>callback</a:t>
          </a:r>
          <a:r>
            <a:rPr lang="en-GB" dirty="0" smtClean="0"/>
            <a:t> to send additional data</a:t>
          </a:r>
          <a:endParaRPr lang="en-GB" dirty="0"/>
        </a:p>
      </dgm:t>
    </dgm:pt>
    <dgm:pt modelId="{A5B4FC6C-9C31-424D-93D4-342BD0EB66E1}" type="parTrans" cxnId="{0AF5370F-F3AB-4EB3-8B6F-26125A34B0DF}">
      <dgm:prSet/>
      <dgm:spPr/>
      <dgm:t>
        <a:bodyPr/>
        <a:lstStyle/>
        <a:p>
          <a:endParaRPr lang="en-GB"/>
        </a:p>
      </dgm:t>
    </dgm:pt>
    <dgm:pt modelId="{3210BBC7-D538-4D0A-833E-CDE7706BC2B8}" type="sibTrans" cxnId="{0AF5370F-F3AB-4EB3-8B6F-26125A34B0DF}">
      <dgm:prSet/>
      <dgm:spPr/>
      <dgm:t>
        <a:bodyPr/>
        <a:lstStyle/>
        <a:p>
          <a:endParaRPr lang="en-GB"/>
        </a:p>
      </dgm:t>
    </dgm:pt>
    <dgm:pt modelId="{296A0AC3-A512-4699-A8B4-D6907972D037}" type="pres">
      <dgm:prSet presAssocID="{92F98787-1B22-4373-B560-66E952B737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5FCEF56-ADD3-412C-BA47-5891D62153D3}" type="pres">
      <dgm:prSet presAssocID="{49D5FC4A-A91F-41BA-9EAD-F0CD952C40C3}" presName="boxAndChildren" presStyleCnt="0"/>
      <dgm:spPr/>
    </dgm:pt>
    <dgm:pt modelId="{F2F0E23E-667B-4F6D-A907-28385CA1F308}" type="pres">
      <dgm:prSet presAssocID="{49D5FC4A-A91F-41BA-9EAD-F0CD952C40C3}" presName="parentTextBox" presStyleLbl="node1" presStyleIdx="0" presStyleCnt="4"/>
      <dgm:spPr/>
      <dgm:t>
        <a:bodyPr/>
        <a:lstStyle/>
        <a:p>
          <a:endParaRPr lang="en-GB"/>
        </a:p>
      </dgm:t>
    </dgm:pt>
    <dgm:pt modelId="{DEDD57B6-D963-4F75-AAD4-18C27E416C04}" type="pres">
      <dgm:prSet presAssocID="{49D5FC4A-A91F-41BA-9EAD-F0CD952C40C3}" presName="entireBox" presStyleLbl="node1" presStyleIdx="0" presStyleCnt="4"/>
      <dgm:spPr/>
      <dgm:t>
        <a:bodyPr/>
        <a:lstStyle/>
        <a:p>
          <a:endParaRPr lang="en-GB"/>
        </a:p>
      </dgm:t>
    </dgm:pt>
    <dgm:pt modelId="{3FE8BE68-A746-4E29-AFB0-8E306BCFD0EC}" type="pres">
      <dgm:prSet presAssocID="{49D5FC4A-A91F-41BA-9EAD-F0CD952C40C3}" presName="descendantBox" presStyleCnt="0"/>
      <dgm:spPr/>
    </dgm:pt>
    <dgm:pt modelId="{E97A3D5F-2AD4-4F9C-B003-3CE1B33C0D97}" type="pres">
      <dgm:prSet presAssocID="{E0EDD668-CBDF-4582-9A6C-D61CE71F7F4D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803FC-49E9-440A-A3AE-9BF9596B7489}" type="pres">
      <dgm:prSet presAssocID="{54948627-7D92-4E69-A1FC-A9260AE1C0D0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E9D49-A33D-49D4-9877-9D6B4C0E0880}" type="pres">
      <dgm:prSet presAssocID="{CDC44FEB-49B9-4BE1-800B-6D879A051923}" presName="childTextBox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A48D45-0519-41C3-80FD-85427F5A69B9}" type="pres">
      <dgm:prSet presAssocID="{815F12DA-0B2A-4744-9DB5-3A549B5CD9E9}" presName="sp" presStyleCnt="0"/>
      <dgm:spPr/>
    </dgm:pt>
    <dgm:pt modelId="{38B36381-2CCD-489C-A745-A84FCCDC5394}" type="pres">
      <dgm:prSet presAssocID="{13ADE29F-AA73-4555-9278-842EBA901B5D}" presName="arrowAndChildren" presStyleCnt="0"/>
      <dgm:spPr/>
    </dgm:pt>
    <dgm:pt modelId="{7BAA10FE-22B9-41D9-BFA8-4065F5EF62CB}" type="pres">
      <dgm:prSet presAssocID="{13ADE29F-AA73-4555-9278-842EBA901B5D}" presName="parentTextArrow" presStyleLbl="node1" presStyleIdx="0" presStyleCnt="4"/>
      <dgm:spPr/>
      <dgm:t>
        <a:bodyPr/>
        <a:lstStyle/>
        <a:p>
          <a:endParaRPr lang="en-GB"/>
        </a:p>
      </dgm:t>
    </dgm:pt>
    <dgm:pt modelId="{1FEFC672-DDB5-448B-8568-3470601BE036}" type="pres">
      <dgm:prSet presAssocID="{13ADE29F-AA73-4555-9278-842EBA901B5D}" presName="arrow" presStyleLbl="node1" presStyleIdx="1" presStyleCnt="4"/>
      <dgm:spPr/>
      <dgm:t>
        <a:bodyPr/>
        <a:lstStyle/>
        <a:p>
          <a:endParaRPr lang="en-GB"/>
        </a:p>
      </dgm:t>
    </dgm:pt>
    <dgm:pt modelId="{48EF3032-8FD7-468B-B974-B29994969801}" type="pres">
      <dgm:prSet presAssocID="{13ADE29F-AA73-4555-9278-842EBA901B5D}" presName="descendantArrow" presStyleCnt="0"/>
      <dgm:spPr/>
    </dgm:pt>
    <dgm:pt modelId="{8732259E-0C82-4AA5-BF8A-053BCD368FBE}" type="pres">
      <dgm:prSet presAssocID="{C855E8C8-0B81-45C4-B0AD-4084CD928DC0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C71410-8494-46E0-BAF9-6FFA9C696176}" type="pres">
      <dgm:prSet presAssocID="{46247328-D9E3-40E8-9D09-9082A32A33B6}" presName="sp" presStyleCnt="0"/>
      <dgm:spPr/>
    </dgm:pt>
    <dgm:pt modelId="{0E594ECB-26FC-4D77-A6D9-0C62D08E7981}" type="pres">
      <dgm:prSet presAssocID="{14959E2C-2B58-4C32-8F47-8DD1D511BCC6}" presName="arrowAndChildren" presStyleCnt="0"/>
      <dgm:spPr/>
    </dgm:pt>
    <dgm:pt modelId="{48180E7E-7B28-42BB-89C9-C392AD7957D3}" type="pres">
      <dgm:prSet presAssocID="{14959E2C-2B58-4C32-8F47-8DD1D511BCC6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582D1F43-DDCA-4A9B-A2CF-4D822E7B6764}" type="pres">
      <dgm:prSet presAssocID="{14959E2C-2B58-4C32-8F47-8DD1D511BCC6}" presName="arrow" presStyleLbl="node1" presStyleIdx="2" presStyleCnt="4"/>
      <dgm:spPr/>
      <dgm:t>
        <a:bodyPr/>
        <a:lstStyle/>
        <a:p>
          <a:endParaRPr lang="en-GB"/>
        </a:p>
      </dgm:t>
    </dgm:pt>
    <dgm:pt modelId="{857FF71F-E929-4AE6-AAF2-9F3A9178BECF}" type="pres">
      <dgm:prSet presAssocID="{14959E2C-2B58-4C32-8F47-8DD1D511BCC6}" presName="descendantArrow" presStyleCnt="0"/>
      <dgm:spPr/>
    </dgm:pt>
    <dgm:pt modelId="{F55FD3BC-3F83-471E-AD9E-63E60CE98CE8}" type="pres">
      <dgm:prSet presAssocID="{2FB96EA1-36CE-4D0F-A648-37B3FBAFA2CE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8F1230-7ACC-4E66-BD87-3C7436936418}" type="pres">
      <dgm:prSet presAssocID="{793119CC-6A9C-49B6-AC84-6017275313CD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934A67-D90D-414E-A482-764C11664A7F}" type="pres">
      <dgm:prSet presAssocID="{201F740E-6319-4BD4-979E-20AFBA61465C}" presName="sp" presStyleCnt="0"/>
      <dgm:spPr/>
    </dgm:pt>
    <dgm:pt modelId="{9685AEF2-4B99-4FA8-B28A-549BAE5CB378}" type="pres">
      <dgm:prSet presAssocID="{12856301-C501-4CB9-852B-E3920386A843}" presName="arrowAndChildren" presStyleCnt="0"/>
      <dgm:spPr/>
    </dgm:pt>
    <dgm:pt modelId="{9042BC88-0FF2-43A0-B111-B6D307187523}" type="pres">
      <dgm:prSet presAssocID="{12856301-C501-4CB9-852B-E3920386A843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8F2702D3-519E-4F5D-8202-71789C1EA618}" type="pres">
      <dgm:prSet presAssocID="{12856301-C501-4CB9-852B-E3920386A843}" presName="arrow" presStyleLbl="node1" presStyleIdx="3" presStyleCnt="4"/>
      <dgm:spPr/>
      <dgm:t>
        <a:bodyPr/>
        <a:lstStyle/>
        <a:p>
          <a:endParaRPr lang="en-GB"/>
        </a:p>
      </dgm:t>
    </dgm:pt>
    <dgm:pt modelId="{84A87BD0-8917-4DCF-BE36-ECE8DDC66AED}" type="pres">
      <dgm:prSet presAssocID="{12856301-C501-4CB9-852B-E3920386A843}" presName="descendantArrow" presStyleCnt="0"/>
      <dgm:spPr/>
    </dgm:pt>
    <dgm:pt modelId="{012BDB96-91B2-4FFE-9D50-A530E6DC98C8}" type="pres">
      <dgm:prSet presAssocID="{5C27C041-EEDE-4617-A58B-3C04DC46C761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71D7D7-9A08-4D13-A23F-B35D163B4942}" type="pres">
      <dgm:prSet presAssocID="{554AFD26-6B85-416A-AF9F-416AB6A1CA28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D832DA-379F-4199-8892-0130365CF074}" srcId="{49D5FC4A-A91F-41BA-9EAD-F0CD952C40C3}" destId="{E0EDD668-CBDF-4582-9A6C-D61CE71F7F4D}" srcOrd="0" destOrd="0" parTransId="{55069C4C-AAE2-42F7-A723-6A1C49B382E0}" sibTransId="{AA57EE9C-EF4B-4F3F-86CB-E368A3CF6D40}"/>
    <dgm:cxn modelId="{0AF5370F-F3AB-4EB3-8B6F-26125A34B0DF}" srcId="{49D5FC4A-A91F-41BA-9EAD-F0CD952C40C3}" destId="{CDC44FEB-49B9-4BE1-800B-6D879A051923}" srcOrd="2" destOrd="0" parTransId="{A5B4FC6C-9C31-424D-93D4-342BD0EB66E1}" sibTransId="{3210BBC7-D538-4D0A-833E-CDE7706BC2B8}"/>
    <dgm:cxn modelId="{7D1B7808-7BB3-4F02-BD96-827926181B4E}" type="presOf" srcId="{49D5FC4A-A91F-41BA-9EAD-F0CD952C40C3}" destId="{F2F0E23E-667B-4F6D-A907-28385CA1F308}" srcOrd="0" destOrd="0" presId="urn:microsoft.com/office/officeart/2005/8/layout/process4"/>
    <dgm:cxn modelId="{AC4F239B-EDA0-4303-9C4A-9CF8F99D0EE0}" type="presOf" srcId="{92F98787-1B22-4373-B560-66E952B7375B}" destId="{296A0AC3-A512-4699-A8B4-D6907972D037}" srcOrd="0" destOrd="0" presId="urn:microsoft.com/office/officeart/2005/8/layout/process4"/>
    <dgm:cxn modelId="{8EC04F14-5D05-465B-A6F0-AAFEE882F55E}" type="presOf" srcId="{CDC44FEB-49B9-4BE1-800B-6D879A051923}" destId="{888E9D49-A33D-49D4-9877-9D6B4C0E0880}" srcOrd="0" destOrd="0" presId="urn:microsoft.com/office/officeart/2005/8/layout/process4"/>
    <dgm:cxn modelId="{ADED0731-91EA-405D-BE93-509B6CBCC602}" type="presOf" srcId="{12856301-C501-4CB9-852B-E3920386A843}" destId="{9042BC88-0FF2-43A0-B111-B6D307187523}" srcOrd="0" destOrd="0" presId="urn:microsoft.com/office/officeart/2005/8/layout/process4"/>
    <dgm:cxn modelId="{906B0F4C-11F6-4622-BD5B-6981E6F0948B}" type="presOf" srcId="{13ADE29F-AA73-4555-9278-842EBA901B5D}" destId="{7BAA10FE-22B9-41D9-BFA8-4065F5EF62CB}" srcOrd="0" destOrd="0" presId="urn:microsoft.com/office/officeart/2005/8/layout/process4"/>
    <dgm:cxn modelId="{093D4571-6524-4229-926F-CDEFC17E8505}" type="presOf" srcId="{E0EDD668-CBDF-4582-9A6C-D61CE71F7F4D}" destId="{E97A3D5F-2AD4-4F9C-B003-3CE1B33C0D97}" srcOrd="0" destOrd="0" presId="urn:microsoft.com/office/officeart/2005/8/layout/process4"/>
    <dgm:cxn modelId="{CEB76C41-B98C-46D7-80A6-7AC5FEF79614}" srcId="{92F98787-1B22-4373-B560-66E952B7375B}" destId="{14959E2C-2B58-4C32-8F47-8DD1D511BCC6}" srcOrd="1" destOrd="0" parTransId="{492CF3ED-3039-434B-AF38-1687B960103D}" sibTransId="{46247328-D9E3-40E8-9D09-9082A32A33B6}"/>
    <dgm:cxn modelId="{B82D16C9-9F26-4635-BC4C-30284FDF9435}" srcId="{92F98787-1B22-4373-B560-66E952B7375B}" destId="{13ADE29F-AA73-4555-9278-842EBA901B5D}" srcOrd="2" destOrd="0" parTransId="{350E2D97-E74F-4B37-B3AF-D0441A22CBEF}" sibTransId="{815F12DA-0B2A-4744-9DB5-3A549B5CD9E9}"/>
    <dgm:cxn modelId="{CFF29D47-9DB7-400B-AF0F-1E9A720B3C0B}" srcId="{92F98787-1B22-4373-B560-66E952B7375B}" destId="{12856301-C501-4CB9-852B-E3920386A843}" srcOrd="0" destOrd="0" parTransId="{D186B961-B712-499F-A7E5-BC8AEFE61800}" sibTransId="{201F740E-6319-4BD4-979E-20AFBA61465C}"/>
    <dgm:cxn modelId="{E7D9D146-1689-4CAE-B96C-50C3049F1850}" type="presOf" srcId="{2FB96EA1-36CE-4D0F-A648-37B3FBAFA2CE}" destId="{F55FD3BC-3F83-471E-AD9E-63E60CE98CE8}" srcOrd="0" destOrd="0" presId="urn:microsoft.com/office/officeart/2005/8/layout/process4"/>
    <dgm:cxn modelId="{C674DEEF-849E-4634-95AE-F9C32A528032}" type="presOf" srcId="{C855E8C8-0B81-45C4-B0AD-4084CD928DC0}" destId="{8732259E-0C82-4AA5-BF8A-053BCD368FBE}" srcOrd="0" destOrd="0" presId="urn:microsoft.com/office/officeart/2005/8/layout/process4"/>
    <dgm:cxn modelId="{4746B6EB-2B8A-4730-8FF4-158E9B3E1784}" srcId="{13ADE29F-AA73-4555-9278-842EBA901B5D}" destId="{C855E8C8-0B81-45C4-B0AD-4084CD928DC0}" srcOrd="0" destOrd="0" parTransId="{D98CB5BA-40EA-466C-9470-15229FC63E42}" sibTransId="{643920DD-6727-4A0A-9A9D-9B5CCECD3A74}"/>
    <dgm:cxn modelId="{28231FB7-C05F-4AF0-B259-6C893028A20B}" srcId="{12856301-C501-4CB9-852B-E3920386A843}" destId="{5C27C041-EEDE-4617-A58B-3C04DC46C761}" srcOrd="0" destOrd="0" parTransId="{67DD5F2A-1960-435C-8019-4AD58EDBAD5E}" sibTransId="{CF060EB8-9A34-4550-A8EA-719F3A1900F0}"/>
    <dgm:cxn modelId="{FE6A5B69-3520-47FF-915C-EDDF2E6A8D4E}" srcId="{49D5FC4A-A91F-41BA-9EAD-F0CD952C40C3}" destId="{54948627-7D92-4E69-A1FC-A9260AE1C0D0}" srcOrd="1" destOrd="0" parTransId="{D367E53B-9A55-4762-AE9E-0487DA518296}" sibTransId="{35A53680-A0CE-42FB-BB92-7EFE658A9D9D}"/>
    <dgm:cxn modelId="{D053E2A2-6B71-4A02-8F9B-78B0CA8843D7}" srcId="{12856301-C501-4CB9-852B-E3920386A843}" destId="{554AFD26-6B85-416A-AF9F-416AB6A1CA28}" srcOrd="1" destOrd="0" parTransId="{704B70A1-BF1E-46A7-9E99-807D2CA64F36}" sibTransId="{7CAA2A5E-81ED-4DEA-97B4-2EF01D79E460}"/>
    <dgm:cxn modelId="{BF84AADA-C654-4405-9D39-ABBC50D8D34B}" srcId="{14959E2C-2B58-4C32-8F47-8DD1D511BCC6}" destId="{2FB96EA1-36CE-4D0F-A648-37B3FBAFA2CE}" srcOrd="0" destOrd="0" parTransId="{F321CC9E-E644-4115-851A-0C4322B31F22}" sibTransId="{74FEF203-F005-4D52-AAA0-BE7FA6401A20}"/>
    <dgm:cxn modelId="{3538C721-01D7-4E96-9A68-2003DD42BC79}" type="presOf" srcId="{13ADE29F-AA73-4555-9278-842EBA901B5D}" destId="{1FEFC672-DDB5-448B-8568-3470601BE036}" srcOrd="1" destOrd="0" presId="urn:microsoft.com/office/officeart/2005/8/layout/process4"/>
    <dgm:cxn modelId="{66967BF9-CBFC-4C80-BF3C-B87135C26CFF}" type="presOf" srcId="{54948627-7D92-4E69-A1FC-A9260AE1C0D0}" destId="{B75803FC-49E9-440A-A3AE-9BF9596B7489}" srcOrd="0" destOrd="0" presId="urn:microsoft.com/office/officeart/2005/8/layout/process4"/>
    <dgm:cxn modelId="{DE39ED66-FBFD-475C-9985-E5E7FB98287F}" type="presOf" srcId="{12856301-C501-4CB9-852B-E3920386A843}" destId="{8F2702D3-519E-4F5D-8202-71789C1EA618}" srcOrd="1" destOrd="0" presId="urn:microsoft.com/office/officeart/2005/8/layout/process4"/>
    <dgm:cxn modelId="{4A73F1AF-DF9F-4A43-BAD2-E51C2EDFC845}" type="presOf" srcId="{554AFD26-6B85-416A-AF9F-416AB6A1CA28}" destId="{0A71D7D7-9A08-4D13-A23F-B35D163B4942}" srcOrd="0" destOrd="0" presId="urn:microsoft.com/office/officeart/2005/8/layout/process4"/>
    <dgm:cxn modelId="{751A3474-1DC2-488B-8527-B14A01A0C72C}" type="presOf" srcId="{14959E2C-2B58-4C32-8F47-8DD1D511BCC6}" destId="{582D1F43-DDCA-4A9B-A2CF-4D822E7B6764}" srcOrd="1" destOrd="0" presId="urn:microsoft.com/office/officeart/2005/8/layout/process4"/>
    <dgm:cxn modelId="{FBF7D0A9-CC91-4182-BBE1-42E81CE6B745}" srcId="{92F98787-1B22-4373-B560-66E952B7375B}" destId="{49D5FC4A-A91F-41BA-9EAD-F0CD952C40C3}" srcOrd="3" destOrd="0" parTransId="{C2F5B52E-B85F-4882-81EF-55DBC44BB284}" sibTransId="{73A53612-2141-467E-A7DB-4C5AA749353F}"/>
    <dgm:cxn modelId="{D7BB9C40-032A-4454-AA67-1520F1356D89}" srcId="{14959E2C-2B58-4C32-8F47-8DD1D511BCC6}" destId="{793119CC-6A9C-49B6-AC84-6017275313CD}" srcOrd="1" destOrd="0" parTransId="{374A4B68-C58D-4E20-A5A5-C06D1D3EF321}" sibTransId="{B6055FDB-F303-4E2B-97D7-EBF45B0C5B89}"/>
    <dgm:cxn modelId="{FD928C17-9BDD-46FD-B8CF-EC7202F319BD}" type="presOf" srcId="{14959E2C-2B58-4C32-8F47-8DD1D511BCC6}" destId="{48180E7E-7B28-42BB-89C9-C392AD7957D3}" srcOrd="0" destOrd="0" presId="urn:microsoft.com/office/officeart/2005/8/layout/process4"/>
    <dgm:cxn modelId="{A4460D53-1E67-4645-B44C-D553FF212A98}" type="presOf" srcId="{793119CC-6A9C-49B6-AC84-6017275313CD}" destId="{A08F1230-7ACC-4E66-BD87-3C7436936418}" srcOrd="0" destOrd="0" presId="urn:microsoft.com/office/officeart/2005/8/layout/process4"/>
    <dgm:cxn modelId="{CF24C73B-E4EF-4985-9859-522322D6D6FA}" type="presOf" srcId="{49D5FC4A-A91F-41BA-9EAD-F0CD952C40C3}" destId="{DEDD57B6-D963-4F75-AAD4-18C27E416C04}" srcOrd="1" destOrd="0" presId="urn:microsoft.com/office/officeart/2005/8/layout/process4"/>
    <dgm:cxn modelId="{929F672B-4980-429F-85BB-24010C39374C}" type="presOf" srcId="{5C27C041-EEDE-4617-A58B-3C04DC46C761}" destId="{012BDB96-91B2-4FFE-9D50-A530E6DC98C8}" srcOrd="0" destOrd="0" presId="urn:microsoft.com/office/officeart/2005/8/layout/process4"/>
    <dgm:cxn modelId="{3B68B420-E6EB-4911-9D55-32ABC92574DB}" type="presParOf" srcId="{296A0AC3-A512-4699-A8B4-D6907972D037}" destId="{05FCEF56-ADD3-412C-BA47-5891D62153D3}" srcOrd="0" destOrd="0" presId="urn:microsoft.com/office/officeart/2005/8/layout/process4"/>
    <dgm:cxn modelId="{B157220A-3D42-4859-B005-637858F923C0}" type="presParOf" srcId="{05FCEF56-ADD3-412C-BA47-5891D62153D3}" destId="{F2F0E23E-667B-4F6D-A907-28385CA1F308}" srcOrd="0" destOrd="0" presId="urn:microsoft.com/office/officeart/2005/8/layout/process4"/>
    <dgm:cxn modelId="{2FB86C93-26AB-4A3A-9854-51DCF44197DE}" type="presParOf" srcId="{05FCEF56-ADD3-412C-BA47-5891D62153D3}" destId="{DEDD57B6-D963-4F75-AAD4-18C27E416C04}" srcOrd="1" destOrd="0" presId="urn:microsoft.com/office/officeart/2005/8/layout/process4"/>
    <dgm:cxn modelId="{75BE2275-8374-496B-91B0-E72FC7E06442}" type="presParOf" srcId="{05FCEF56-ADD3-412C-BA47-5891D62153D3}" destId="{3FE8BE68-A746-4E29-AFB0-8E306BCFD0EC}" srcOrd="2" destOrd="0" presId="urn:microsoft.com/office/officeart/2005/8/layout/process4"/>
    <dgm:cxn modelId="{D65E805E-37B3-49F4-A539-02E5577FF8AC}" type="presParOf" srcId="{3FE8BE68-A746-4E29-AFB0-8E306BCFD0EC}" destId="{E97A3D5F-2AD4-4F9C-B003-3CE1B33C0D97}" srcOrd="0" destOrd="0" presId="urn:microsoft.com/office/officeart/2005/8/layout/process4"/>
    <dgm:cxn modelId="{007E8F40-7F46-42D6-A736-75677768F879}" type="presParOf" srcId="{3FE8BE68-A746-4E29-AFB0-8E306BCFD0EC}" destId="{B75803FC-49E9-440A-A3AE-9BF9596B7489}" srcOrd="1" destOrd="0" presId="urn:microsoft.com/office/officeart/2005/8/layout/process4"/>
    <dgm:cxn modelId="{926D01F0-F58B-4892-A734-5B1F99620E90}" type="presParOf" srcId="{3FE8BE68-A746-4E29-AFB0-8E306BCFD0EC}" destId="{888E9D49-A33D-49D4-9877-9D6B4C0E0880}" srcOrd="2" destOrd="0" presId="urn:microsoft.com/office/officeart/2005/8/layout/process4"/>
    <dgm:cxn modelId="{AA1B355F-ADC1-4794-9647-7E6C99341C67}" type="presParOf" srcId="{296A0AC3-A512-4699-A8B4-D6907972D037}" destId="{A0A48D45-0519-41C3-80FD-85427F5A69B9}" srcOrd="1" destOrd="0" presId="urn:microsoft.com/office/officeart/2005/8/layout/process4"/>
    <dgm:cxn modelId="{80C53B85-3FA4-49D5-8743-596CDFDAB1F3}" type="presParOf" srcId="{296A0AC3-A512-4699-A8B4-D6907972D037}" destId="{38B36381-2CCD-489C-A745-A84FCCDC5394}" srcOrd="2" destOrd="0" presId="urn:microsoft.com/office/officeart/2005/8/layout/process4"/>
    <dgm:cxn modelId="{A03D5104-D0E5-4D8F-90CA-32DE39C5F838}" type="presParOf" srcId="{38B36381-2CCD-489C-A745-A84FCCDC5394}" destId="{7BAA10FE-22B9-41D9-BFA8-4065F5EF62CB}" srcOrd="0" destOrd="0" presId="urn:microsoft.com/office/officeart/2005/8/layout/process4"/>
    <dgm:cxn modelId="{87D40C5B-86B3-4CAD-9941-F2847A957EFF}" type="presParOf" srcId="{38B36381-2CCD-489C-A745-A84FCCDC5394}" destId="{1FEFC672-DDB5-448B-8568-3470601BE036}" srcOrd="1" destOrd="0" presId="urn:microsoft.com/office/officeart/2005/8/layout/process4"/>
    <dgm:cxn modelId="{3CEAEE49-9446-41A0-9386-38A09CBF4473}" type="presParOf" srcId="{38B36381-2CCD-489C-A745-A84FCCDC5394}" destId="{48EF3032-8FD7-468B-B974-B29994969801}" srcOrd="2" destOrd="0" presId="urn:microsoft.com/office/officeart/2005/8/layout/process4"/>
    <dgm:cxn modelId="{DEBE201E-9100-4F8C-A614-14F33097F624}" type="presParOf" srcId="{48EF3032-8FD7-468B-B974-B29994969801}" destId="{8732259E-0C82-4AA5-BF8A-053BCD368FBE}" srcOrd="0" destOrd="0" presId="urn:microsoft.com/office/officeart/2005/8/layout/process4"/>
    <dgm:cxn modelId="{0DFED8D8-B287-4CE5-AEBF-1B31D708A369}" type="presParOf" srcId="{296A0AC3-A512-4699-A8B4-D6907972D037}" destId="{64C71410-8494-46E0-BAF9-6FFA9C696176}" srcOrd="3" destOrd="0" presId="urn:microsoft.com/office/officeart/2005/8/layout/process4"/>
    <dgm:cxn modelId="{CD66B811-AF25-4EF1-A66B-7AB81EB2B0F1}" type="presParOf" srcId="{296A0AC3-A512-4699-A8B4-D6907972D037}" destId="{0E594ECB-26FC-4D77-A6D9-0C62D08E7981}" srcOrd="4" destOrd="0" presId="urn:microsoft.com/office/officeart/2005/8/layout/process4"/>
    <dgm:cxn modelId="{002FA982-F6B4-4039-AD96-D5EAB4153D1D}" type="presParOf" srcId="{0E594ECB-26FC-4D77-A6D9-0C62D08E7981}" destId="{48180E7E-7B28-42BB-89C9-C392AD7957D3}" srcOrd="0" destOrd="0" presId="urn:microsoft.com/office/officeart/2005/8/layout/process4"/>
    <dgm:cxn modelId="{515DC571-7997-4B18-A9EA-1D41E4968A44}" type="presParOf" srcId="{0E594ECB-26FC-4D77-A6D9-0C62D08E7981}" destId="{582D1F43-DDCA-4A9B-A2CF-4D822E7B6764}" srcOrd="1" destOrd="0" presId="urn:microsoft.com/office/officeart/2005/8/layout/process4"/>
    <dgm:cxn modelId="{7B9028EE-2A47-4885-AE08-6443570073D9}" type="presParOf" srcId="{0E594ECB-26FC-4D77-A6D9-0C62D08E7981}" destId="{857FF71F-E929-4AE6-AAF2-9F3A9178BECF}" srcOrd="2" destOrd="0" presId="urn:microsoft.com/office/officeart/2005/8/layout/process4"/>
    <dgm:cxn modelId="{EC52C99B-7F8E-413B-B45C-F3910EB3966A}" type="presParOf" srcId="{857FF71F-E929-4AE6-AAF2-9F3A9178BECF}" destId="{F55FD3BC-3F83-471E-AD9E-63E60CE98CE8}" srcOrd="0" destOrd="0" presId="urn:microsoft.com/office/officeart/2005/8/layout/process4"/>
    <dgm:cxn modelId="{09436012-3733-4081-B81D-4FDB1E62882F}" type="presParOf" srcId="{857FF71F-E929-4AE6-AAF2-9F3A9178BECF}" destId="{A08F1230-7ACC-4E66-BD87-3C7436936418}" srcOrd="1" destOrd="0" presId="urn:microsoft.com/office/officeart/2005/8/layout/process4"/>
    <dgm:cxn modelId="{39C111C4-B8A2-411A-806F-165F3E516614}" type="presParOf" srcId="{296A0AC3-A512-4699-A8B4-D6907972D037}" destId="{FA934A67-D90D-414E-A482-764C11664A7F}" srcOrd="5" destOrd="0" presId="urn:microsoft.com/office/officeart/2005/8/layout/process4"/>
    <dgm:cxn modelId="{07AB50B2-7CFD-444B-B548-7AF4C32FCDD7}" type="presParOf" srcId="{296A0AC3-A512-4699-A8B4-D6907972D037}" destId="{9685AEF2-4B99-4FA8-B28A-549BAE5CB378}" srcOrd="6" destOrd="0" presId="urn:microsoft.com/office/officeart/2005/8/layout/process4"/>
    <dgm:cxn modelId="{6745F1C7-E660-4D82-A1F3-C6366ED13C28}" type="presParOf" srcId="{9685AEF2-4B99-4FA8-B28A-549BAE5CB378}" destId="{9042BC88-0FF2-43A0-B111-B6D307187523}" srcOrd="0" destOrd="0" presId="urn:microsoft.com/office/officeart/2005/8/layout/process4"/>
    <dgm:cxn modelId="{517A667F-79BB-45C0-980D-A0DB843E3373}" type="presParOf" srcId="{9685AEF2-4B99-4FA8-B28A-549BAE5CB378}" destId="{8F2702D3-519E-4F5D-8202-71789C1EA618}" srcOrd="1" destOrd="0" presId="urn:microsoft.com/office/officeart/2005/8/layout/process4"/>
    <dgm:cxn modelId="{2BCB637B-0841-4D67-B30C-083D85F959C6}" type="presParOf" srcId="{9685AEF2-4B99-4FA8-B28A-549BAE5CB378}" destId="{84A87BD0-8917-4DCF-BE36-ECE8DDC66AED}" srcOrd="2" destOrd="0" presId="urn:microsoft.com/office/officeart/2005/8/layout/process4"/>
    <dgm:cxn modelId="{212EFC56-1AFE-4859-A807-6098251A7499}" type="presParOf" srcId="{84A87BD0-8917-4DCF-BE36-ECE8DDC66AED}" destId="{012BDB96-91B2-4FFE-9D50-A530E6DC98C8}" srcOrd="0" destOrd="0" presId="urn:microsoft.com/office/officeart/2005/8/layout/process4"/>
    <dgm:cxn modelId="{9479A3EC-9F0A-45A7-89E2-8F1BB914C429}" type="presParOf" srcId="{84A87BD0-8917-4DCF-BE36-ECE8DDC66AED}" destId="{0A71D7D7-9A08-4D13-A23F-B35D163B494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E5D7-ECF2-44AB-9BDE-5C88074DE39F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E9F5-5F5E-48AE-9DF9-1B66097F3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9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3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9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are the different Video players that you would come across : </a:t>
            </a:r>
          </a:p>
          <a:p>
            <a:r>
              <a:rPr lang="en-GB" baseline="0" dirty="0" smtClean="0"/>
              <a:t>Flash</a:t>
            </a:r>
          </a:p>
          <a:p>
            <a:r>
              <a:rPr lang="en-GB" baseline="0" dirty="0" smtClean="0"/>
              <a:t>HTML5</a:t>
            </a:r>
          </a:p>
          <a:p>
            <a:r>
              <a:rPr lang="en-GB" baseline="0" dirty="0" smtClean="0"/>
              <a:t>Hybrid Flash + HTML5</a:t>
            </a:r>
          </a:p>
          <a:p>
            <a:r>
              <a:rPr lang="en-GB" baseline="0" dirty="0" smtClean="0"/>
              <a:t>Mobile APP</a:t>
            </a:r>
          </a:p>
          <a:p>
            <a:r>
              <a:rPr lang="en-GB" baseline="0" dirty="0" smtClean="0"/>
              <a:t>Other : Silverlight, Windows Media, QuickTime</a:t>
            </a:r>
          </a:p>
          <a:p>
            <a:r>
              <a:rPr lang="en-GB" baseline="0" dirty="0" smtClean="0"/>
              <a:t>Partner players </a:t>
            </a:r>
          </a:p>
          <a:p>
            <a:r>
              <a:rPr lang="en-GB" baseline="0" dirty="0" smtClean="0"/>
              <a:t>Paid providers : </a:t>
            </a:r>
            <a:r>
              <a:rPr lang="en-GB" baseline="0" dirty="0" err="1" smtClean="0"/>
              <a:t>Brightcove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Ooyala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Kaltura</a:t>
            </a:r>
            <a:r>
              <a:rPr lang="en-GB" baseline="0" dirty="0" smtClean="0"/>
              <a:t>, The platform</a:t>
            </a:r>
          </a:p>
          <a:p>
            <a:r>
              <a:rPr lang="en-GB" baseline="0" dirty="0" smtClean="0"/>
              <a:t>Open source: JW Player, </a:t>
            </a:r>
            <a:r>
              <a:rPr lang="en-GB" baseline="0" dirty="0" err="1" smtClean="0"/>
              <a:t>FlowPlayer</a:t>
            </a:r>
            <a:endParaRPr lang="en-GB" baseline="0" dirty="0" smtClean="0"/>
          </a:p>
          <a:p>
            <a:r>
              <a:rPr lang="en-GB" baseline="0" dirty="0" smtClean="0"/>
              <a:t>Free providers : </a:t>
            </a:r>
            <a:r>
              <a:rPr lang="en-GB" baseline="0" dirty="0" err="1" smtClean="0"/>
              <a:t>Youtube</a:t>
            </a:r>
            <a:r>
              <a:rPr lang="en-GB" baseline="0" dirty="0" smtClean="0"/>
              <a:t>, Vimeo, Facebook</a:t>
            </a:r>
          </a:p>
          <a:p>
            <a:r>
              <a:rPr lang="en-GB" baseline="0" dirty="0" smtClean="0"/>
              <a:t>Custom: Home Built Players</a:t>
            </a:r>
          </a:p>
          <a:p>
            <a:endParaRPr lang="en-GB" baseline="0" dirty="0" smtClean="0"/>
          </a:p>
          <a:p>
            <a:r>
              <a:rPr lang="en-US" baseline="0" dirty="0" smtClean="0"/>
              <a:t>If you can implement an HTML5 player and a flash player, then you should be able to implement any other.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2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documentations</a:t>
            </a:r>
            <a:r>
              <a:rPr lang="en-GB" baseline="0" dirty="0" smtClean="0"/>
              <a:t> for mobile can be found here : https://marketing.adobe.com/resources/help/en_US/reference/developer.html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85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55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29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7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doc: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https://marketing.adobe.com/resources/help/en_US/mobile/ios/video_qs.html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8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matter which player and video implementation one can use on their website or mobile app. As long as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configured the video reporting in Adobe Analytics V14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correct Adobe Analytics library and they can send image request to our servers successfully and the data is displayed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media module correctly (with the right settings).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calling the correct media module methods at the right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2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63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ANDROID</a:t>
            </a:r>
            <a:r>
              <a:rPr lang="en-GB" baseline="0" dirty="0" smtClean="0"/>
              <a:t> SDK 4.x doc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https://marketing.adobe.com/resources/help/en_US/mobile/android/video_qs.html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35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16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code libraries should contain the media module</a:t>
            </a:r>
            <a:r>
              <a:rPr lang="en-GB" baseline="0" dirty="0" smtClean="0"/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28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25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78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63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When the Video is opened for the first time,</a:t>
            </a:r>
            <a:r>
              <a:rPr lang="en-GB" baseline="0" dirty="0" smtClean="0"/>
              <a:t> Media open will be called followed by Media play.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played, the Media play needs to be called. Make sure to specify the correct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topped, the Media stop needs to be called. Make sure to specify the correct offset.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Once the video is completed, call Media stop followed by Media Close.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open and Media close will send an image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play and Media stop do not send an image request by default </a:t>
            </a:r>
            <a:r>
              <a:rPr lang="en-GB" baseline="0" dirty="0" smtClean="0">
                <a:sym typeface="Wingdings" panose="05000000000000000000" pitchFamily="2" charset="2"/>
              </a:rPr>
              <a:t> use Media Monitor is you want to send additional data.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92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 for the functions can be</a:t>
            </a:r>
            <a:r>
              <a:rPr lang="en-GB" baseline="0" dirty="0" smtClean="0"/>
              <a:t> found here: https://marketing.adobe.com/resources/help/en_US/sc/appmeasurement/video/video_ref_methods.html</a:t>
            </a:r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aseline="0" dirty="0" smtClean="0"/>
              <a:t> you are using ad tracking, it will have its own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Packet monitor</a:t>
            </a:r>
            <a:r>
              <a:rPr lang="en-GB" baseline="0" dirty="0" smtClean="0"/>
              <a:t> documentation : https://marketing.adobe.com/resources/help/en_US/sc/implement/packet_monitor.html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doc : https://marketing.adobe.com/resources/help/en_US/sc/appmeasurement/video/video_js_events.html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00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IOS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92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ANDROID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7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25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r>
              <a:rPr lang="en-GB" baseline="0" dirty="0" smtClean="0"/>
              <a:t>: https://marketing.adobe.com/resources/help/en_US/sc/appmeasurement/video/video_mediamonitor.html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2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71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9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3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</a:t>
            </a:r>
            <a:r>
              <a:rPr lang="en-GB" baseline="0" dirty="0" smtClean="0"/>
              <a:t> 3 </a:t>
            </a:r>
            <a:r>
              <a:rPr lang="en-GB" baseline="0" dirty="0" err="1" smtClean="0"/>
              <a:t>eVars</a:t>
            </a:r>
            <a:r>
              <a:rPr lang="en-GB" baseline="0" dirty="0" smtClean="0"/>
              <a:t> are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name with default expiration visit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Segments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Content Type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7 events are all counter events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Completes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Segment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25%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50%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75% viewed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prop needs to be </a:t>
            </a:r>
            <a:r>
              <a:rPr lang="en-GB" baseline="0" dirty="0" err="1" smtClean="0"/>
              <a:t>pathing</a:t>
            </a:r>
            <a:r>
              <a:rPr lang="en-GB" baseline="0" dirty="0" smtClean="0"/>
              <a:t> enabled, it will capture the video name as well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you decide to use Ad video tracking additional variables will need to be used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Documentation can be found here : https://marketing.adobe.com/resources/help/en_US/sc/appmeasurement/video/video_config.html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1.Connect</a:t>
            </a:r>
            <a:r>
              <a:rPr lang="en-GB" baseline="0" dirty="0" smtClean="0"/>
              <a:t> to Adobe Analytics v14</a:t>
            </a:r>
          </a:p>
          <a:p>
            <a:r>
              <a:rPr lang="en-GB" baseline="0" dirty="0" smtClean="0"/>
              <a:t>2.Go to Admin &gt;&gt; Admin Consoles &gt;&gt; report suites</a:t>
            </a:r>
          </a:p>
          <a:p>
            <a:r>
              <a:rPr lang="en-GB" baseline="0" dirty="0" smtClean="0"/>
              <a:t>3.Select Report suite</a:t>
            </a:r>
          </a:p>
          <a:p>
            <a:r>
              <a:rPr lang="en-GB" baseline="0" dirty="0" smtClean="0"/>
              <a:t>4.Click on Edit settings &gt;&gt; Video Management &gt;&gt; Video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 fields with a red 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baseline="0" dirty="0" smtClean="0"/>
              <a:t> needs to be specified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0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2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6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0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8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9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F67303-7041-4D44-B5F7-2B433AD6B72A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9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settings_custom_data.html" TargetMode="External"/><Relationship Id="rId2" Type="http://schemas.openxmlformats.org/officeDocument/2006/relationships/hyperlink" Target="https://marketing.adobe.com/resources/help/kb/en_US/analytics/kb/processing-rules-authoriz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ing.adobe.com/resources/help/en_US/mobile/winu/video_qs.html" TargetMode="External"/><Relationship Id="rId4" Type="http://schemas.openxmlformats.org/officeDocument/2006/relationships/hyperlink" Target="https://marketing.adobe.com/resources/help/en_US/mobile/android/video_qs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develope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implement/packet_monit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dev_qs.html" TargetMode="External"/><Relationship Id="rId2" Type="http://schemas.openxmlformats.org/officeDocument/2006/relationships/hyperlink" Target="https://marketing.adobe.com/resources/help/en_US/mobile/ios/dev_q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cazes/Adobe-Analytics-Milestone-VIdeo-AppMeasurement-JS/tree/master/Youtube-iframe" TargetMode="External"/><Relationship Id="rId3" Type="http://schemas.openxmlformats.org/officeDocument/2006/relationships/hyperlink" Target="https://github.com/alcazes/Adobe-Analytics-Milestone-VIdeo-AppMeasurement-JS" TargetMode="External"/><Relationship Id="rId7" Type="http://schemas.openxmlformats.org/officeDocument/2006/relationships/hyperlink" Target="https://github.com/alcazes/Adobe-Analytics-Video-tracking-s_code/tree/master/Youtube-iframe" TargetMode="External"/><Relationship Id="rId2" Type="http://schemas.openxmlformats.org/officeDocument/2006/relationships/hyperlink" Target="https://github.com/alcazes/Adobe-Analytics-Video-tracking-s_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cazes/Adobe-Analytics-Milestone-VIdeo-AppMeasurement-JS/tree/master/HTML5" TargetMode="External"/><Relationship Id="rId5" Type="http://schemas.openxmlformats.org/officeDocument/2006/relationships/hyperlink" Target="https://github.com/alcazes/Adobe-Analytics-Video-tracking-s_code/tree/master/HTML5" TargetMode="External"/><Relationship Id="rId4" Type="http://schemas.openxmlformats.org/officeDocument/2006/relationships/hyperlink" Target="https://github.com/alcazes/Adobe-Analytics-Video-tracking-s_code/tree/master/Brightcove-flash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" TargetMode="External"/><Relationship Id="rId7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ing.adobe.com/resources/help/en_US/mobile/ios/video_qs.html" TargetMode="External"/><Relationship Id="rId5" Type="http://schemas.openxmlformats.org/officeDocument/2006/relationships/hyperlink" Target="http://blogs.adobe.com/digitalmarketing/author/marijka-engel/" TargetMode="External"/><Relationship Id="rId4" Type="http://schemas.openxmlformats.org/officeDocument/2006/relationships/hyperlink" Target="https://wiki.corp.adobe.com/pages/viewpage.action?spaceKey=ACS&amp;title=Video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azes/mobile-services/blob/master/samples/Android/ADBMobileSamples/src/com/adobe/adbmobilesamples/VideoPlayerActivity.java" TargetMode="External"/><Relationship Id="rId2" Type="http://schemas.openxmlformats.org/officeDocument/2006/relationships/hyperlink" Target="https://github.com/alcazes/mobile-services/blob/master/samples/Android/ADBMobileSamples/src/com/adobe/adbmobilesamples/MediaActivity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cazes/mobile-services/blob/master/samples/iOS/ADBMobileSamples/ADBMobileSamples/MediaViewController.m" TargetMode="External"/><Relationship Id="rId4" Type="http://schemas.openxmlformats.org/officeDocument/2006/relationships/hyperlink" Target="https://gist.github.com/hunterpeterson/9121178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confi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/>
              <a:t>M</a:t>
            </a:r>
            <a:r>
              <a:rPr lang="en-GB" dirty="0" smtClean="0"/>
              <a:t>ilestone </a:t>
            </a:r>
            <a:r>
              <a:rPr lang="en-GB" dirty="0"/>
              <a:t>T</a:t>
            </a:r>
            <a:r>
              <a:rPr lang="en-GB" dirty="0" smtClean="0"/>
              <a:t>racking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Adobe Analytics</a:t>
            </a:r>
          </a:p>
          <a:p>
            <a:r>
              <a:rPr lang="en-GB" smtClean="0"/>
              <a:t>By Alexis Cazes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7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 for mobile video tracking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not done data will be sent to Adobe Analytics but not data will be displayed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4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create processing rules in Adobe Analytics, you need to be enabled</a:t>
            </a:r>
          </a:p>
          <a:p>
            <a:pPr lvl="1"/>
            <a:r>
              <a:rPr lang="en-GB" dirty="0" smtClean="0"/>
              <a:t>You need to pass </a:t>
            </a:r>
            <a:r>
              <a:rPr lang="en-GB" dirty="0"/>
              <a:t>an exam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marketing.adobe.com/resources/help/kb/en_US/analytics/kb/processing-rules-authorization.html</a:t>
            </a:r>
            <a:endParaRPr lang="en-GB" dirty="0" smtClean="0"/>
          </a:p>
          <a:p>
            <a:r>
              <a:rPr lang="en-GB" dirty="0" smtClean="0"/>
              <a:t>If you use Adobe Mobile Services then you need to be an admin to make the mapping under custom </a:t>
            </a:r>
            <a:r>
              <a:rPr lang="en-GB" dirty="0"/>
              <a:t>data content 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marketing.adobe.com/resources/help/en_US/mobile/settings_custom_data.html</a:t>
            </a:r>
            <a:endParaRPr lang="en-GB" dirty="0" smtClean="0"/>
          </a:p>
          <a:p>
            <a:r>
              <a:rPr lang="en-GB" dirty="0" smtClean="0"/>
              <a:t>The rules will be used to map the media mobile variables sent to the video reporting variables </a:t>
            </a:r>
            <a:r>
              <a:rPr lang="en-GB" smtClean="0"/>
              <a:t>defined in SC14.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79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rules examples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32123"/>
            <a:ext cx="9601200" cy="31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name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581979"/>
            <a:ext cx="9601200" cy="32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692592"/>
            <a:ext cx="9601200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Content Type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96672"/>
            <a:ext cx="9601200" cy="30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time played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53960"/>
            <a:ext cx="9601200" cy="2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7898"/>
            <a:ext cx="9601200" cy="26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complete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video player does not matter!</a:t>
            </a:r>
          </a:p>
          <a:p>
            <a:r>
              <a:rPr lang="en-GB" dirty="0" smtClean="0"/>
              <a:t>Checks for both website and app implementation:</a:t>
            </a:r>
          </a:p>
          <a:p>
            <a:pPr lvl="1"/>
            <a:r>
              <a:rPr lang="en-GB" dirty="0" smtClean="0"/>
              <a:t>The Adobe Analytics is implemented successfully and data is displayed in Adobe Analytics !</a:t>
            </a:r>
          </a:p>
          <a:p>
            <a:pPr lvl="1"/>
            <a:r>
              <a:rPr lang="en-GB" dirty="0" smtClean="0"/>
              <a:t>The video reporting is configured correctly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 !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is implemented successfully with the right settings!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methods are called in the right order and at the right time!</a:t>
            </a:r>
          </a:p>
        </p:txBody>
      </p:sp>
    </p:spTree>
    <p:extLst>
      <p:ext uri="{BB962C8B-B14F-4D97-AF65-F5344CB8AC3E}">
        <p14:creationId xmlns:p14="http://schemas.microsoft.com/office/powerpoint/2010/main" val="188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player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13087"/>
            <a:ext cx="9601200" cy="2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the Media module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Third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the right tracking library for your video player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Video Players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Flash</a:t>
            </a:r>
            <a:endParaRPr lang="en-GB" dirty="0"/>
          </a:p>
          <a:p>
            <a:r>
              <a:rPr lang="en-GB" dirty="0" smtClean="0"/>
              <a:t>HTML5</a:t>
            </a:r>
            <a:endParaRPr lang="en-GB" dirty="0"/>
          </a:p>
          <a:p>
            <a:r>
              <a:rPr lang="en-GB" dirty="0" smtClean="0"/>
              <a:t>Hybrid </a:t>
            </a:r>
            <a:r>
              <a:rPr lang="en-GB" dirty="0"/>
              <a:t>Flash + HTML5</a:t>
            </a:r>
          </a:p>
          <a:p>
            <a:r>
              <a:rPr lang="en-GB" dirty="0" smtClean="0"/>
              <a:t>Mobile APP : ANDROID, IOS […]</a:t>
            </a:r>
            <a:endParaRPr lang="en-GB" dirty="0"/>
          </a:p>
          <a:p>
            <a:r>
              <a:rPr lang="en-GB" dirty="0" smtClean="0"/>
              <a:t>Other </a:t>
            </a:r>
            <a:r>
              <a:rPr lang="en-GB" dirty="0"/>
              <a:t>: Silverlight, Windows Media, </a:t>
            </a:r>
            <a:r>
              <a:rPr lang="en-GB" dirty="0" smtClean="0"/>
              <a:t>QuickTime</a:t>
            </a:r>
            <a:endParaRPr lang="en-GB" dirty="0"/>
          </a:p>
          <a:p>
            <a:r>
              <a:rPr lang="en-GB" dirty="0" smtClean="0"/>
              <a:t>Partner </a:t>
            </a:r>
            <a:r>
              <a:rPr lang="en-GB" dirty="0"/>
              <a:t>players </a:t>
            </a:r>
          </a:p>
          <a:p>
            <a:r>
              <a:rPr lang="en-GB" dirty="0"/>
              <a:t>Paid providers : </a:t>
            </a:r>
            <a:r>
              <a:rPr lang="en-GB" dirty="0" err="1"/>
              <a:t>Brightcove</a:t>
            </a:r>
            <a:r>
              <a:rPr lang="en-GB" dirty="0"/>
              <a:t>, </a:t>
            </a:r>
            <a:r>
              <a:rPr lang="en-GB" dirty="0" err="1"/>
              <a:t>Ooyala</a:t>
            </a:r>
            <a:r>
              <a:rPr lang="en-GB" dirty="0"/>
              <a:t>, </a:t>
            </a:r>
            <a:r>
              <a:rPr lang="en-GB" dirty="0" err="1"/>
              <a:t>Kaltura</a:t>
            </a:r>
            <a:r>
              <a:rPr lang="en-GB" dirty="0"/>
              <a:t>, The platform</a:t>
            </a:r>
          </a:p>
          <a:p>
            <a:r>
              <a:rPr lang="en-GB" dirty="0"/>
              <a:t>Open source: JW Player, </a:t>
            </a:r>
            <a:r>
              <a:rPr lang="en-GB" dirty="0" err="1"/>
              <a:t>FlowPlayer</a:t>
            </a:r>
            <a:endParaRPr lang="en-GB" dirty="0"/>
          </a:p>
          <a:p>
            <a:r>
              <a:rPr lang="en-GB" dirty="0"/>
              <a:t>Free providers : </a:t>
            </a:r>
            <a:r>
              <a:rPr lang="en-GB" dirty="0" err="1"/>
              <a:t>Youtube</a:t>
            </a:r>
            <a:r>
              <a:rPr lang="en-GB" dirty="0"/>
              <a:t>, Vimeo, Facebook</a:t>
            </a:r>
          </a:p>
          <a:p>
            <a:r>
              <a:rPr lang="en-GB" dirty="0"/>
              <a:t>Custom: Home Built </a:t>
            </a:r>
            <a:r>
              <a:rPr lang="en-GB" dirty="0" smtClean="0"/>
              <a:t>Players</a:t>
            </a:r>
          </a:p>
          <a:p>
            <a:r>
              <a:rPr lang="en-US" b="1" dirty="0"/>
              <a:t>If you can implement an HTML5 player and a </a:t>
            </a:r>
            <a:r>
              <a:rPr lang="en-US" b="1" dirty="0" smtClean="0"/>
              <a:t>Flash player</a:t>
            </a:r>
            <a:r>
              <a:rPr lang="en-US" b="1" dirty="0"/>
              <a:t>, then you should be able to implement any other.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2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identify a video 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Ask you client</a:t>
            </a:r>
          </a:p>
          <a:p>
            <a:r>
              <a:rPr lang="en-US" dirty="0"/>
              <a:t>Right click on the video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if Flash you should get details for </a:t>
            </a:r>
            <a:r>
              <a:rPr lang="en-US" dirty="0" smtClean="0"/>
              <a:t>Flash</a:t>
            </a:r>
          </a:p>
          <a:p>
            <a:r>
              <a:rPr lang="en-US" dirty="0" smtClean="0"/>
              <a:t>Look at the source code</a:t>
            </a:r>
          </a:p>
          <a:p>
            <a:r>
              <a:rPr lang="en-US" dirty="0" smtClean="0"/>
              <a:t>If it is an app </a:t>
            </a:r>
            <a:r>
              <a:rPr lang="en-US" dirty="0" smtClean="0">
                <a:sym typeface="Wingdings" panose="05000000000000000000" pitchFamily="2" charset="2"/>
              </a:rPr>
              <a:t>see mobile APP implementation documentation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IOS SDK 4.x 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marketing.adobe.com/resources/help/en_US/mobile/ios/video_qs.html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ANDROID SDK 4.x :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marketing.adobe.com/resources/help/en_US/mobile/android/video_qs.html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SDK 4.x :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marketing.adobe.com/resources/help/en_US/mobile/winu/video_qs.html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AutoTrack</a:t>
            </a:r>
            <a:r>
              <a:rPr lang="en-GB" dirty="0" smtClean="0"/>
              <a:t> vs Manual Tag: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difference between </a:t>
            </a:r>
            <a:r>
              <a:rPr lang="en-US" dirty="0" err="1"/>
              <a:t>autoTrack</a:t>
            </a:r>
            <a:r>
              <a:rPr lang="en-US" dirty="0"/>
              <a:t> and a manual tag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Our code has to be told </a:t>
            </a:r>
            <a:r>
              <a:rPr lang="en-US" dirty="0" smtClean="0"/>
              <a:t>when: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video is beginning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ended</a:t>
            </a:r>
          </a:p>
          <a:p>
            <a:pPr lvl="2"/>
            <a:r>
              <a:rPr lang="en-US" dirty="0" smtClean="0"/>
              <a:t>someone </a:t>
            </a:r>
            <a:r>
              <a:rPr lang="en-US" dirty="0"/>
              <a:t>pause/or resumed it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paused to buffer/resumed play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has skipped ahead/back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handled by the video player's event handlers</a:t>
            </a:r>
          </a:p>
          <a:p>
            <a:pPr lvl="1"/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is when our code "already knows" which event listeners to listen for</a:t>
            </a:r>
          </a:p>
          <a:p>
            <a:pPr lvl="1"/>
            <a:r>
              <a:rPr lang="en-US" dirty="0" smtClean="0"/>
              <a:t>Manual </a:t>
            </a:r>
            <a:r>
              <a:rPr lang="en-US" dirty="0"/>
              <a:t>tag is when the client's developers have to tell us when those things happen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Decide on </a:t>
            </a:r>
            <a:r>
              <a:rPr lang="en-US" dirty="0" err="1"/>
              <a:t>AutoTrack</a:t>
            </a:r>
            <a:r>
              <a:rPr lang="en-US" dirty="0"/>
              <a:t> or Manual Tag - when to use manual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is not supported by </a:t>
            </a:r>
            <a:r>
              <a:rPr lang="en-US" dirty="0" err="1"/>
              <a:t>autoTrack</a:t>
            </a:r>
            <a:endParaRPr lang="en-US" dirty="0"/>
          </a:p>
          <a:p>
            <a:r>
              <a:rPr lang="en-US" dirty="0" smtClean="0"/>
              <a:t>Classifying </a:t>
            </a:r>
            <a:r>
              <a:rPr lang="en-US" dirty="0"/>
              <a:t>a </a:t>
            </a:r>
            <a:r>
              <a:rPr lang="en-US" dirty="0" err="1"/>
              <a:t>videoID</a:t>
            </a:r>
            <a:r>
              <a:rPr lang="en-US" dirty="0"/>
              <a:t> to a friendly name isn't a viable option</a:t>
            </a:r>
          </a:p>
          <a:p>
            <a:r>
              <a:rPr lang="en-US" dirty="0" smtClean="0"/>
              <a:t>Live </a:t>
            </a:r>
            <a:r>
              <a:rPr lang="en-US" dirty="0"/>
              <a:t>streams (video with no defined end)</a:t>
            </a:r>
          </a:p>
          <a:p>
            <a:r>
              <a:rPr lang="en-US" dirty="0" smtClean="0"/>
              <a:t>Client </a:t>
            </a:r>
            <a:r>
              <a:rPr lang="en-US" dirty="0"/>
              <a:t>wants to use custom segment names</a:t>
            </a:r>
          </a:p>
          <a:p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Refuses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Mobile vs. 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| ANDROID SDK 4.x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6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 details provided in the </a:t>
            </a:r>
            <a:r>
              <a:rPr lang="en-GB" dirty="0" smtClean="0">
                <a:hlinkClick r:id="rId3"/>
              </a:rPr>
              <a:t>IOS SDK 4.x doc</a:t>
            </a:r>
            <a:endParaRPr lang="en-GB" dirty="0" smtClean="0"/>
          </a:p>
          <a:p>
            <a:r>
              <a:rPr lang="en-GB" dirty="0"/>
              <a:t>First you need to call </a:t>
            </a:r>
            <a:r>
              <a:rPr lang="en-GB" dirty="0" smtClean="0"/>
              <a:t>:</a:t>
            </a:r>
          </a:p>
          <a:p>
            <a:pPr lvl="1"/>
            <a:r>
              <a:rPr lang="en-US" dirty="0" err="1"/>
              <a:t>ADBMediaSettings</a:t>
            </a:r>
            <a:r>
              <a:rPr lang="en-US" dirty="0"/>
              <a:t> *</a:t>
            </a:r>
            <a:r>
              <a:rPr lang="en-US" dirty="0" err="1"/>
              <a:t>mediaSettings</a:t>
            </a:r>
            <a:r>
              <a:rPr lang="en-US" dirty="0"/>
              <a:t> =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mediaCreateSettingsWithName:MEDIA_NAME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length:MEDIA_LENGTH</a:t>
            </a:r>
            <a:r>
              <a:rPr lang="en-US" dirty="0"/>
              <a:t> </a:t>
            </a:r>
            <a:r>
              <a:rPr lang="en-US" dirty="0" err="1" smtClean="0"/>
              <a:t>playerName:PLAYER_NAME</a:t>
            </a:r>
            <a:r>
              <a:rPr lang="en-US" dirty="0" smtClean="0"/>
              <a:t> </a:t>
            </a:r>
            <a:r>
              <a:rPr lang="en-US" dirty="0" err="1"/>
              <a:t>playerID:PLAYER_ID</a:t>
            </a:r>
            <a:r>
              <a:rPr lang="en-US" dirty="0" smtClean="0"/>
              <a:t>];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  <a:endParaRPr lang="en-GB" sz="3600" dirty="0"/>
          </a:p>
          <a:p>
            <a:pPr lvl="1"/>
            <a:r>
              <a:rPr lang="en-US" dirty="0" err="1"/>
              <a:t>mediaSettings.milestones</a:t>
            </a:r>
            <a:r>
              <a:rPr lang="en-US" dirty="0"/>
              <a:t> = @"25,50,75";</a:t>
            </a:r>
            <a:br>
              <a:rPr lang="en-US" dirty="0"/>
            </a:br>
            <a:r>
              <a:rPr lang="en-US" dirty="0" err="1"/>
              <a:t>mediaSettings.segmentByMilestones</a:t>
            </a:r>
            <a:r>
              <a:rPr lang="en-US" dirty="0"/>
              <a:t> = YES</a:t>
            </a:r>
            <a:r>
              <a:rPr lang="en-US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6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Adobe Analytics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mediaSettings.offsetMilestones</a:t>
            </a:r>
            <a:r>
              <a:rPr lang="en-US" dirty="0"/>
              <a:t> = @"60,120";</a:t>
            </a:r>
            <a:br>
              <a:rPr lang="en-US" dirty="0"/>
            </a:br>
            <a:r>
              <a:rPr lang="en-US" dirty="0" err="1"/>
              <a:t>mediaSettings.segmentByOffsetMilestones</a:t>
            </a:r>
            <a:r>
              <a:rPr lang="en-US" dirty="0"/>
              <a:t> = YES;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mediaSettings.trackSeconds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0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ADNROID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details provided in </a:t>
            </a:r>
            <a:r>
              <a:rPr lang="en-GB" dirty="0" smtClean="0">
                <a:hlinkClick r:id="rId3"/>
              </a:rPr>
              <a:t>ANDROID SDK 4.x doc</a:t>
            </a:r>
            <a:endParaRPr lang="en-GB" dirty="0" smtClean="0"/>
          </a:p>
          <a:p>
            <a:r>
              <a:rPr lang="en-GB" dirty="0"/>
              <a:t>First you need to call :</a:t>
            </a:r>
          </a:p>
          <a:p>
            <a:pPr lvl="1"/>
            <a:r>
              <a:rPr lang="en-US" dirty="0" err="1"/>
              <a:t>MediaSettings</a:t>
            </a:r>
            <a:r>
              <a:rPr lang="en-US" dirty="0"/>
              <a:t> settings =</a:t>
            </a:r>
            <a:r>
              <a:rPr lang="en-US" dirty="0" err="1"/>
              <a:t>Media.settingsWith</a:t>
            </a:r>
            <a:r>
              <a:rPr lang="en-US" dirty="0"/>
              <a:t>(MEDIA_NAME, MEDIA_LENGTH, PLAYER_NAME, PLAYER_ID</a:t>
            </a:r>
            <a:r>
              <a:rPr lang="en-US" dirty="0" smtClean="0"/>
              <a:t>);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</a:p>
          <a:p>
            <a:pPr lvl="1"/>
            <a:r>
              <a:rPr lang="en-US" dirty="0" err="1"/>
              <a:t>settings.milestones</a:t>
            </a:r>
            <a:r>
              <a:rPr lang="en-US" dirty="0"/>
              <a:t> = </a:t>
            </a:r>
            <a:r>
              <a:rPr lang="en-GB" dirty="0"/>
              <a:t>"</a:t>
            </a:r>
            <a:r>
              <a:rPr lang="en-US" dirty="0"/>
              <a:t>25,50,75</a:t>
            </a:r>
            <a:r>
              <a:rPr lang="en-GB" dirty="0"/>
              <a:t>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settings.segmentByMilestones</a:t>
            </a:r>
            <a:r>
              <a:rPr lang="en-US" dirty="0"/>
              <a:t> = </a:t>
            </a:r>
            <a:r>
              <a:rPr lang="en-GB" dirty="0"/>
              <a:t>true</a:t>
            </a:r>
            <a:r>
              <a:rPr lang="en-US" dirty="0"/>
              <a:t>;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1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settings.offsetMilestones</a:t>
            </a:r>
            <a:r>
              <a:rPr lang="en-US" dirty="0"/>
              <a:t> = "60,120";</a:t>
            </a:r>
            <a:br>
              <a:rPr lang="en-US" dirty="0"/>
            </a:br>
            <a:r>
              <a:rPr lang="en-US" dirty="0" err="1"/>
              <a:t>settings.segmentByOffsetMilestones</a:t>
            </a:r>
            <a:r>
              <a:rPr lang="en-US" dirty="0"/>
              <a:t>  = </a:t>
            </a:r>
            <a:r>
              <a:rPr lang="en-GB" dirty="0"/>
              <a:t>true</a:t>
            </a:r>
            <a:r>
              <a:rPr lang="en-US" dirty="0"/>
              <a:t>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915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Media module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JavaScript | Flash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media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Admin </a:t>
            </a:r>
            <a:r>
              <a:rPr lang="en-GB" dirty="0" smtClean="0">
                <a:sym typeface="Wingdings" panose="05000000000000000000" pitchFamily="2" charset="2"/>
              </a:rPr>
              <a:t> Code manager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AppMeasurement</a:t>
            </a:r>
            <a:r>
              <a:rPr lang="en-GB" dirty="0" smtClean="0">
                <a:sym typeface="Wingdings" panose="05000000000000000000" pitchFamily="2" charset="2"/>
              </a:rPr>
              <a:t> JavaScript: in the zip file downloaded you should see “AppMeasurement_Module_Media.js”  copy to AppMeasurement.js.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Legacy JavaScript code (H version): should be present in the s_code.js file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For Flash add the corresponding library as present in the zip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JavaScript implementation place the Media module code above the line DO NOT ALTER BELOW THIS LINE either in the s_code.js file of AppMeasurement.js file.</a:t>
            </a:r>
          </a:p>
          <a:p>
            <a:r>
              <a:rPr lang="en-GB" dirty="0" smtClean="0"/>
              <a:t>Initialise the </a:t>
            </a:r>
            <a:r>
              <a:rPr lang="en-GB" dirty="0"/>
              <a:t>Media module : </a:t>
            </a:r>
            <a:r>
              <a:rPr lang="en-GB" dirty="0" err="1"/>
              <a:t>s.loadModule</a:t>
            </a:r>
            <a:r>
              <a:rPr lang="en-GB" dirty="0"/>
              <a:t>("Media")</a:t>
            </a:r>
          </a:p>
        </p:txBody>
      </p:sp>
    </p:spTree>
    <p:extLst>
      <p:ext uri="{BB962C8B-B14F-4D97-AF65-F5344CB8AC3E}">
        <p14:creationId xmlns:p14="http://schemas.microsoft.com/office/powerpoint/2010/main" val="3043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code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versions video milestone implementation </a:t>
            </a:r>
            <a:r>
              <a:rPr lang="en-GB" dirty="0"/>
              <a:t>is described here: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marketing.adobe.com/resources/help/en_US/sc/appmeasurement/video/video_developer.html</a:t>
            </a:r>
            <a:endParaRPr lang="en-GB" dirty="0" smtClean="0"/>
          </a:p>
          <a:p>
            <a:r>
              <a:rPr lang="en-GB" dirty="0" smtClean="0"/>
              <a:t>In each case you will have to create the variable mapping file.</a:t>
            </a:r>
          </a:p>
          <a:p>
            <a:r>
              <a:rPr lang="en-GB" dirty="0" smtClean="0"/>
              <a:t>For manual tracking you will have to input your code in the functions ran when an event happens like play, pause, stop,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s.Media.autoTrack</a:t>
            </a:r>
            <a:r>
              <a:rPr lang="en-GB" dirty="0"/>
              <a:t>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set to true when using </a:t>
            </a:r>
            <a:r>
              <a:rPr lang="en-GB" dirty="0" err="1" smtClean="0">
                <a:sym typeface="Wingdings" panose="05000000000000000000" pitchFamily="2" charset="2"/>
              </a:rPr>
              <a:t>AutoTrack</a:t>
            </a:r>
            <a:r>
              <a:rPr lang="en-GB" dirty="0" smtClean="0">
                <a:sym typeface="Wingdings" panose="05000000000000000000" pitchFamily="2" charset="2"/>
              </a:rPr>
              <a:t>. In most of the case set to false for manual tracking</a:t>
            </a:r>
          </a:p>
          <a:p>
            <a:r>
              <a:rPr lang="en-GB" dirty="0" err="1"/>
              <a:t>s.Media.trackVars</a:t>
            </a:r>
            <a:r>
              <a:rPr lang="en-GB" dirty="0"/>
              <a:t>="events,prop2,eVar1,eVar2,eVar3";</a:t>
            </a:r>
          </a:p>
          <a:p>
            <a:r>
              <a:rPr lang="en-GB" dirty="0" err="1"/>
              <a:t>s.Media.trackEvents</a:t>
            </a:r>
            <a:r>
              <a:rPr lang="en-GB" dirty="0"/>
              <a:t>="</a:t>
            </a:r>
            <a:r>
              <a:rPr lang="en-GB" dirty="0" smtClean="0"/>
              <a:t>event1,event2,event3,event4,event5,event6,event7“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All variables set in video reporting in Adobe Analytics v14 should be listed in these 2 variables</a:t>
            </a:r>
          </a:p>
          <a:p>
            <a:pPr marL="0" indent="0">
              <a:buNone/>
            </a:pPr>
            <a:r>
              <a:rPr lang="en-GB" dirty="0" err="1"/>
              <a:t>s.Media.trackMilestones</a:t>
            </a:r>
            <a:r>
              <a:rPr lang="en-GB" dirty="0"/>
              <a:t>="25,50,75</a:t>
            </a:r>
            <a:r>
              <a:rPr lang="en-GB" dirty="0" smtClean="0"/>
              <a:t>"; </a:t>
            </a:r>
            <a:r>
              <a:rPr lang="en-GB" dirty="0" smtClean="0">
                <a:sym typeface="Wingdings" panose="05000000000000000000" pitchFamily="2" charset="2"/>
              </a:rPr>
              <a:t> declare which milestone you want to 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s.Media.playerName</a:t>
            </a:r>
            <a:r>
              <a:rPr lang="en-GB" dirty="0"/>
              <a:t>="My Media Player"; </a:t>
            </a:r>
            <a:r>
              <a:rPr lang="en-GB" dirty="0" smtClean="0">
                <a:sym typeface="Wingdings" panose="05000000000000000000" pitchFamily="2" charset="2"/>
              </a:rPr>
              <a:t> name of the player, not tracked by default in any report but can be tracked using processing rules</a:t>
            </a:r>
          </a:p>
          <a:p>
            <a:r>
              <a:rPr lang="en-GB" dirty="0" err="1"/>
              <a:t>s.Media.segmentByMilestones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Tells if when milestone met send image request or not</a:t>
            </a:r>
          </a:p>
          <a:p>
            <a:r>
              <a:rPr lang="en-GB" dirty="0" err="1"/>
              <a:t>s.Media.trackUsingContextData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always set to true</a:t>
            </a:r>
          </a:p>
          <a:p>
            <a:r>
              <a:rPr lang="en-GB" dirty="0" err="1"/>
              <a:t>s.Media.contextDataMapping</a:t>
            </a:r>
            <a:r>
              <a:rPr lang="en-GB" dirty="0"/>
              <a:t> = </a:t>
            </a:r>
            <a:r>
              <a:rPr lang="en-GB" dirty="0" smtClean="0"/>
              <a:t>{ […] } </a:t>
            </a:r>
            <a:r>
              <a:rPr lang="en-GB" dirty="0" smtClean="0">
                <a:sym typeface="Wingdings" panose="05000000000000000000" pitchFamily="2" charset="2"/>
              </a:rPr>
              <a:t>Map all the variables declared in Video reporting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Variable mapping: </a:t>
            </a:r>
            <a:r>
              <a:rPr lang="en-GB" dirty="0" err="1"/>
              <a:t>s.Media.contextDataMapping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a.media.name":"eVar2,prop2",</a:t>
            </a:r>
          </a:p>
          <a:p>
            <a:r>
              <a:rPr lang="en-GB" dirty="0"/>
              <a:t>"a.media.segment":"eVar3",</a:t>
            </a:r>
          </a:p>
          <a:p>
            <a:r>
              <a:rPr lang="en-GB" dirty="0"/>
              <a:t>"a.contentType":"eVar1",</a:t>
            </a:r>
          </a:p>
          <a:p>
            <a:r>
              <a:rPr lang="en-GB" dirty="0"/>
              <a:t>"a.media.timePlayed":"event3",</a:t>
            </a:r>
          </a:p>
          <a:p>
            <a:r>
              <a:rPr lang="en-GB" dirty="0"/>
              <a:t>"a.media.view":"event1",</a:t>
            </a:r>
          </a:p>
          <a:p>
            <a:r>
              <a:rPr lang="en-GB" dirty="0"/>
              <a:t>"a.media.segmentView":"event2",</a:t>
            </a:r>
          </a:p>
          <a:p>
            <a:r>
              <a:rPr lang="en-GB" dirty="0"/>
              <a:t>"a.media.complete":"event7",</a:t>
            </a:r>
          </a:p>
          <a:p>
            <a:r>
              <a:rPr lang="en-GB" dirty="0"/>
              <a:t>"</a:t>
            </a:r>
            <a:r>
              <a:rPr lang="en-GB" dirty="0" err="1"/>
              <a:t>a.media.milestones</a:t>
            </a:r>
            <a:r>
              <a:rPr lang="en-GB" dirty="0"/>
              <a:t>":{</a:t>
            </a:r>
          </a:p>
          <a:p>
            <a:r>
              <a:rPr lang="en-GB" dirty="0"/>
              <a:t>25:"event4",</a:t>
            </a:r>
          </a:p>
          <a:p>
            <a:r>
              <a:rPr lang="en-GB" dirty="0"/>
              <a:t>50:"event5",</a:t>
            </a:r>
          </a:p>
          <a:p>
            <a:r>
              <a:rPr lang="en-GB" dirty="0"/>
              <a:t>75:"event6"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eVars</a:t>
            </a:r>
            <a:r>
              <a:rPr lang="en-GB" dirty="0" smtClean="0"/>
              <a:t>, props and events should match exactly what is in Video Reporting Settings. </a:t>
            </a:r>
          </a:p>
          <a:p>
            <a:r>
              <a:rPr lang="en-GB" dirty="0" smtClean="0"/>
              <a:t>Only the additional </a:t>
            </a:r>
            <a:r>
              <a:rPr lang="en-GB" dirty="0" err="1" smtClean="0"/>
              <a:t>eVars</a:t>
            </a:r>
            <a:r>
              <a:rPr lang="en-GB" dirty="0" smtClean="0"/>
              <a:t> and events for additional reporting will not be declared in this code. They will be declared in </a:t>
            </a:r>
            <a:r>
              <a:rPr lang="en-GB" dirty="0" err="1" smtClean="0"/>
              <a:t>Media.monitor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Adobe Analytics implemented successfully on website or APP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832"/>
            <a:ext cx="9601196" cy="3318936"/>
          </a:xfrm>
        </p:spPr>
        <p:txBody>
          <a:bodyPr/>
          <a:lstStyle/>
          <a:p>
            <a:r>
              <a:rPr lang="en-GB" dirty="0" smtClean="0"/>
              <a:t>Without a successful Adobe Analytics implementation there is no way Adobe milestone video tracking will work</a:t>
            </a:r>
          </a:p>
          <a:p>
            <a:r>
              <a:rPr lang="en-GB" dirty="0" smtClean="0"/>
              <a:t>Check that successful image request are sent to Adobe servers using a </a:t>
            </a:r>
            <a:r>
              <a:rPr lang="en-GB" dirty="0" smtClean="0">
                <a:hlinkClick r:id="rId3"/>
              </a:rPr>
              <a:t>packet monitor</a:t>
            </a:r>
            <a:endParaRPr lang="en-GB" dirty="0" smtClean="0"/>
          </a:p>
          <a:p>
            <a:r>
              <a:rPr lang="en-GB" dirty="0" smtClean="0"/>
              <a:t>Check that data is present in Adobe Analytics</a:t>
            </a:r>
          </a:p>
          <a:p>
            <a:r>
              <a:rPr lang="en-GB" dirty="0" smtClean="0"/>
              <a:t>If all good then you can proceed to next step!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Media data to Adobe Analytics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module methods Best Practice</a:t>
            </a:r>
          </a:p>
          <a:p>
            <a:r>
              <a:rPr lang="en-GB" dirty="0" smtClean="0"/>
              <a:t>LAST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Order in which you need to call Media methods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8512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4711700" y="25146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4711700" y="51689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tagging – Video function to call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6854"/>
              </p:ext>
            </p:extLst>
          </p:nvPr>
        </p:nvGraphicFramePr>
        <p:xfrm>
          <a:off x="825500" y="2557463"/>
          <a:ext cx="10541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/>
                <a:gridCol w="2635250"/>
                <a:gridCol w="2635250"/>
                <a:gridCol w="2635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 to 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When to call 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How often to call per Video view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Send image request to Adobe Analytics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Load/First 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begins to play, resume, buffer complete, scrub release,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 often as needed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Media.stop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stops, pauses, buffers, scrubber grab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As often as needed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Media.close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Complete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Load:</a:t>
            </a:r>
            <a:r>
              <a:rPr lang="en-US" dirty="0"/>
              <a:t> Call </a:t>
            </a:r>
            <a:r>
              <a:rPr lang="en-US" dirty="0" err="1"/>
              <a:t>Media.open</a:t>
            </a:r>
            <a:r>
              <a:rPr lang="en-US" dirty="0"/>
              <a:t> and </a:t>
            </a:r>
            <a:r>
              <a:rPr lang="en-US" dirty="0" err="1" smtClean="0"/>
              <a:t>Media.play</a:t>
            </a:r>
            <a:endParaRPr lang="en-US" dirty="0"/>
          </a:p>
          <a:p>
            <a:r>
              <a:rPr lang="en-US" b="1" dirty="0"/>
              <a:t>Pause: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. For example, if a user pauses a video after 15 seconds, call </a:t>
            </a:r>
            <a:r>
              <a:rPr lang="en-US" dirty="0" err="1"/>
              <a:t>s.Media.stop</a:t>
            </a:r>
            <a:r>
              <a:rPr lang="en-US" dirty="0"/>
              <a:t>("Video1",15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Buffer: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 while the video buffers. Call </a:t>
            </a:r>
            <a:r>
              <a:rPr lang="en-US" dirty="0" err="1"/>
              <a:t>Media.play</a:t>
            </a:r>
            <a:r>
              <a:rPr lang="en-US" dirty="0"/>
              <a:t> when playback resumes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Resume:</a:t>
            </a:r>
            <a:r>
              <a:rPr lang="en-US" dirty="0"/>
              <a:t> Call </a:t>
            </a:r>
            <a:r>
              <a:rPr lang="en-US" dirty="0" err="1"/>
              <a:t>Media.play</a:t>
            </a:r>
            <a:r>
              <a:rPr lang="en-US" dirty="0"/>
              <a:t>. For example, when a user resumes a video after initially playing 15 seconds of the video, call </a:t>
            </a:r>
            <a:r>
              <a:rPr lang="en-US" dirty="0" err="1"/>
              <a:t>s.Media.play</a:t>
            </a:r>
            <a:r>
              <a:rPr lang="en-US" dirty="0"/>
              <a:t>("Video1",15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Scrub (slider): </a:t>
            </a:r>
            <a:r>
              <a:rPr lang="en-US" dirty="0"/>
              <a:t>When the user drags the video slider, call </a:t>
            </a:r>
            <a:r>
              <a:rPr lang="en-US" dirty="0" err="1"/>
              <a:t>Media.stop</a:t>
            </a:r>
            <a:r>
              <a:rPr lang="en-US" dirty="0"/>
              <a:t>. When the user releases the video slider, call </a:t>
            </a:r>
            <a:r>
              <a:rPr lang="en-US" dirty="0" err="1"/>
              <a:t>Media.play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End: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, then </a:t>
            </a:r>
            <a:r>
              <a:rPr lang="en-US" dirty="0" err="1"/>
              <a:t>Media.close</a:t>
            </a:r>
            <a:r>
              <a:rPr lang="en-US" dirty="0"/>
              <a:t>. For example, at the end of a 100-second video, call </a:t>
            </a:r>
            <a:r>
              <a:rPr lang="en-US" dirty="0" err="1"/>
              <a:t>s.Media.stop</a:t>
            </a:r>
            <a:r>
              <a:rPr lang="en-US" dirty="0"/>
              <a:t>("Video1",100), then </a:t>
            </a:r>
            <a:r>
              <a:rPr lang="en-US" dirty="0" err="1"/>
              <a:t>s.Media.close</a:t>
            </a:r>
            <a:r>
              <a:rPr lang="en-US" dirty="0"/>
              <a:t>("Video1").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1.Open the Media Tracking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should be followed by Media 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9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all of the settings are set correctly then you can open the tracking for he Video.</a:t>
            </a:r>
          </a:p>
          <a:p>
            <a:r>
              <a:rPr lang="en-GB" dirty="0" smtClean="0"/>
              <a:t>Media open without </a:t>
            </a:r>
            <a:r>
              <a:rPr lang="en-GB" dirty="0" err="1" smtClean="0"/>
              <a:t>callback</a:t>
            </a:r>
            <a:r>
              <a:rPr lang="en-GB" dirty="0" smtClean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mediaOpenWithSettings:mediaSettings</a:t>
            </a:r>
            <a:r>
              <a:rPr lang="en-US" dirty="0"/>
              <a:t> </a:t>
            </a:r>
            <a:r>
              <a:rPr lang="en-US" dirty="0" err="1"/>
              <a:t>callback:nil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 With </a:t>
            </a:r>
            <a:r>
              <a:rPr lang="en-GB" dirty="0" err="1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Open with </a:t>
            </a:r>
            <a:r>
              <a:rPr lang="en-GB" dirty="0" err="1" smtClean="0"/>
              <a:t>callback</a:t>
            </a:r>
            <a:r>
              <a:rPr lang="en-GB" dirty="0" smtClean="0"/>
              <a:t> (correspond to </a:t>
            </a:r>
            <a:r>
              <a:rPr lang="en-GB" dirty="0" err="1" smtClean="0"/>
              <a:t>Media.monitor</a:t>
            </a:r>
            <a:r>
              <a:rPr lang="en-GB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mediaOpenWithSettings:settings</a:t>
            </a:r>
            <a:r>
              <a:rPr lang="en-US" dirty="0"/>
              <a:t> callback:^(</a:t>
            </a:r>
            <a:r>
              <a:rPr lang="en-US" b="1" dirty="0" err="1"/>
              <a:t>ADBMediaState</a:t>
            </a:r>
            <a:r>
              <a:rPr lang="en-US" b="1" dirty="0"/>
              <a:t> *state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NSLog</a:t>
            </a:r>
            <a:r>
              <a:rPr lang="en-US" dirty="0"/>
              <a:t>(@"</a:t>
            </a:r>
            <a:r>
              <a:rPr lang="en-US" dirty="0" err="1"/>
              <a:t>mediaEvent</a:t>
            </a:r>
            <a:r>
              <a:rPr lang="en-US" dirty="0"/>
              <a:t> = %@", </a:t>
            </a:r>
            <a:r>
              <a:rPr lang="en-US" dirty="0" err="1"/>
              <a:t>state.mediaEvent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if ([</a:t>
            </a:r>
            <a:r>
              <a:rPr lang="en-US" b="1" dirty="0" err="1"/>
              <a:t>state.mediaEvent</a:t>
            </a:r>
            <a:r>
              <a:rPr lang="en-US" b="1" dirty="0"/>
              <a:t> </a:t>
            </a:r>
            <a:r>
              <a:rPr lang="en-US" b="1" dirty="0" err="1"/>
              <a:t>isEqualToString</a:t>
            </a:r>
            <a:r>
              <a:rPr lang="en-US" b="1" dirty="0"/>
              <a:t>:@"PLAY"</a:t>
            </a:r>
            <a:r>
              <a:rPr lang="en-US" dirty="0"/>
              <a:t>])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myKey</a:t>
            </a:r>
            <a:r>
              <a:rPr lang="en-US" dirty="0"/>
              <a:t>":@"</a:t>
            </a:r>
            <a:r>
              <a:rPr lang="en-US" dirty="0" err="1"/>
              <a:t>myVal</a:t>
            </a:r>
            <a:r>
              <a:rPr lang="en-US" dirty="0"/>
              <a:t>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else if (</a:t>
            </a:r>
            <a:r>
              <a:rPr lang="en-US" b="1" dirty="0" err="1"/>
              <a:t>state.milestone</a:t>
            </a:r>
            <a:r>
              <a:rPr lang="en-US" b="1" dirty="0"/>
              <a:t> == 50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MyMilestone</a:t>
            </a:r>
            <a:r>
              <a:rPr lang="en-US" dirty="0"/>
              <a:t>":@"50"}];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}];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100" dirty="0" smtClean="0"/>
              <a:t>Without </a:t>
            </a:r>
            <a:r>
              <a:rPr lang="en-GB" sz="1100" dirty="0" err="1" smtClean="0"/>
              <a:t>callback</a:t>
            </a:r>
            <a:r>
              <a:rPr lang="en-GB" sz="1100" dirty="0" smtClean="0"/>
              <a:t>: </a:t>
            </a:r>
            <a:r>
              <a:rPr lang="en-US" sz="1100" dirty="0" err="1"/>
              <a:t>Media.open</a:t>
            </a:r>
            <a:r>
              <a:rPr lang="en-US" sz="1100" dirty="0"/>
              <a:t>(settings, null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With callback (correspond to </a:t>
            </a:r>
            <a:r>
              <a:rPr lang="en-US" sz="1100" dirty="0" err="1" smtClean="0"/>
              <a:t>Media.monitor</a:t>
            </a:r>
            <a:r>
              <a:rPr lang="en-US" sz="1100" dirty="0" smtClean="0"/>
              <a:t>):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Media.open</a:t>
            </a:r>
            <a:r>
              <a:rPr lang="en-US" sz="1100" dirty="0" smtClean="0"/>
              <a:t>(</a:t>
            </a:r>
            <a:r>
              <a:rPr lang="en-US" sz="1100" dirty="0" err="1" smtClean="0"/>
              <a:t>mySettings</a:t>
            </a:r>
            <a:r>
              <a:rPr lang="en-US" sz="1100" dirty="0"/>
              <a:t>, new </a:t>
            </a:r>
            <a:r>
              <a:rPr lang="en-US" sz="1100" dirty="0" err="1"/>
              <a:t>Media.MediaCallback</a:t>
            </a:r>
            <a:r>
              <a:rPr lang="en-US" sz="1100" dirty="0"/>
              <a:t>(</a:t>
            </a:r>
            <a:r>
              <a:rPr lang="en-US" sz="1100" dirty="0" err="1"/>
              <a:t>MediaState</a:t>
            </a:r>
            <a:r>
              <a:rPr lang="en-US" sz="1100" dirty="0"/>
              <a:t> state) {</a:t>
            </a:r>
            <a:endParaRPr lang="en-GB" sz="1100" dirty="0"/>
          </a:p>
          <a:p>
            <a:pPr marL="457200" lvl="1" indent="0">
              <a:buNone/>
            </a:pPr>
            <a:r>
              <a:rPr lang="en-US" sz="1100" dirty="0" smtClean="0"/>
              <a:t>@Override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public </a:t>
            </a:r>
            <a:r>
              <a:rPr lang="en-US" sz="1100" dirty="0"/>
              <a:t>void call(state) 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dirty="0" smtClean="0"/>
              <a:t>			if(</a:t>
            </a:r>
            <a:r>
              <a:rPr lang="en-US" sz="1100" dirty="0" err="1" smtClean="0"/>
              <a:t>state.mediaEvent</a:t>
            </a:r>
            <a:r>
              <a:rPr lang="en-US" sz="1100" dirty="0" smtClean="0"/>
              <a:t> </a:t>
            </a:r>
            <a:r>
              <a:rPr lang="en-US" sz="1100" dirty="0"/>
              <a:t>== OPEN){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smtClean="0"/>
              <a:t>				//</a:t>
            </a:r>
            <a:r>
              <a:rPr lang="en-US" sz="1100" dirty="0"/>
              <a:t>DO SOMETHING!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If(</a:t>
            </a:r>
            <a:r>
              <a:rPr lang="en-US" sz="1100" dirty="0" err="1" smtClean="0"/>
              <a:t>state.Milestone</a:t>
            </a:r>
            <a:r>
              <a:rPr lang="en-US" sz="1100" dirty="0" smtClean="0"/>
              <a:t> </a:t>
            </a:r>
            <a:r>
              <a:rPr lang="en-US" sz="1100" dirty="0"/>
              <a:t>== 50){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	//</a:t>
            </a:r>
            <a:r>
              <a:rPr lang="en-US" sz="1100" dirty="0"/>
              <a:t>DO SOMETHING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});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5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 of code :</a:t>
            </a:r>
          </a:p>
          <a:p>
            <a:pPr lvl="1"/>
            <a:r>
              <a:rPr lang="en-GB" dirty="0" err="1"/>
              <a:t>s.Media.open</a:t>
            </a:r>
            <a:r>
              <a:rPr lang="en-GB" dirty="0"/>
              <a:t>(</a:t>
            </a:r>
            <a:r>
              <a:rPr lang="en-GB" dirty="0" err="1"/>
              <a:t>mediaName,mediaLength,mediaPlayerName</a:t>
            </a:r>
            <a:r>
              <a:rPr lang="en-GB" dirty="0"/>
              <a:t>); </a:t>
            </a:r>
          </a:p>
          <a:p>
            <a:r>
              <a:rPr lang="en-GB" dirty="0" smtClean="0"/>
              <a:t>Parameters:</a:t>
            </a:r>
          </a:p>
          <a:p>
            <a:pPr lvl="1"/>
            <a:r>
              <a:rPr lang="en-US" b="1" dirty="0" err="1"/>
              <a:t>mediaName</a:t>
            </a:r>
            <a:r>
              <a:rPr lang="en-US" dirty="0"/>
              <a:t>: (required) The name of the video as you want it to appear in video reports. </a:t>
            </a:r>
          </a:p>
          <a:p>
            <a:pPr lvl="1"/>
            <a:r>
              <a:rPr lang="en-US" b="1" dirty="0" err="1"/>
              <a:t>mediaLength</a:t>
            </a:r>
            <a:r>
              <a:rPr lang="en-US" dirty="0"/>
              <a:t>: (required) The length of the video in seconds. </a:t>
            </a:r>
          </a:p>
          <a:p>
            <a:pPr lvl="1"/>
            <a:r>
              <a:rPr lang="en-US" b="1" dirty="0" err="1"/>
              <a:t>mediaPlayerName</a:t>
            </a:r>
            <a:r>
              <a:rPr lang="en-US" dirty="0"/>
              <a:t>: (required) The name of the media player used to view the video, as you want it to appear in video reports.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2.Media Play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playing.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not correct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Troubleshoot your implementation</a:t>
            </a:r>
          </a:p>
          <a:p>
            <a:r>
              <a:rPr lang="en-GB" dirty="0" smtClean="0"/>
              <a:t>For website implementation start from the beginning.</a:t>
            </a:r>
          </a:p>
          <a:p>
            <a:r>
              <a:rPr lang="en-GB" dirty="0" smtClean="0"/>
              <a:t>For mobile implementation follow the first steps for SDK 4.x :</a:t>
            </a:r>
          </a:p>
          <a:p>
            <a:pPr lvl="1"/>
            <a:r>
              <a:rPr lang="en-GB" dirty="0" smtClean="0"/>
              <a:t>IOS SDK 4.x 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marketing.adobe.com/resources/help/en_US/mobile/ios/dev_qs.html</a:t>
            </a:r>
            <a:endParaRPr lang="en-US" u="sng" dirty="0" smtClean="0"/>
          </a:p>
          <a:p>
            <a:pPr lvl="1"/>
            <a:r>
              <a:rPr lang="en-US" dirty="0" smtClean="0"/>
              <a:t>ANDROID SDK 4.x: </a:t>
            </a:r>
            <a:r>
              <a:rPr lang="en-US" u="sng" dirty="0">
                <a:hlinkClick r:id="rId3"/>
              </a:rPr>
              <a:t>https://marketing.adobe.com/resources/help/en_US/mobile/android/dev_qs.html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when the video is opened.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the video is started the offset needs to be set to zero</a:t>
            </a:r>
          </a:p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offset:0</a:t>
            </a:r>
            <a:r>
              <a:rPr lang="en-US" dirty="0" smtClean="0"/>
              <a:t>];</a:t>
            </a:r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Media.play</a:t>
            </a:r>
            <a:r>
              <a:rPr lang="en-US" dirty="0"/>
              <a:t>(MEDIA_NAME, 0</a:t>
            </a:r>
            <a:r>
              <a:rPr lang="en-US" dirty="0" smtClean="0"/>
              <a:t>);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(name,0);</a:t>
            </a:r>
          </a:p>
        </p:txBody>
      </p:sp>
    </p:spTree>
    <p:extLst>
      <p:ext uri="{BB962C8B-B14F-4D97-AF65-F5344CB8AC3E}">
        <p14:creationId xmlns:p14="http://schemas.microsoft.com/office/powerpoint/2010/main" val="33436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any other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correct offset needs to be specified</a:t>
            </a:r>
          </a:p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/>
              <a:t>];</a:t>
            </a:r>
            <a:endParaRPr lang="en-GB" dirty="0"/>
          </a:p>
          <a:p>
            <a:r>
              <a:rPr lang="en-GB" dirty="0" smtClean="0"/>
              <a:t>ANRDOI SDK 4.x:</a:t>
            </a:r>
          </a:p>
          <a:p>
            <a:pPr lvl="1"/>
            <a:r>
              <a:rPr lang="en-US" dirty="0"/>
              <a:t>Media.</a:t>
            </a:r>
            <a:r>
              <a:rPr lang="en-GB" dirty="0"/>
              <a:t>play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</a:t>
            </a:r>
            <a:r>
              <a:rPr lang="en-GB" dirty="0" err="1" smtClean="0"/>
              <a:t>name,offset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3.Media Stop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stopped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stop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ANDROID SDK 4.x :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 :</a:t>
            </a:r>
          </a:p>
          <a:p>
            <a:pPr lvl="1"/>
            <a:r>
              <a:rPr lang="en-GB" dirty="0" err="1"/>
              <a:t>s.Media.stop</a:t>
            </a:r>
            <a:r>
              <a:rPr lang="en-GB" dirty="0"/>
              <a:t>(</a:t>
            </a:r>
            <a:r>
              <a:rPr lang="en-GB" dirty="0" err="1"/>
              <a:t>mediaName,mediaOffset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4.Media Close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</a:t>
            </a:r>
            <a:r>
              <a:rPr lang="en-GB" smtClean="0"/>
              <a:t>be called when </a:t>
            </a:r>
            <a:r>
              <a:rPr lang="en-GB" dirty="0" smtClean="0"/>
              <a:t>the video is completed just after Media 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Close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  <a:endParaRPr lang="en-GB" sz="3200" dirty="0"/>
          </a:p>
          <a:p>
            <a:pPr lvl="1"/>
            <a:r>
              <a:rPr lang="en-US" dirty="0" smtClean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mediaClose:MEDIA_NAME</a:t>
            </a:r>
            <a:r>
              <a:rPr lang="en-US" dirty="0"/>
              <a:t>];</a:t>
            </a:r>
            <a:endParaRPr lang="en-GB" sz="3200" dirty="0"/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/>
              <a:t>());</a:t>
            </a:r>
            <a:endParaRPr lang="en-GB" dirty="0"/>
          </a:p>
          <a:p>
            <a:pPr lvl="1"/>
            <a:r>
              <a:rPr lang="en-US" dirty="0" err="1"/>
              <a:t>Media.close</a:t>
            </a:r>
            <a:r>
              <a:rPr lang="en-US" dirty="0"/>
              <a:t>(MEDIA_NAME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US" dirty="0" err="1"/>
              <a:t>s.Media.stop</a:t>
            </a:r>
            <a:r>
              <a:rPr lang="en-US" dirty="0"/>
              <a:t>("testhtml5video",currentTime);</a:t>
            </a:r>
          </a:p>
          <a:p>
            <a:pPr lvl="1"/>
            <a:r>
              <a:rPr lang="en-US" dirty="0" err="1"/>
              <a:t>s.Media.close</a:t>
            </a:r>
            <a:r>
              <a:rPr lang="en-US" dirty="0"/>
              <a:t>("testhtml5video");</a:t>
            </a:r>
            <a:endParaRPr lang="en-US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monitor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Send additional video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Media.monitor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define a custom </a:t>
            </a:r>
            <a:r>
              <a:rPr lang="en-US" dirty="0" err="1"/>
              <a:t>Media.monitor</a:t>
            </a:r>
            <a:r>
              <a:rPr lang="en-US" dirty="0"/>
              <a:t> method to track additional video metrics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placed in the same file as your Media module code (s_code.js or AppMeasurement.js)</a:t>
            </a:r>
          </a:p>
          <a:p>
            <a:r>
              <a:rPr lang="en-US" dirty="0" smtClean="0"/>
              <a:t>Will be used with:</a:t>
            </a:r>
          </a:p>
          <a:p>
            <a:pPr lvl="1"/>
            <a:r>
              <a:rPr lang="en-US" dirty="0" err="1" smtClean="0"/>
              <a:t>Media.trackVars</a:t>
            </a:r>
            <a:endParaRPr lang="en-US" dirty="0" smtClean="0"/>
          </a:p>
          <a:p>
            <a:pPr lvl="1"/>
            <a:r>
              <a:rPr lang="en-US" dirty="0" err="1" smtClean="0"/>
              <a:t>Media.trackEvents</a:t>
            </a:r>
            <a:endParaRPr lang="en-US" dirty="0" smtClean="0"/>
          </a:p>
          <a:p>
            <a:pPr lvl="1"/>
            <a:r>
              <a:rPr lang="en-US" dirty="0" err="1" smtClean="0"/>
              <a:t>Media.track</a:t>
            </a:r>
            <a:endParaRPr lang="en-US" dirty="0" smtClean="0"/>
          </a:p>
          <a:p>
            <a:r>
              <a:rPr lang="en-US" dirty="0" smtClean="0"/>
              <a:t>For mobile using Media Open with callback correspond to </a:t>
            </a:r>
            <a:r>
              <a:rPr lang="en-US" dirty="0" err="1" smtClean="0"/>
              <a:t>Media.monitor</a:t>
            </a:r>
            <a:endParaRPr lang="en-US" dirty="0" smtClean="0"/>
          </a:p>
          <a:p>
            <a:r>
              <a:rPr lang="en-US" dirty="0" smtClean="0"/>
              <a:t>Media track should be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Media variables can be used to create a rich logic to send additional data to adobe analytics: JavaScript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6203"/>
              </p:ext>
            </p:extLst>
          </p:nvPr>
        </p:nvGraphicFramePr>
        <p:xfrm>
          <a:off x="977900" y="3520441"/>
          <a:ext cx="6489700" cy="26034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44850"/>
                <a:gridCol w="3244850"/>
              </a:tblGrid>
              <a:tr h="35052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media.name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media.offset</a:t>
                      </a:r>
                      <a:endParaRPr lang="en-GB" dirty="0"/>
                    </a:p>
                  </a:txBody>
                  <a:tcPr/>
                </a:tc>
              </a:tr>
              <a:tr h="515008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media.percent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media.playerName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media.timePlayed</a:t>
                      </a:r>
                      <a:endParaRPr lang="en-GB" dirty="0"/>
                    </a:p>
                  </a:txBody>
                  <a:tcPr/>
                </a:tc>
              </a:tr>
              <a:tr h="613423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media.eventFirstTime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media.openTime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08257"/>
              </p:ext>
            </p:extLst>
          </p:nvPr>
        </p:nvGraphicFramePr>
        <p:xfrm>
          <a:off x="7912100" y="3335867"/>
          <a:ext cx="3092450" cy="2939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2450"/>
              </a:tblGrid>
              <a:tr h="327426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</a:tr>
              <a:tr h="379252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OPEN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CLOSE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STOP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MONITOR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SECONDS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MILESTONE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36" y="626961"/>
            <a:ext cx="5764694" cy="55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Adobe Analytics Video Reports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ADOBE ANALYTICS V14</a:t>
            </a:r>
          </a:p>
          <a:p>
            <a:r>
              <a:rPr lang="en-GB" dirty="0" smtClean="0"/>
              <a:t>Second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</a:t>
            </a:r>
            <a:r>
              <a:rPr lang="en-GB" smtClean="0"/>
              <a:t>Media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3243262"/>
            <a:ext cx="2120900" cy="284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3213629"/>
            <a:ext cx="175260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6186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6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Alexis Cazes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github.com/alcazes/Adobe-Analytics-Video-tracking-s_code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github.com/alcazes/Adobe-Analytics-Milestone-VIdeo-AppMeasurement-JS</a:t>
            </a:r>
            <a:endParaRPr lang="en-GB" dirty="0" smtClean="0"/>
          </a:p>
          <a:p>
            <a:r>
              <a:rPr lang="en-GB" dirty="0" err="1" smtClean="0"/>
              <a:t>Brightcove</a:t>
            </a:r>
            <a:r>
              <a:rPr lang="en-GB" dirty="0" smtClean="0"/>
              <a:t> </a:t>
            </a:r>
            <a:r>
              <a:rPr lang="en-GB" dirty="0"/>
              <a:t>flash implementation: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github.com/alcazes/Adobe-Analytics-Video-tracking-s_code/tree/master/Brightcove-flash</a:t>
            </a:r>
            <a:endParaRPr lang="en-GB" dirty="0" smtClean="0"/>
          </a:p>
          <a:p>
            <a:r>
              <a:rPr lang="en-GB" dirty="0"/>
              <a:t>HTML5 JavaScript: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github.com/alcazes/Adobe-Analytics-Video-tracking-s_code/tree/master/HTML5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github.com/alcazes/Adobe-Analytics-Milestone-VIdeo-AppMeasurement-JS/tree/master/HTML5</a:t>
            </a:r>
            <a:endParaRPr lang="en-GB" dirty="0" smtClean="0"/>
          </a:p>
          <a:p>
            <a:r>
              <a:rPr lang="en-GB" dirty="0" err="1" smtClean="0"/>
              <a:t>Youtube</a:t>
            </a:r>
            <a:r>
              <a:rPr lang="en-GB" dirty="0"/>
              <a:t> iframe: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github.com/alcazes/Adobe-Analytics-Video-tracking-s_code/tree/master/Youtube-iframe</a:t>
            </a:r>
            <a:endParaRPr lang="en-GB" dirty="0" smtClean="0"/>
          </a:p>
          <a:p>
            <a:pPr lvl="1"/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github.com/alcazes/Adobe-Analytics-Milestone-VIdeo-AppMeasurement-JS/tree/master/Youtube-iframe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Milestone </a:t>
            </a:r>
            <a:r>
              <a:rPr lang="en-GB" dirty="0"/>
              <a:t>video tracking: </a:t>
            </a:r>
            <a:r>
              <a:rPr lang="en-GB" dirty="0">
                <a:hlinkClick r:id="rId3"/>
              </a:rPr>
              <a:t>https://marketing.adobe.com/resources/help/en_US/sc/appmeasurement/video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Internal videos </a:t>
            </a:r>
            <a:r>
              <a:rPr lang="en-GB" dirty="0"/>
              <a:t>and documentation: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wiki.corp.adobe.com/pages/viewpage.action?spaceKey=ACS&amp;title=Video</a:t>
            </a:r>
            <a:endParaRPr lang="en-GB" dirty="0" smtClean="0"/>
          </a:p>
          <a:p>
            <a:r>
              <a:rPr lang="en-GB" dirty="0" err="1" smtClean="0"/>
              <a:t>Marijka</a:t>
            </a:r>
            <a:r>
              <a:rPr lang="en-GB" dirty="0" smtClean="0"/>
              <a:t> Engel </a:t>
            </a:r>
            <a:r>
              <a:rPr lang="en-GB" dirty="0"/>
              <a:t>Adobe Blogs: </a:t>
            </a:r>
            <a:r>
              <a:rPr lang="en-GB" dirty="0">
                <a:hlinkClick r:id="rId5"/>
              </a:rPr>
              <a:t>http://blogs.adobe.com/digitalmarketing/author/marijka-engel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 smtClean="0"/>
              <a:t>IOS SDK </a:t>
            </a:r>
            <a:r>
              <a:rPr lang="en-GB" dirty="0"/>
              <a:t>4.x Video: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marketing.adobe.com/resources/help/en_US/mobile/ios/video_qs.html</a:t>
            </a:r>
            <a:endParaRPr lang="en-GB" dirty="0" smtClean="0"/>
          </a:p>
          <a:p>
            <a:r>
              <a:rPr lang="en-GB" dirty="0"/>
              <a:t>ANDROID SDK 4.x Video: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marketing.adobe.com/resources/help/en_US/mobile/android/video_qs.html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ANDROID SDK 4.x: </a:t>
            </a:r>
          </a:p>
          <a:p>
            <a:pPr lvl="1"/>
            <a:r>
              <a:rPr lang="fr-FR" u="sng" dirty="0">
                <a:hlinkClick r:id="rId2"/>
              </a:rPr>
              <a:t>https://github.com/alcazes/mobile-services/blob/master/samples/Android/ADBMobileSamples/src/com/adobe/adbmobilesamples/MediaActivity.java</a:t>
            </a:r>
            <a:endParaRPr lang="en-GB" sz="3200" dirty="0"/>
          </a:p>
          <a:p>
            <a:pPr lvl="1"/>
            <a:r>
              <a:rPr lang="fr-FR" u="sng" dirty="0">
                <a:hlinkClick r:id="rId3"/>
              </a:rPr>
              <a:t>https://</a:t>
            </a:r>
            <a:r>
              <a:rPr lang="fr-FR" u="sng" dirty="0" smtClean="0">
                <a:hlinkClick r:id="rId3"/>
              </a:rPr>
              <a:t>github.com/alcazes/mobile-services/blob/master/samples/Android/ADBMobileSamples/src/com/adobe/adbmobilesamples/VideoPlayerActivity.java</a:t>
            </a:r>
            <a:endParaRPr lang="fr-FR" u="sng" dirty="0" smtClean="0"/>
          </a:p>
          <a:p>
            <a:r>
              <a:rPr lang="fr-FR" dirty="0" smtClean="0"/>
              <a:t>IOS SDK 4.x:</a:t>
            </a:r>
          </a:p>
          <a:p>
            <a:pPr lvl="1"/>
            <a:r>
              <a:rPr lang="fr-FR" u="sng" dirty="0">
                <a:hlinkClick r:id="rId4"/>
              </a:rPr>
              <a:t>https://gist.github.com/hunterpeterson/9121178</a:t>
            </a:r>
            <a:endParaRPr lang="en-GB" dirty="0"/>
          </a:p>
          <a:p>
            <a:pPr lvl="1"/>
            <a:r>
              <a:rPr lang="fr-FR" u="sng" dirty="0">
                <a:hlinkClick r:id="rId5"/>
              </a:rPr>
              <a:t>https://</a:t>
            </a:r>
            <a:r>
              <a:rPr lang="fr-FR" u="sng" dirty="0" smtClean="0">
                <a:hlinkClick r:id="rId5"/>
              </a:rPr>
              <a:t>github.com/alcazes/mobile-services/blob/master/samples/iOS/ADBMobileSamples/ADBMobileSamples/MediaViewController.m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Thanks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7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configuration in Adobe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</a:t>
            </a:r>
            <a:r>
              <a:rPr lang="en-GB" b="1" u="sng" dirty="0" smtClean="0">
                <a:solidFill>
                  <a:srgbClr val="FF0000"/>
                </a:solidFill>
              </a:rPr>
              <a:t>MUST!!!!</a:t>
            </a:r>
            <a:r>
              <a:rPr lang="en-GB" dirty="0" smtClean="0"/>
              <a:t> log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</a:t>
            </a:r>
            <a:r>
              <a:rPr lang="en-GB" dirty="0" smtClean="0"/>
              <a:t> to configure the </a:t>
            </a:r>
            <a:r>
              <a:rPr lang="en-GB" dirty="0" smtClean="0">
                <a:hlinkClick r:id="rId3"/>
              </a:rPr>
              <a:t>Video Settings</a:t>
            </a:r>
            <a:endParaRPr lang="en-GB" dirty="0" smtClean="0"/>
          </a:p>
          <a:p>
            <a:r>
              <a:rPr lang="en-GB" dirty="0" smtClean="0"/>
              <a:t>You need to choose:</a:t>
            </a:r>
          </a:p>
          <a:p>
            <a:pPr lvl="1"/>
            <a:r>
              <a:rPr lang="en-GB" dirty="0" smtClean="0"/>
              <a:t>3 </a:t>
            </a:r>
            <a:r>
              <a:rPr lang="en-GB" dirty="0" err="1" smtClean="0"/>
              <a:t>eVars</a:t>
            </a:r>
            <a:r>
              <a:rPr lang="en-GB" dirty="0" smtClean="0"/>
              <a:t> with full </a:t>
            </a:r>
            <a:r>
              <a:rPr lang="en-GB" dirty="0" err="1" smtClean="0"/>
              <a:t>subrelation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7 events</a:t>
            </a:r>
          </a:p>
          <a:p>
            <a:pPr lvl="1"/>
            <a:r>
              <a:rPr lang="en-GB" dirty="0" smtClean="0"/>
              <a:t>1 prop with </a:t>
            </a:r>
            <a:r>
              <a:rPr lang="en-GB" dirty="0" err="1" smtClean="0"/>
              <a:t>pathing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You can also specify additional events and variables to be displayed under Video reporting</a:t>
            </a:r>
          </a:p>
          <a:p>
            <a:pPr lvl="1"/>
            <a:r>
              <a:rPr lang="en-GB" dirty="0"/>
              <a:t>If you decide to use Ad video tracking additional variables will need to be used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the video reporting settings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2885974"/>
            <a:ext cx="4388337" cy="247342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53697" y="2595219"/>
            <a:ext cx="4246077" cy="291658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867400" y="3898900"/>
            <a:ext cx="660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22" y="384866"/>
            <a:ext cx="6718645" cy="59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480</TotalTime>
  <Words>2675</Words>
  <Application>Microsoft Office PowerPoint</Application>
  <PresentationFormat>Widescreen</PresentationFormat>
  <Paragraphs>432</Paragraphs>
  <Slides>65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Garamond</vt:lpstr>
      <vt:lpstr>Wingdings</vt:lpstr>
      <vt:lpstr>Organic</vt:lpstr>
      <vt:lpstr>Video Milestone Tracking</vt:lpstr>
      <vt:lpstr>Requirements!!!</vt:lpstr>
      <vt:lpstr>Check Adobe Analytics implementation</vt:lpstr>
      <vt:lpstr>Is Adobe Analytics implemented successfully on website or APP ?</vt:lpstr>
      <vt:lpstr>If not correct</vt:lpstr>
      <vt:lpstr>Configure Adobe Analytics Video Reports</vt:lpstr>
      <vt:lpstr>Video configuration in Adobe Analytics</vt:lpstr>
      <vt:lpstr>Access the video reporting settings</vt:lpstr>
      <vt:lpstr>PowerPoint Presentation</vt:lpstr>
      <vt:lpstr>Create processing rules for mobile video tracking</vt:lpstr>
      <vt:lpstr>Create processing rules.</vt:lpstr>
      <vt:lpstr>Processing rules examples</vt:lpstr>
      <vt:lpstr>Video name</vt:lpstr>
      <vt:lpstr>Video Segment</vt:lpstr>
      <vt:lpstr>Video Content Type</vt:lpstr>
      <vt:lpstr>Video time played</vt:lpstr>
      <vt:lpstr>Video view</vt:lpstr>
      <vt:lpstr>Video Segment view</vt:lpstr>
      <vt:lpstr>Video complete</vt:lpstr>
      <vt:lpstr>Video player</vt:lpstr>
      <vt:lpstr>Configure the Media module</vt:lpstr>
      <vt:lpstr>Choose the right tracking library for your video player</vt:lpstr>
      <vt:lpstr>Different Video Players available</vt:lpstr>
      <vt:lpstr>How to identify a video player</vt:lpstr>
      <vt:lpstr>AutoTrack vs Manual Tag: </vt:lpstr>
      <vt:lpstr>Decide on AutoTrack or Manual Tag - when to use manual tag</vt:lpstr>
      <vt:lpstr>Media Module settings</vt:lpstr>
      <vt:lpstr>Mobile Media module settings</vt:lpstr>
      <vt:lpstr>IOS SDK 4.x</vt:lpstr>
      <vt:lpstr>IOS SDK 4.x</vt:lpstr>
      <vt:lpstr>ADNROID SDK 4.x</vt:lpstr>
      <vt:lpstr>ANDROID SDK 4.x</vt:lpstr>
      <vt:lpstr>Web Media module implementation</vt:lpstr>
      <vt:lpstr>Download the media module</vt:lpstr>
      <vt:lpstr>Media module implementation</vt:lpstr>
      <vt:lpstr>Video code implementation</vt:lpstr>
      <vt:lpstr>Variable mapping</vt:lpstr>
      <vt:lpstr>Variable mapping</vt:lpstr>
      <vt:lpstr>Variable mapping: s.Media.contextDataMapping</vt:lpstr>
      <vt:lpstr>Send Media data to Adobe Analytics</vt:lpstr>
      <vt:lpstr>Order in which you need to call Media methods</vt:lpstr>
      <vt:lpstr>Manual tagging – Video function to call</vt:lpstr>
      <vt:lpstr>Examples</vt:lpstr>
      <vt:lpstr>1.Open the Media Tracking </vt:lpstr>
      <vt:lpstr>IOS SDK 4.x Media Open</vt:lpstr>
      <vt:lpstr>IOS SDK 4.x Media Open With Callback</vt:lpstr>
      <vt:lpstr>ANDROID SDK 4.x Media Open</vt:lpstr>
      <vt:lpstr>JavaScript</vt:lpstr>
      <vt:lpstr>2.Media Play</vt:lpstr>
      <vt:lpstr>Media Play when the video is opened.</vt:lpstr>
      <vt:lpstr>Media Play any other time</vt:lpstr>
      <vt:lpstr>3.Media Stop</vt:lpstr>
      <vt:lpstr>Media stop</vt:lpstr>
      <vt:lpstr>4.Media Close</vt:lpstr>
      <vt:lpstr>Media Close</vt:lpstr>
      <vt:lpstr>Media monitor</vt:lpstr>
      <vt:lpstr>Media.monitor</vt:lpstr>
      <vt:lpstr>Media variables</vt:lpstr>
      <vt:lpstr>PowerPoint Presentation</vt:lpstr>
      <vt:lpstr>Mobile Media State</vt:lpstr>
      <vt:lpstr>PowerPoint Presentation</vt:lpstr>
      <vt:lpstr>Code examples</vt:lpstr>
      <vt:lpstr>Additional documentation</vt:lpstr>
      <vt:lpstr>Mobile code example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Milestone Tracking</dc:title>
  <dc:creator>Alexis Cazes</dc:creator>
  <cp:lastModifiedBy>Alexis Cazes</cp:lastModifiedBy>
  <cp:revision>75</cp:revision>
  <dcterms:created xsi:type="dcterms:W3CDTF">2015-02-16T15:55:30Z</dcterms:created>
  <dcterms:modified xsi:type="dcterms:W3CDTF">2015-05-15T13:05:14Z</dcterms:modified>
</cp:coreProperties>
</file>