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notesMasterIdLst>
    <p:notesMasterId r:id="rId13"/>
  </p:notesMasterIdLst>
  <p:handoutMasterIdLst>
    <p:handoutMasterId r:id="rId14"/>
  </p:handoutMasterIdLst>
  <p:sldIdLst>
    <p:sldId id="256" r:id="rId2"/>
    <p:sldId id="750" r:id="rId3"/>
    <p:sldId id="753" r:id="rId4"/>
    <p:sldId id="755" r:id="rId5"/>
    <p:sldId id="754" r:id="rId6"/>
    <p:sldId id="756" r:id="rId7"/>
    <p:sldId id="757" r:id="rId8"/>
    <p:sldId id="758" r:id="rId9"/>
    <p:sldId id="752" r:id="rId10"/>
    <p:sldId id="748" r:id="rId11"/>
    <p:sldId id="759" r:id="rId12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95928" autoAdjust="0"/>
  </p:normalViewPr>
  <p:slideViewPr>
    <p:cSldViewPr>
      <p:cViewPr varScale="1">
        <p:scale>
          <a:sx n="125" d="100"/>
          <a:sy n="125" d="100"/>
        </p:scale>
        <p:origin x="14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hProcess4" loCatId="" qsTypeId="urn:microsoft.com/office/officeart/2005/8/quickstyle/simple1" qsCatId="simple" csTypeId="urn:microsoft.com/office/officeart/2005/8/colors/accent1_2" csCatId="accent1" phldr="1"/>
      <dgm:spPr/>
    </dgm:pt>
    <dgm:pt modelId="{1EC730D7-E694-C641-8681-C3F2E246CDB2}">
      <dgm:prSet phldrT="[Texto]"/>
      <dgm:spPr/>
      <dgm:t>
        <a:bodyPr/>
        <a:lstStyle/>
        <a:p>
          <a:r>
            <a:rPr lang="pt-BR" dirty="0"/>
            <a:t>2000</a:t>
          </a:r>
        </a:p>
      </dgm:t>
    </dgm:pt>
    <dgm:pt modelId="{40ADD652-CB03-324E-B136-B99103C6E8C1}" type="parTrans" cxnId="{DBC2CF5E-E92B-BF4F-9DDF-1614EC6CA659}">
      <dgm:prSet/>
      <dgm:spPr/>
      <dgm:t>
        <a:bodyPr/>
        <a:lstStyle/>
        <a:p>
          <a:endParaRPr lang="pt-BR"/>
        </a:p>
      </dgm:t>
    </dgm:pt>
    <dgm:pt modelId="{BD277284-34DF-0747-A0D9-46A7AEEA48F3}" type="sibTrans" cxnId="{DBC2CF5E-E92B-BF4F-9DDF-1614EC6CA659}">
      <dgm:prSet/>
      <dgm:spPr/>
      <dgm:t>
        <a:bodyPr/>
        <a:lstStyle/>
        <a:p>
          <a:endParaRPr lang="pt-BR"/>
        </a:p>
      </dgm:t>
    </dgm:pt>
    <dgm:pt modelId="{FFA10834-4A1C-B041-8157-72FBD8AE1B0D}">
      <dgm:prSet phldrT="[Texto]"/>
      <dgm:spPr/>
      <dgm:t>
        <a:bodyPr/>
        <a:lstStyle/>
        <a:p>
          <a:r>
            <a:rPr lang="pt-BR" dirty="0"/>
            <a:t>2001</a:t>
          </a:r>
        </a:p>
      </dgm:t>
    </dgm:pt>
    <dgm:pt modelId="{3202503A-D4AB-1C4A-AA24-497F4DF38C55}" type="parTrans" cxnId="{401553F1-9890-9948-93B7-61218DE48B5E}">
      <dgm:prSet/>
      <dgm:spPr/>
      <dgm:t>
        <a:bodyPr/>
        <a:lstStyle/>
        <a:p>
          <a:endParaRPr lang="pt-BR"/>
        </a:p>
      </dgm:t>
    </dgm:pt>
    <dgm:pt modelId="{FD2C704D-D73B-F846-9EE3-AC8EB27CB835}" type="sibTrans" cxnId="{401553F1-9890-9948-93B7-61218DE48B5E}">
      <dgm:prSet/>
      <dgm:spPr/>
      <dgm:t>
        <a:bodyPr/>
        <a:lstStyle/>
        <a:p>
          <a:endParaRPr lang="pt-BR"/>
        </a:p>
      </dgm:t>
    </dgm:pt>
    <dgm:pt modelId="{A6543013-24AD-FB4A-B2F4-CB0314C5E6D7}">
      <dgm:prSet phldrT="[Texto]"/>
      <dgm:spPr/>
      <dgm:t>
        <a:bodyPr/>
        <a:lstStyle/>
        <a:p>
          <a:r>
            <a:rPr lang="pt-BR" dirty="0"/>
            <a:t>2003</a:t>
          </a:r>
        </a:p>
      </dgm:t>
    </dgm:pt>
    <dgm:pt modelId="{9BEFB4E2-F746-6440-AAAB-C5438F31D53F}" type="parTrans" cxnId="{558228AF-2656-5747-A918-6377261955C4}">
      <dgm:prSet/>
      <dgm:spPr/>
      <dgm:t>
        <a:bodyPr/>
        <a:lstStyle/>
        <a:p>
          <a:endParaRPr lang="pt-BR"/>
        </a:p>
      </dgm:t>
    </dgm:pt>
    <dgm:pt modelId="{CBAE48C0-0B96-1947-90DE-03822D9AB0A9}" type="sibTrans" cxnId="{558228AF-2656-5747-A918-6377261955C4}">
      <dgm:prSet/>
      <dgm:spPr/>
      <dgm:t>
        <a:bodyPr/>
        <a:lstStyle/>
        <a:p>
          <a:endParaRPr lang="pt-BR"/>
        </a:p>
      </dgm:t>
    </dgm:pt>
    <dgm:pt modelId="{4C2578C9-CBD8-1749-9EF4-C43F8591FA60}">
      <dgm:prSet phldrT="[Texto]"/>
      <dgm:spPr/>
      <dgm:t>
        <a:bodyPr/>
        <a:lstStyle/>
        <a:p>
          <a:r>
            <a:rPr lang="pt-BR" b="0" i="0" dirty="0"/>
            <a:t>1º Simpósio de Manutenção de Software da Marinha (</a:t>
          </a:r>
          <a:r>
            <a:rPr lang="pt-BR" b="0" i="0" dirty="0" err="1"/>
            <a:t>ManSoft</a:t>
          </a:r>
          <a:r>
            <a:rPr lang="pt-BR" b="0" i="0" dirty="0"/>
            <a:t>) no Rio de Janeiro</a:t>
          </a:r>
          <a:endParaRPr lang="pt-BR" dirty="0"/>
        </a:p>
      </dgm:t>
    </dgm:pt>
    <dgm:pt modelId="{E10A5414-A158-3B4F-92F2-D25FB852A644}" type="parTrans" cxnId="{DF12E8E1-B4BE-7B47-B56B-CE55081FB286}">
      <dgm:prSet/>
      <dgm:spPr/>
      <dgm:t>
        <a:bodyPr/>
        <a:lstStyle/>
        <a:p>
          <a:endParaRPr lang="pt-BR"/>
        </a:p>
      </dgm:t>
    </dgm:pt>
    <dgm:pt modelId="{4352587E-44B9-C740-B1D7-ACC44A8B5494}" type="sibTrans" cxnId="{DF12E8E1-B4BE-7B47-B56B-CE55081FB286}">
      <dgm:prSet/>
      <dgm:spPr/>
      <dgm:t>
        <a:bodyPr/>
        <a:lstStyle/>
        <a:p>
          <a:endParaRPr lang="pt-BR"/>
        </a:p>
      </dgm:t>
    </dgm:pt>
    <dgm:pt modelId="{A1B30D3B-1B3D-584E-AFED-94EE899BB630}">
      <dgm:prSet/>
      <dgm:spPr/>
      <dgm:t>
        <a:bodyPr/>
        <a:lstStyle/>
        <a:p>
          <a:r>
            <a:rPr lang="pt-BR" b="0" i="0" dirty="0"/>
            <a:t>2º Simpósio de Manutenção de Software da Marinha (</a:t>
          </a:r>
          <a:r>
            <a:rPr lang="pt-BR" b="0" i="0" dirty="0" err="1"/>
            <a:t>ManSoft</a:t>
          </a:r>
          <a:r>
            <a:rPr lang="pt-BR" b="0" i="0" dirty="0"/>
            <a:t>) no Rio de Janeiro</a:t>
          </a:r>
          <a:endParaRPr lang="pt-BR" dirty="0"/>
        </a:p>
      </dgm:t>
    </dgm:pt>
    <dgm:pt modelId="{193DE7EB-1243-E54C-A99C-8B073AB89B74}" type="parTrans" cxnId="{31CF9C99-24DF-F54D-8F9B-0B5F53389381}">
      <dgm:prSet/>
      <dgm:spPr/>
      <dgm:t>
        <a:bodyPr/>
        <a:lstStyle/>
        <a:p>
          <a:endParaRPr lang="pt-BR"/>
        </a:p>
      </dgm:t>
    </dgm:pt>
    <dgm:pt modelId="{3383EE87-C30C-BA4B-BA37-76610A74D81D}" type="sibTrans" cxnId="{31CF9C99-24DF-F54D-8F9B-0B5F53389381}">
      <dgm:prSet/>
      <dgm:spPr/>
      <dgm:t>
        <a:bodyPr/>
        <a:lstStyle/>
        <a:p>
          <a:endParaRPr lang="pt-BR"/>
        </a:p>
      </dgm:t>
    </dgm:pt>
    <dgm:pt modelId="{FD1EE0B9-9750-7D47-B16F-E48A9781BBD2}">
      <dgm:prSet phldrT="[Texto]"/>
      <dgm:spPr/>
      <dgm:t>
        <a:bodyPr/>
        <a:lstStyle/>
        <a:p>
          <a:r>
            <a:rPr lang="pt-BR" b="0" i="0" dirty="0"/>
            <a:t>Simpósio de Desenvolvimento e Manutenção de Software da Marinha (SDMS)</a:t>
          </a:r>
          <a:endParaRPr lang="pt-BR" dirty="0"/>
        </a:p>
      </dgm:t>
    </dgm:pt>
    <dgm:pt modelId="{97DA30FC-1FA2-7347-9985-0EDAB6F6F3DE}" type="parTrans" cxnId="{31445153-F241-984C-A4FD-939BBA4C7FC7}">
      <dgm:prSet/>
      <dgm:spPr/>
      <dgm:t>
        <a:bodyPr/>
        <a:lstStyle/>
        <a:p>
          <a:endParaRPr lang="pt-BR"/>
        </a:p>
      </dgm:t>
    </dgm:pt>
    <dgm:pt modelId="{0B6E71BD-851A-D540-B8AA-51504A90CEF2}" type="sibTrans" cxnId="{31445153-F241-984C-A4FD-939BBA4C7FC7}">
      <dgm:prSet/>
      <dgm:spPr/>
      <dgm:t>
        <a:bodyPr/>
        <a:lstStyle/>
        <a:p>
          <a:endParaRPr lang="pt-BR"/>
        </a:p>
      </dgm:t>
    </dgm:pt>
    <dgm:pt modelId="{D79087E6-9CC7-FD40-BED1-9A41CCEAA92A}" type="pres">
      <dgm:prSet presAssocID="{984D4DCC-4044-E143-8D1F-2F2A26940416}" presName="Name0" presStyleCnt="0">
        <dgm:presLayoutVars>
          <dgm:dir/>
          <dgm:animLvl val="lvl"/>
          <dgm:resizeHandles val="exact"/>
        </dgm:presLayoutVars>
      </dgm:prSet>
      <dgm:spPr/>
    </dgm:pt>
    <dgm:pt modelId="{79FD9CCA-6AC3-294F-8BE5-102B8759835A}" type="pres">
      <dgm:prSet presAssocID="{984D4DCC-4044-E143-8D1F-2F2A26940416}" presName="tSp" presStyleCnt="0"/>
      <dgm:spPr/>
    </dgm:pt>
    <dgm:pt modelId="{C8540949-0677-6F43-8AF8-F34A82561177}" type="pres">
      <dgm:prSet presAssocID="{984D4DCC-4044-E143-8D1F-2F2A26940416}" presName="bSp" presStyleCnt="0"/>
      <dgm:spPr/>
    </dgm:pt>
    <dgm:pt modelId="{E0772EF8-905D-C744-A878-EEE74A3491ED}" type="pres">
      <dgm:prSet presAssocID="{984D4DCC-4044-E143-8D1F-2F2A26940416}" presName="process" presStyleCnt="0"/>
      <dgm:spPr/>
    </dgm:pt>
    <dgm:pt modelId="{14E7E5E8-4EFC-EC4D-A55F-6D2FA87CBE86}" type="pres">
      <dgm:prSet presAssocID="{1EC730D7-E694-C641-8681-C3F2E246CDB2}" presName="composite1" presStyleCnt="0"/>
      <dgm:spPr/>
    </dgm:pt>
    <dgm:pt modelId="{FE9ED93E-F1CC-1342-888E-44E787874417}" type="pres">
      <dgm:prSet presAssocID="{1EC730D7-E694-C641-8681-C3F2E246CDB2}" presName="dummyNode1" presStyleLbl="node1" presStyleIdx="0" presStyleCnt="3"/>
      <dgm:spPr/>
    </dgm:pt>
    <dgm:pt modelId="{0F99481C-540D-D049-B955-B5E32AE45B87}" type="pres">
      <dgm:prSet presAssocID="{1EC730D7-E694-C641-8681-C3F2E246CDB2}" presName="childNode1" presStyleLbl="bgAcc1" presStyleIdx="0" presStyleCnt="3">
        <dgm:presLayoutVars>
          <dgm:bulletEnabled val="1"/>
        </dgm:presLayoutVars>
      </dgm:prSet>
      <dgm:spPr/>
    </dgm:pt>
    <dgm:pt modelId="{BAAF6A48-874D-AA40-A7CE-B344851AAA24}" type="pres">
      <dgm:prSet presAssocID="{1EC730D7-E694-C641-8681-C3F2E246CDB2}" presName="childNode1tx" presStyleLbl="bgAcc1" presStyleIdx="0" presStyleCnt="3">
        <dgm:presLayoutVars>
          <dgm:bulletEnabled val="1"/>
        </dgm:presLayoutVars>
      </dgm:prSet>
      <dgm:spPr/>
    </dgm:pt>
    <dgm:pt modelId="{6ED69548-2AFB-E447-AAA8-7B18D4000EF3}" type="pres">
      <dgm:prSet presAssocID="{1EC730D7-E694-C641-8681-C3F2E246CDB2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6CE0A5C5-9AE4-D04B-9B6A-7FD94EADBD55}" type="pres">
      <dgm:prSet presAssocID="{1EC730D7-E694-C641-8681-C3F2E246CDB2}" presName="connSite1" presStyleCnt="0"/>
      <dgm:spPr/>
    </dgm:pt>
    <dgm:pt modelId="{E9B56F48-2733-8C46-8372-0A1CA076DAA3}" type="pres">
      <dgm:prSet presAssocID="{BD277284-34DF-0747-A0D9-46A7AEEA48F3}" presName="Name9" presStyleLbl="sibTrans2D1" presStyleIdx="0" presStyleCnt="2"/>
      <dgm:spPr/>
    </dgm:pt>
    <dgm:pt modelId="{57BE7BA3-75B3-5C4F-BA85-6854E0DB2E50}" type="pres">
      <dgm:prSet presAssocID="{FFA10834-4A1C-B041-8157-72FBD8AE1B0D}" presName="composite2" presStyleCnt="0"/>
      <dgm:spPr/>
    </dgm:pt>
    <dgm:pt modelId="{B103C936-0FC8-474E-B945-D0B17250D4EF}" type="pres">
      <dgm:prSet presAssocID="{FFA10834-4A1C-B041-8157-72FBD8AE1B0D}" presName="dummyNode2" presStyleLbl="node1" presStyleIdx="0" presStyleCnt="3"/>
      <dgm:spPr/>
    </dgm:pt>
    <dgm:pt modelId="{92D245E4-7B68-CD4A-B733-9E12B6E102D6}" type="pres">
      <dgm:prSet presAssocID="{FFA10834-4A1C-B041-8157-72FBD8AE1B0D}" presName="childNode2" presStyleLbl="bgAcc1" presStyleIdx="1" presStyleCnt="3">
        <dgm:presLayoutVars>
          <dgm:bulletEnabled val="1"/>
        </dgm:presLayoutVars>
      </dgm:prSet>
      <dgm:spPr/>
    </dgm:pt>
    <dgm:pt modelId="{BC33B6F3-AFC6-5D4D-BEF9-7BABC5E125AD}" type="pres">
      <dgm:prSet presAssocID="{FFA10834-4A1C-B041-8157-72FBD8AE1B0D}" presName="childNode2tx" presStyleLbl="bgAcc1" presStyleIdx="1" presStyleCnt="3">
        <dgm:presLayoutVars>
          <dgm:bulletEnabled val="1"/>
        </dgm:presLayoutVars>
      </dgm:prSet>
      <dgm:spPr/>
    </dgm:pt>
    <dgm:pt modelId="{1C3DD581-BF85-3448-BBAF-17217EC9484D}" type="pres">
      <dgm:prSet presAssocID="{FFA10834-4A1C-B041-8157-72FBD8AE1B0D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53D6F871-030B-8944-95DC-C308188A3B94}" type="pres">
      <dgm:prSet presAssocID="{FFA10834-4A1C-B041-8157-72FBD8AE1B0D}" presName="connSite2" presStyleCnt="0"/>
      <dgm:spPr/>
    </dgm:pt>
    <dgm:pt modelId="{A53A3482-87D2-A846-9A1B-E5E4FE80568B}" type="pres">
      <dgm:prSet presAssocID="{FD2C704D-D73B-F846-9EE3-AC8EB27CB835}" presName="Name18" presStyleLbl="sibTrans2D1" presStyleIdx="1" presStyleCnt="2"/>
      <dgm:spPr/>
    </dgm:pt>
    <dgm:pt modelId="{1801E959-75A6-514D-ADBE-D01D6EC21344}" type="pres">
      <dgm:prSet presAssocID="{A6543013-24AD-FB4A-B2F4-CB0314C5E6D7}" presName="composite1" presStyleCnt="0"/>
      <dgm:spPr/>
    </dgm:pt>
    <dgm:pt modelId="{18AA5C3C-B7B7-FD42-8826-5EAD5E15AC7A}" type="pres">
      <dgm:prSet presAssocID="{A6543013-24AD-FB4A-B2F4-CB0314C5E6D7}" presName="dummyNode1" presStyleLbl="node1" presStyleIdx="1" presStyleCnt="3"/>
      <dgm:spPr/>
    </dgm:pt>
    <dgm:pt modelId="{5A1B90B0-AB5B-8846-8EA2-3AF71ADA6AE7}" type="pres">
      <dgm:prSet presAssocID="{A6543013-24AD-FB4A-B2F4-CB0314C5E6D7}" presName="childNode1" presStyleLbl="bgAcc1" presStyleIdx="2" presStyleCnt="3">
        <dgm:presLayoutVars>
          <dgm:bulletEnabled val="1"/>
        </dgm:presLayoutVars>
      </dgm:prSet>
      <dgm:spPr/>
    </dgm:pt>
    <dgm:pt modelId="{2BE23F93-CC57-474A-9DFB-71FE4221AF21}" type="pres">
      <dgm:prSet presAssocID="{A6543013-24AD-FB4A-B2F4-CB0314C5E6D7}" presName="childNode1tx" presStyleLbl="bgAcc1" presStyleIdx="2" presStyleCnt="3">
        <dgm:presLayoutVars>
          <dgm:bulletEnabled val="1"/>
        </dgm:presLayoutVars>
      </dgm:prSet>
      <dgm:spPr/>
    </dgm:pt>
    <dgm:pt modelId="{874D07BD-E03E-184D-9881-041D1C80058B}" type="pres">
      <dgm:prSet presAssocID="{A6543013-24AD-FB4A-B2F4-CB0314C5E6D7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0F51A03D-CA75-4547-A298-9D5BAE962C55}" type="pres">
      <dgm:prSet presAssocID="{A6543013-24AD-FB4A-B2F4-CB0314C5E6D7}" presName="connSite1" presStyleCnt="0"/>
      <dgm:spPr/>
    </dgm:pt>
  </dgm:ptLst>
  <dgm:cxnLst>
    <dgm:cxn modelId="{D47A0C0F-CDCA-2741-8070-75BDA7CB5848}" type="presOf" srcId="{4C2578C9-CBD8-1749-9EF4-C43F8591FA60}" destId="{BAAF6A48-874D-AA40-A7CE-B344851AAA24}" srcOrd="1" destOrd="0" presId="urn:microsoft.com/office/officeart/2005/8/layout/hProcess4"/>
    <dgm:cxn modelId="{BA94B91C-95CB-494C-A4D5-91F1ED7A9DF8}" type="presOf" srcId="{1EC730D7-E694-C641-8681-C3F2E246CDB2}" destId="{6ED69548-2AFB-E447-AAA8-7B18D4000EF3}" srcOrd="0" destOrd="0" presId="urn:microsoft.com/office/officeart/2005/8/layout/hProcess4"/>
    <dgm:cxn modelId="{E3765128-6CA2-6846-A5F0-F85423FC0FB3}" type="presOf" srcId="{984D4DCC-4044-E143-8D1F-2F2A26940416}" destId="{D79087E6-9CC7-FD40-BED1-9A41CCEAA92A}" srcOrd="0" destOrd="0" presId="urn:microsoft.com/office/officeart/2005/8/layout/hProcess4"/>
    <dgm:cxn modelId="{1D547533-6CAE-2B40-BFB3-74D2836B90D5}" type="presOf" srcId="{FFA10834-4A1C-B041-8157-72FBD8AE1B0D}" destId="{1C3DD581-BF85-3448-BBAF-17217EC9484D}" srcOrd="0" destOrd="0" presId="urn:microsoft.com/office/officeart/2005/8/layout/hProcess4"/>
    <dgm:cxn modelId="{AFEB2336-0F57-6B4D-82E1-EB30E5A556AB}" type="presOf" srcId="{A6543013-24AD-FB4A-B2F4-CB0314C5E6D7}" destId="{874D07BD-E03E-184D-9881-041D1C80058B}" srcOrd="0" destOrd="0" presId="urn:microsoft.com/office/officeart/2005/8/layout/hProcess4"/>
    <dgm:cxn modelId="{8AED344B-0C14-5241-9C27-044E1C3705A8}" type="presOf" srcId="{FD1EE0B9-9750-7D47-B16F-E48A9781BBD2}" destId="{2BE23F93-CC57-474A-9DFB-71FE4221AF21}" srcOrd="1" destOrd="0" presId="urn:microsoft.com/office/officeart/2005/8/layout/hProcess4"/>
    <dgm:cxn modelId="{31445153-F241-984C-A4FD-939BBA4C7FC7}" srcId="{A6543013-24AD-FB4A-B2F4-CB0314C5E6D7}" destId="{FD1EE0B9-9750-7D47-B16F-E48A9781BBD2}" srcOrd="0" destOrd="0" parTransId="{97DA30FC-1FA2-7347-9985-0EDAB6F6F3DE}" sibTransId="{0B6E71BD-851A-D540-B8AA-51504A90CEF2}"/>
    <dgm:cxn modelId="{DBC2CF5E-E92B-BF4F-9DDF-1614EC6CA659}" srcId="{984D4DCC-4044-E143-8D1F-2F2A26940416}" destId="{1EC730D7-E694-C641-8681-C3F2E246CDB2}" srcOrd="0" destOrd="0" parTransId="{40ADD652-CB03-324E-B136-B99103C6E8C1}" sibTransId="{BD277284-34DF-0747-A0D9-46A7AEEA48F3}"/>
    <dgm:cxn modelId="{7BBD1987-5419-FB42-A770-D37EDD921912}" type="presOf" srcId="{4C2578C9-CBD8-1749-9EF4-C43F8591FA60}" destId="{0F99481C-540D-D049-B955-B5E32AE45B87}" srcOrd="0" destOrd="0" presId="urn:microsoft.com/office/officeart/2005/8/layout/hProcess4"/>
    <dgm:cxn modelId="{284DF98B-E764-194A-8DC3-6DBBB7B06137}" type="presOf" srcId="{A1B30D3B-1B3D-584E-AFED-94EE899BB630}" destId="{92D245E4-7B68-CD4A-B733-9E12B6E102D6}" srcOrd="0" destOrd="0" presId="urn:microsoft.com/office/officeart/2005/8/layout/hProcess4"/>
    <dgm:cxn modelId="{A2342098-229D-F54A-B1EA-9EA115D980D3}" type="presOf" srcId="{FD1EE0B9-9750-7D47-B16F-E48A9781BBD2}" destId="{5A1B90B0-AB5B-8846-8EA2-3AF71ADA6AE7}" srcOrd="0" destOrd="0" presId="urn:microsoft.com/office/officeart/2005/8/layout/hProcess4"/>
    <dgm:cxn modelId="{31CF9C99-24DF-F54D-8F9B-0B5F53389381}" srcId="{FFA10834-4A1C-B041-8157-72FBD8AE1B0D}" destId="{A1B30D3B-1B3D-584E-AFED-94EE899BB630}" srcOrd="0" destOrd="0" parTransId="{193DE7EB-1243-E54C-A99C-8B073AB89B74}" sibTransId="{3383EE87-C30C-BA4B-BA37-76610A74D81D}"/>
    <dgm:cxn modelId="{558228AF-2656-5747-A918-6377261955C4}" srcId="{984D4DCC-4044-E143-8D1F-2F2A26940416}" destId="{A6543013-24AD-FB4A-B2F4-CB0314C5E6D7}" srcOrd="2" destOrd="0" parTransId="{9BEFB4E2-F746-6440-AAAB-C5438F31D53F}" sibTransId="{CBAE48C0-0B96-1947-90DE-03822D9AB0A9}"/>
    <dgm:cxn modelId="{CE67DFCB-0594-2D4A-BB92-70057B142120}" type="presOf" srcId="{FD2C704D-D73B-F846-9EE3-AC8EB27CB835}" destId="{A53A3482-87D2-A846-9A1B-E5E4FE80568B}" srcOrd="0" destOrd="0" presId="urn:microsoft.com/office/officeart/2005/8/layout/hProcess4"/>
    <dgm:cxn modelId="{54DF4BD8-3A9F-E440-9EC8-C1BB41F44512}" type="presOf" srcId="{BD277284-34DF-0747-A0D9-46A7AEEA48F3}" destId="{E9B56F48-2733-8C46-8372-0A1CA076DAA3}" srcOrd="0" destOrd="0" presId="urn:microsoft.com/office/officeart/2005/8/layout/hProcess4"/>
    <dgm:cxn modelId="{7CA934DB-67F2-F14D-B81F-6A4A6F52A8D6}" type="presOf" srcId="{A1B30D3B-1B3D-584E-AFED-94EE899BB630}" destId="{BC33B6F3-AFC6-5D4D-BEF9-7BABC5E125AD}" srcOrd="1" destOrd="0" presId="urn:microsoft.com/office/officeart/2005/8/layout/hProcess4"/>
    <dgm:cxn modelId="{DF12E8E1-B4BE-7B47-B56B-CE55081FB286}" srcId="{1EC730D7-E694-C641-8681-C3F2E246CDB2}" destId="{4C2578C9-CBD8-1749-9EF4-C43F8591FA60}" srcOrd="0" destOrd="0" parTransId="{E10A5414-A158-3B4F-92F2-D25FB852A644}" sibTransId="{4352587E-44B9-C740-B1D7-ACC44A8B5494}"/>
    <dgm:cxn modelId="{401553F1-9890-9948-93B7-61218DE48B5E}" srcId="{984D4DCC-4044-E143-8D1F-2F2A26940416}" destId="{FFA10834-4A1C-B041-8157-72FBD8AE1B0D}" srcOrd="1" destOrd="0" parTransId="{3202503A-D4AB-1C4A-AA24-497F4DF38C55}" sibTransId="{FD2C704D-D73B-F846-9EE3-AC8EB27CB835}"/>
    <dgm:cxn modelId="{A2C9FB8C-05FE-1B44-A24F-06F8F6438DEE}" type="presParOf" srcId="{D79087E6-9CC7-FD40-BED1-9A41CCEAA92A}" destId="{79FD9CCA-6AC3-294F-8BE5-102B8759835A}" srcOrd="0" destOrd="0" presId="urn:microsoft.com/office/officeart/2005/8/layout/hProcess4"/>
    <dgm:cxn modelId="{91FAEA60-65BB-B847-A1AF-AD53FBD80998}" type="presParOf" srcId="{D79087E6-9CC7-FD40-BED1-9A41CCEAA92A}" destId="{C8540949-0677-6F43-8AF8-F34A82561177}" srcOrd="1" destOrd="0" presId="urn:microsoft.com/office/officeart/2005/8/layout/hProcess4"/>
    <dgm:cxn modelId="{0EEF8642-7F61-C240-90A9-821C7A9B8C9C}" type="presParOf" srcId="{D79087E6-9CC7-FD40-BED1-9A41CCEAA92A}" destId="{E0772EF8-905D-C744-A878-EEE74A3491ED}" srcOrd="2" destOrd="0" presId="urn:microsoft.com/office/officeart/2005/8/layout/hProcess4"/>
    <dgm:cxn modelId="{5EBD717E-AE03-6B4D-A012-76DAA19DF028}" type="presParOf" srcId="{E0772EF8-905D-C744-A878-EEE74A3491ED}" destId="{14E7E5E8-4EFC-EC4D-A55F-6D2FA87CBE86}" srcOrd="0" destOrd="0" presId="urn:microsoft.com/office/officeart/2005/8/layout/hProcess4"/>
    <dgm:cxn modelId="{780EC724-BA91-664E-958E-34DD07592138}" type="presParOf" srcId="{14E7E5E8-4EFC-EC4D-A55F-6D2FA87CBE86}" destId="{FE9ED93E-F1CC-1342-888E-44E787874417}" srcOrd="0" destOrd="0" presId="urn:microsoft.com/office/officeart/2005/8/layout/hProcess4"/>
    <dgm:cxn modelId="{6D8E9460-EB29-1743-9C83-45E4ED9535BA}" type="presParOf" srcId="{14E7E5E8-4EFC-EC4D-A55F-6D2FA87CBE86}" destId="{0F99481C-540D-D049-B955-B5E32AE45B87}" srcOrd="1" destOrd="0" presId="urn:microsoft.com/office/officeart/2005/8/layout/hProcess4"/>
    <dgm:cxn modelId="{50A984DE-E1BC-924F-A726-A322EF29941D}" type="presParOf" srcId="{14E7E5E8-4EFC-EC4D-A55F-6D2FA87CBE86}" destId="{BAAF6A48-874D-AA40-A7CE-B344851AAA24}" srcOrd="2" destOrd="0" presId="urn:microsoft.com/office/officeart/2005/8/layout/hProcess4"/>
    <dgm:cxn modelId="{912EEA34-908E-6540-9CE1-681104ECA97F}" type="presParOf" srcId="{14E7E5E8-4EFC-EC4D-A55F-6D2FA87CBE86}" destId="{6ED69548-2AFB-E447-AAA8-7B18D4000EF3}" srcOrd="3" destOrd="0" presId="urn:microsoft.com/office/officeart/2005/8/layout/hProcess4"/>
    <dgm:cxn modelId="{F8757122-DCFD-B342-A2C4-D69843892FDD}" type="presParOf" srcId="{14E7E5E8-4EFC-EC4D-A55F-6D2FA87CBE86}" destId="{6CE0A5C5-9AE4-D04B-9B6A-7FD94EADBD55}" srcOrd="4" destOrd="0" presId="urn:microsoft.com/office/officeart/2005/8/layout/hProcess4"/>
    <dgm:cxn modelId="{8EF62619-F5D7-A74C-9449-3F071B11A735}" type="presParOf" srcId="{E0772EF8-905D-C744-A878-EEE74A3491ED}" destId="{E9B56F48-2733-8C46-8372-0A1CA076DAA3}" srcOrd="1" destOrd="0" presId="urn:microsoft.com/office/officeart/2005/8/layout/hProcess4"/>
    <dgm:cxn modelId="{44F26842-42E3-0E42-B32A-462325B2E1D8}" type="presParOf" srcId="{E0772EF8-905D-C744-A878-EEE74A3491ED}" destId="{57BE7BA3-75B3-5C4F-BA85-6854E0DB2E50}" srcOrd="2" destOrd="0" presId="urn:microsoft.com/office/officeart/2005/8/layout/hProcess4"/>
    <dgm:cxn modelId="{8A7707ED-5024-214E-B0E8-A23DE5C03503}" type="presParOf" srcId="{57BE7BA3-75B3-5C4F-BA85-6854E0DB2E50}" destId="{B103C936-0FC8-474E-B945-D0B17250D4EF}" srcOrd="0" destOrd="0" presId="urn:microsoft.com/office/officeart/2005/8/layout/hProcess4"/>
    <dgm:cxn modelId="{09FB1A45-0E3F-5A47-9E02-0169510D085A}" type="presParOf" srcId="{57BE7BA3-75B3-5C4F-BA85-6854E0DB2E50}" destId="{92D245E4-7B68-CD4A-B733-9E12B6E102D6}" srcOrd="1" destOrd="0" presId="urn:microsoft.com/office/officeart/2005/8/layout/hProcess4"/>
    <dgm:cxn modelId="{6D77F9A7-CF47-D545-B782-D7805DE6F89B}" type="presParOf" srcId="{57BE7BA3-75B3-5C4F-BA85-6854E0DB2E50}" destId="{BC33B6F3-AFC6-5D4D-BEF9-7BABC5E125AD}" srcOrd="2" destOrd="0" presId="urn:microsoft.com/office/officeart/2005/8/layout/hProcess4"/>
    <dgm:cxn modelId="{20B969AA-19AE-4B48-B2D4-76690E4062DB}" type="presParOf" srcId="{57BE7BA3-75B3-5C4F-BA85-6854E0DB2E50}" destId="{1C3DD581-BF85-3448-BBAF-17217EC9484D}" srcOrd="3" destOrd="0" presId="urn:microsoft.com/office/officeart/2005/8/layout/hProcess4"/>
    <dgm:cxn modelId="{D2FD13A1-891F-CE4D-93CD-B03CF21DB35F}" type="presParOf" srcId="{57BE7BA3-75B3-5C4F-BA85-6854E0DB2E50}" destId="{53D6F871-030B-8944-95DC-C308188A3B94}" srcOrd="4" destOrd="0" presId="urn:microsoft.com/office/officeart/2005/8/layout/hProcess4"/>
    <dgm:cxn modelId="{D90B8E65-CB33-7A43-983C-F4BDE8FB8FA3}" type="presParOf" srcId="{E0772EF8-905D-C744-A878-EEE74A3491ED}" destId="{A53A3482-87D2-A846-9A1B-E5E4FE80568B}" srcOrd="3" destOrd="0" presId="urn:microsoft.com/office/officeart/2005/8/layout/hProcess4"/>
    <dgm:cxn modelId="{8543FCFE-4997-0748-9113-918D5B28D2DD}" type="presParOf" srcId="{E0772EF8-905D-C744-A878-EEE74A3491ED}" destId="{1801E959-75A6-514D-ADBE-D01D6EC21344}" srcOrd="4" destOrd="0" presId="urn:microsoft.com/office/officeart/2005/8/layout/hProcess4"/>
    <dgm:cxn modelId="{D8AA0AC6-8283-4743-A792-99932C2DB0E5}" type="presParOf" srcId="{1801E959-75A6-514D-ADBE-D01D6EC21344}" destId="{18AA5C3C-B7B7-FD42-8826-5EAD5E15AC7A}" srcOrd="0" destOrd="0" presId="urn:microsoft.com/office/officeart/2005/8/layout/hProcess4"/>
    <dgm:cxn modelId="{2A5A4830-2899-B84F-BA4F-99BDF8A334CF}" type="presParOf" srcId="{1801E959-75A6-514D-ADBE-D01D6EC21344}" destId="{5A1B90B0-AB5B-8846-8EA2-3AF71ADA6AE7}" srcOrd="1" destOrd="0" presId="urn:microsoft.com/office/officeart/2005/8/layout/hProcess4"/>
    <dgm:cxn modelId="{991B309B-D0AE-004F-BC76-1312D1EAC87D}" type="presParOf" srcId="{1801E959-75A6-514D-ADBE-D01D6EC21344}" destId="{2BE23F93-CC57-474A-9DFB-71FE4221AF21}" srcOrd="2" destOrd="0" presId="urn:microsoft.com/office/officeart/2005/8/layout/hProcess4"/>
    <dgm:cxn modelId="{607D3971-4414-E34F-AD39-C08CD6BBC9D2}" type="presParOf" srcId="{1801E959-75A6-514D-ADBE-D01D6EC21344}" destId="{874D07BD-E03E-184D-9881-041D1C80058B}" srcOrd="3" destOrd="0" presId="urn:microsoft.com/office/officeart/2005/8/layout/hProcess4"/>
    <dgm:cxn modelId="{BDD3F0D4-3E7C-A34B-92EE-E805C384AED8}" type="presParOf" srcId="{1801E959-75A6-514D-ADBE-D01D6EC21344}" destId="{0F51A03D-CA75-4547-A298-9D5BAE962C55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1EC730D7-E694-C641-8681-C3F2E246CDB2}">
      <dgm:prSet phldrT="[Texto]"/>
      <dgm:spPr/>
      <dgm:t>
        <a:bodyPr/>
        <a:lstStyle/>
        <a:p>
          <a:r>
            <a:rPr lang="pt-BR" dirty="0"/>
            <a:t>2004</a:t>
          </a:r>
        </a:p>
      </dgm:t>
    </dgm:pt>
    <dgm:pt modelId="{40ADD652-CB03-324E-B136-B99103C6E8C1}" type="parTrans" cxnId="{DBC2CF5E-E92B-BF4F-9DDF-1614EC6CA659}">
      <dgm:prSet/>
      <dgm:spPr/>
      <dgm:t>
        <a:bodyPr/>
        <a:lstStyle/>
        <a:p>
          <a:endParaRPr lang="pt-BR"/>
        </a:p>
      </dgm:t>
    </dgm:pt>
    <dgm:pt modelId="{BD277284-34DF-0747-A0D9-46A7AEEA48F3}" type="sibTrans" cxnId="{DBC2CF5E-E92B-BF4F-9DDF-1614EC6CA659}">
      <dgm:prSet/>
      <dgm:spPr/>
      <dgm:t>
        <a:bodyPr/>
        <a:lstStyle/>
        <a:p>
          <a:endParaRPr lang="pt-BR"/>
        </a:p>
      </dgm:t>
    </dgm:pt>
    <dgm:pt modelId="{FFA10834-4A1C-B041-8157-72FBD8AE1B0D}">
      <dgm:prSet phldrT="[Texto]"/>
      <dgm:spPr/>
      <dgm:t>
        <a:bodyPr/>
        <a:lstStyle/>
        <a:p>
          <a:r>
            <a:rPr lang="pt-BR" dirty="0"/>
            <a:t>2005</a:t>
          </a:r>
        </a:p>
      </dgm:t>
    </dgm:pt>
    <dgm:pt modelId="{3202503A-D4AB-1C4A-AA24-497F4DF38C55}" type="parTrans" cxnId="{401553F1-9890-9948-93B7-61218DE48B5E}">
      <dgm:prSet/>
      <dgm:spPr/>
      <dgm:t>
        <a:bodyPr/>
        <a:lstStyle/>
        <a:p>
          <a:endParaRPr lang="pt-BR"/>
        </a:p>
      </dgm:t>
    </dgm:pt>
    <dgm:pt modelId="{FD2C704D-D73B-F846-9EE3-AC8EB27CB835}" type="sibTrans" cxnId="{401553F1-9890-9948-93B7-61218DE48B5E}">
      <dgm:prSet/>
      <dgm:spPr/>
      <dgm:t>
        <a:bodyPr/>
        <a:lstStyle/>
        <a:p>
          <a:endParaRPr lang="pt-BR"/>
        </a:p>
      </dgm:t>
    </dgm:pt>
    <dgm:pt modelId="{A6543013-24AD-FB4A-B2F4-CB0314C5E6D7}">
      <dgm:prSet phldrT="[Texto]"/>
      <dgm:spPr/>
      <dgm:t>
        <a:bodyPr/>
        <a:lstStyle/>
        <a:p>
          <a:r>
            <a:rPr lang="pt-BR" dirty="0"/>
            <a:t>2006</a:t>
          </a:r>
        </a:p>
      </dgm:t>
    </dgm:pt>
    <dgm:pt modelId="{9BEFB4E2-F746-6440-AAAB-C5438F31D53F}" type="parTrans" cxnId="{558228AF-2656-5747-A918-6377261955C4}">
      <dgm:prSet/>
      <dgm:spPr/>
      <dgm:t>
        <a:bodyPr/>
        <a:lstStyle/>
        <a:p>
          <a:endParaRPr lang="pt-BR"/>
        </a:p>
      </dgm:t>
    </dgm:pt>
    <dgm:pt modelId="{CBAE48C0-0B96-1947-90DE-03822D9AB0A9}" type="sibTrans" cxnId="{558228AF-2656-5747-A918-6377261955C4}">
      <dgm:prSet/>
      <dgm:spPr/>
      <dgm:t>
        <a:bodyPr/>
        <a:lstStyle/>
        <a:p>
          <a:endParaRPr lang="pt-BR"/>
        </a:p>
      </dgm:t>
    </dgm:pt>
    <dgm:pt modelId="{4C2578C9-CBD8-1749-9EF4-C43F8591FA60}">
      <dgm:prSet phldrT="[Texto]"/>
      <dgm:spPr/>
      <dgm:t>
        <a:bodyPr/>
        <a:lstStyle/>
        <a:p>
          <a:r>
            <a:rPr lang="pt-BR" b="0" i="0" dirty="0"/>
            <a:t>No SBES de Brasília, DF</a:t>
          </a:r>
          <a:endParaRPr lang="pt-BR" dirty="0"/>
        </a:p>
      </dgm:t>
    </dgm:pt>
    <dgm:pt modelId="{E10A5414-A158-3B4F-92F2-D25FB852A644}" type="parTrans" cxnId="{DF12E8E1-B4BE-7B47-B56B-CE55081FB286}">
      <dgm:prSet/>
      <dgm:spPr/>
      <dgm:t>
        <a:bodyPr/>
        <a:lstStyle/>
        <a:p>
          <a:endParaRPr lang="pt-BR"/>
        </a:p>
      </dgm:t>
    </dgm:pt>
    <dgm:pt modelId="{4352587E-44B9-C740-B1D7-ACC44A8B5494}" type="sibTrans" cxnId="{DF12E8E1-B4BE-7B47-B56B-CE55081FB286}">
      <dgm:prSet/>
      <dgm:spPr/>
      <dgm:t>
        <a:bodyPr/>
        <a:lstStyle/>
        <a:p>
          <a:endParaRPr lang="pt-BR"/>
        </a:p>
      </dgm:t>
    </dgm:pt>
    <dgm:pt modelId="{A1B30D3B-1B3D-584E-AFED-94EE899BB630}">
      <dgm:prSet/>
      <dgm:spPr/>
      <dgm:t>
        <a:bodyPr/>
        <a:lstStyle/>
        <a:p>
          <a:r>
            <a:rPr lang="pt-BR" b="0" i="0" dirty="0"/>
            <a:t>Nicolas </a:t>
          </a:r>
          <a:r>
            <a:rPr lang="pt-BR" b="0" i="0" dirty="0" err="1"/>
            <a:t>Anquetil</a:t>
          </a:r>
          <a:endParaRPr lang="pt-BR" dirty="0"/>
        </a:p>
      </dgm:t>
    </dgm:pt>
    <dgm:pt modelId="{193DE7EB-1243-E54C-A99C-8B073AB89B74}" type="parTrans" cxnId="{31CF9C99-24DF-F54D-8F9B-0B5F53389381}">
      <dgm:prSet/>
      <dgm:spPr/>
      <dgm:t>
        <a:bodyPr/>
        <a:lstStyle/>
        <a:p>
          <a:endParaRPr lang="pt-BR"/>
        </a:p>
      </dgm:t>
    </dgm:pt>
    <dgm:pt modelId="{3383EE87-C30C-BA4B-BA37-76610A74D81D}" type="sibTrans" cxnId="{31CF9C99-24DF-F54D-8F9B-0B5F53389381}">
      <dgm:prSet/>
      <dgm:spPr/>
      <dgm:t>
        <a:bodyPr/>
        <a:lstStyle/>
        <a:p>
          <a:endParaRPr lang="pt-BR"/>
        </a:p>
      </dgm:t>
    </dgm:pt>
    <dgm:pt modelId="{FD1EE0B9-9750-7D47-B16F-E48A9781BBD2}">
      <dgm:prSet phldrT="[Texto]"/>
      <dgm:spPr/>
      <dgm:t>
        <a:bodyPr/>
        <a:lstStyle/>
        <a:p>
          <a:r>
            <a:rPr lang="pt-BR" b="0" i="0" dirty="0"/>
            <a:t>Cláudia Werner</a:t>
          </a:r>
          <a:endParaRPr lang="pt-BR" dirty="0"/>
        </a:p>
      </dgm:t>
    </dgm:pt>
    <dgm:pt modelId="{97DA30FC-1FA2-7347-9985-0EDAB6F6F3DE}" type="parTrans" cxnId="{31445153-F241-984C-A4FD-939BBA4C7FC7}">
      <dgm:prSet/>
      <dgm:spPr/>
      <dgm:t>
        <a:bodyPr/>
        <a:lstStyle/>
        <a:p>
          <a:endParaRPr lang="pt-BR"/>
        </a:p>
      </dgm:t>
    </dgm:pt>
    <dgm:pt modelId="{0B6E71BD-851A-D540-B8AA-51504A90CEF2}" type="sibTrans" cxnId="{31445153-F241-984C-A4FD-939BBA4C7FC7}">
      <dgm:prSet/>
      <dgm:spPr/>
      <dgm:t>
        <a:bodyPr/>
        <a:lstStyle/>
        <a:p>
          <a:endParaRPr lang="pt-BR"/>
        </a:p>
      </dgm:t>
    </dgm:pt>
    <dgm:pt modelId="{734D1FB7-3A45-5B48-95D0-9D936BB14E11}">
      <dgm:prSet phldrT="[Texto]"/>
      <dgm:spPr/>
      <dgm:t>
        <a:bodyPr/>
        <a:lstStyle/>
        <a:p>
          <a:r>
            <a:rPr lang="pt-BR" b="0" i="0" dirty="0"/>
            <a:t>Nicolas </a:t>
          </a:r>
          <a:r>
            <a:rPr lang="pt-BR" b="0" i="0" dirty="0" err="1"/>
            <a:t>Anquetil</a:t>
          </a:r>
          <a:endParaRPr lang="pt-BR" dirty="0"/>
        </a:p>
      </dgm:t>
    </dgm:pt>
    <dgm:pt modelId="{697F13C0-60EC-8F42-A511-9732328C7FB9}" type="parTrans" cxnId="{A9BDE0A3-AA4C-A04A-A23E-21658FEFA682}">
      <dgm:prSet/>
      <dgm:spPr/>
      <dgm:t>
        <a:bodyPr/>
        <a:lstStyle/>
        <a:p>
          <a:endParaRPr lang="pt-BR"/>
        </a:p>
      </dgm:t>
    </dgm:pt>
    <dgm:pt modelId="{FFF9B7B1-876B-F642-8D45-6AE6149E0F2E}" type="sibTrans" cxnId="{A9BDE0A3-AA4C-A04A-A23E-21658FEFA682}">
      <dgm:prSet/>
      <dgm:spPr/>
      <dgm:t>
        <a:bodyPr/>
        <a:lstStyle/>
        <a:p>
          <a:endParaRPr lang="pt-BR"/>
        </a:p>
      </dgm:t>
    </dgm:pt>
    <dgm:pt modelId="{5A96A8AE-22B5-6A4C-ADFE-C9B3880E0541}">
      <dgm:prSet phldrT="[Texto]"/>
      <dgm:spPr/>
      <dgm:t>
        <a:bodyPr/>
        <a:lstStyle/>
        <a:p>
          <a:r>
            <a:rPr lang="pt-BR" b="0" i="0" dirty="0"/>
            <a:t>Rosângela Penteado</a:t>
          </a:r>
          <a:endParaRPr lang="pt-BR" dirty="0"/>
        </a:p>
      </dgm:t>
    </dgm:pt>
    <dgm:pt modelId="{F89E15EA-6C27-0B40-BAF5-672FBE29F046}" type="parTrans" cxnId="{5A21A547-656C-A345-A48C-566CFF670423}">
      <dgm:prSet/>
      <dgm:spPr/>
      <dgm:t>
        <a:bodyPr/>
        <a:lstStyle/>
        <a:p>
          <a:endParaRPr lang="pt-BR"/>
        </a:p>
      </dgm:t>
    </dgm:pt>
    <dgm:pt modelId="{C8D5555B-A779-4642-B128-6FA3BB6D8D29}" type="sibTrans" cxnId="{5A21A547-656C-A345-A48C-566CFF670423}">
      <dgm:prSet/>
      <dgm:spPr/>
      <dgm:t>
        <a:bodyPr/>
        <a:lstStyle/>
        <a:p>
          <a:endParaRPr lang="pt-BR"/>
        </a:p>
      </dgm:t>
    </dgm:pt>
    <dgm:pt modelId="{7E1227B7-F3FA-4447-82F4-801016A68851}">
      <dgm:prSet/>
      <dgm:spPr/>
      <dgm:t>
        <a:bodyPr/>
        <a:lstStyle/>
        <a:p>
          <a:r>
            <a:rPr lang="pt-BR" b="0" i="0" dirty="0"/>
            <a:t>Rosângela Penteado</a:t>
          </a:r>
          <a:endParaRPr lang="pt-BR" dirty="0"/>
        </a:p>
      </dgm:t>
    </dgm:pt>
    <dgm:pt modelId="{CFFC8E80-075D-B646-85D7-50C1C581D25C}" type="parTrans" cxnId="{AB46E3BA-8FA4-7248-ACD4-07748D72F87F}">
      <dgm:prSet/>
      <dgm:spPr/>
      <dgm:t>
        <a:bodyPr/>
        <a:lstStyle/>
        <a:p>
          <a:endParaRPr lang="pt-BR"/>
        </a:p>
      </dgm:t>
    </dgm:pt>
    <dgm:pt modelId="{F6E484DE-DE0E-0749-8619-807927DA6627}" type="sibTrans" cxnId="{AB46E3BA-8FA4-7248-ACD4-07748D72F87F}">
      <dgm:prSet/>
      <dgm:spPr/>
      <dgm:t>
        <a:bodyPr/>
        <a:lstStyle/>
        <a:p>
          <a:endParaRPr lang="pt-BR"/>
        </a:p>
      </dgm:t>
    </dgm:pt>
    <dgm:pt modelId="{762835AF-11FB-5646-9417-168FA4C33DE1}">
      <dgm:prSet/>
      <dgm:spPr/>
      <dgm:t>
        <a:bodyPr/>
        <a:lstStyle/>
        <a:p>
          <a:r>
            <a:rPr lang="pt-BR" dirty="0"/>
            <a:t>Em Manaus, AM</a:t>
          </a:r>
        </a:p>
      </dgm:t>
    </dgm:pt>
    <dgm:pt modelId="{2299BF3D-69AD-5546-9AA0-F773D7C5675C}" type="parTrans" cxnId="{A7CFA6AE-1749-1B46-BE48-41E1EC65AA65}">
      <dgm:prSet/>
      <dgm:spPr/>
      <dgm:t>
        <a:bodyPr/>
        <a:lstStyle/>
        <a:p>
          <a:endParaRPr lang="pt-BR"/>
        </a:p>
      </dgm:t>
    </dgm:pt>
    <dgm:pt modelId="{D6FB8EAF-9725-5144-83A5-46EC04E96527}" type="sibTrans" cxnId="{A7CFA6AE-1749-1B46-BE48-41E1EC65AA65}">
      <dgm:prSet/>
      <dgm:spPr/>
      <dgm:t>
        <a:bodyPr/>
        <a:lstStyle/>
        <a:p>
          <a:endParaRPr lang="pt-BR"/>
        </a:p>
      </dgm:t>
    </dgm:pt>
    <dgm:pt modelId="{3F6196B9-5E33-FD43-B8EF-F3099458D94B}">
      <dgm:prSet phldrT="[Texto]"/>
      <dgm:spPr/>
      <dgm:t>
        <a:bodyPr/>
        <a:lstStyle/>
        <a:p>
          <a:r>
            <a:rPr lang="pt-BR" dirty="0"/>
            <a:t>Nabor Mendonça</a:t>
          </a:r>
        </a:p>
      </dgm:t>
    </dgm:pt>
    <dgm:pt modelId="{66F56DC4-8BEC-724C-89D5-E472BBBF330B}" type="parTrans" cxnId="{F9CBC5BB-EF42-CF44-85AC-12D55960BBE3}">
      <dgm:prSet/>
      <dgm:spPr/>
      <dgm:t>
        <a:bodyPr/>
        <a:lstStyle/>
        <a:p>
          <a:endParaRPr lang="pt-BR"/>
        </a:p>
      </dgm:t>
    </dgm:pt>
    <dgm:pt modelId="{C468B2B9-1FAA-8548-91B7-092C52EEF65C}" type="sibTrans" cxnId="{F9CBC5BB-EF42-CF44-85AC-12D55960BBE3}">
      <dgm:prSet/>
      <dgm:spPr/>
      <dgm:t>
        <a:bodyPr/>
        <a:lstStyle/>
        <a:p>
          <a:endParaRPr lang="pt-BR"/>
        </a:p>
      </dgm:t>
    </dgm:pt>
    <dgm:pt modelId="{95295833-A39F-664D-885C-CCD3338EAA1C}">
      <dgm:prSet phldrT="[Texto]"/>
      <dgm:spPr/>
      <dgm:t>
        <a:bodyPr/>
        <a:lstStyle/>
        <a:p>
          <a:r>
            <a:rPr lang="pt-BR" dirty="0"/>
            <a:t>No SBQS de Vila Velha, ES</a:t>
          </a:r>
        </a:p>
      </dgm:t>
    </dgm:pt>
    <dgm:pt modelId="{7BB3DF0C-BBB2-0740-A519-882224521BF4}" type="parTrans" cxnId="{C6F0E592-28EA-D841-B770-8C775D7EE662}">
      <dgm:prSet/>
      <dgm:spPr/>
      <dgm:t>
        <a:bodyPr/>
        <a:lstStyle/>
        <a:p>
          <a:endParaRPr lang="pt-BR"/>
        </a:p>
      </dgm:t>
    </dgm:pt>
    <dgm:pt modelId="{8A0BDCE7-78C9-1744-B3A2-35E658220AB1}" type="sibTrans" cxnId="{C6F0E592-28EA-D841-B770-8C775D7EE662}">
      <dgm:prSet/>
      <dgm:spPr/>
      <dgm:t>
        <a:bodyPr/>
        <a:lstStyle/>
        <a:p>
          <a:endParaRPr lang="pt-BR"/>
        </a:p>
      </dgm:t>
    </dgm:pt>
    <dgm:pt modelId="{30B6EBDD-7006-E84E-B3A8-28A40A6A2F95}">
      <dgm:prSet phldrT="[Texto]"/>
      <dgm:spPr/>
      <dgm:t>
        <a:bodyPr/>
        <a:lstStyle/>
        <a:p>
          <a:r>
            <a:rPr lang="pt-BR" dirty="0"/>
            <a:t>2007</a:t>
          </a:r>
        </a:p>
      </dgm:t>
    </dgm:pt>
    <dgm:pt modelId="{D9DBAEE5-5798-FF4A-A5A8-5B9E9ECEAC0A}" type="parTrans" cxnId="{63E3D2BB-7E1B-F64A-B85B-251AD52C4E6F}">
      <dgm:prSet/>
      <dgm:spPr/>
      <dgm:t>
        <a:bodyPr/>
        <a:lstStyle/>
        <a:p>
          <a:endParaRPr lang="pt-BR"/>
        </a:p>
      </dgm:t>
    </dgm:pt>
    <dgm:pt modelId="{AD2E4716-4B40-4540-B1EE-57A604E92CF2}" type="sibTrans" cxnId="{63E3D2BB-7E1B-F64A-B85B-251AD52C4E6F}">
      <dgm:prSet/>
      <dgm:spPr/>
      <dgm:t>
        <a:bodyPr/>
        <a:lstStyle/>
        <a:p>
          <a:endParaRPr lang="pt-BR"/>
        </a:p>
      </dgm:t>
    </dgm:pt>
    <dgm:pt modelId="{BCB5D106-177E-8C4E-9F1E-9C530AF41EC5}">
      <dgm:prSet phldrT="[Texto]"/>
      <dgm:spPr/>
      <dgm:t>
        <a:bodyPr/>
        <a:lstStyle/>
        <a:p>
          <a:r>
            <a:rPr lang="pt-BR" dirty="0"/>
            <a:t>2008</a:t>
          </a:r>
        </a:p>
      </dgm:t>
    </dgm:pt>
    <dgm:pt modelId="{4A2BD481-7519-E942-9069-0EFC80968395}" type="parTrans" cxnId="{EAE920D4-2BD1-5D4C-BB73-3972F695C00F}">
      <dgm:prSet/>
      <dgm:spPr/>
      <dgm:t>
        <a:bodyPr/>
        <a:lstStyle/>
        <a:p>
          <a:endParaRPr lang="pt-BR"/>
        </a:p>
      </dgm:t>
    </dgm:pt>
    <dgm:pt modelId="{04DEB04D-7B72-074B-A530-2484D8A2B50D}" type="sibTrans" cxnId="{EAE920D4-2BD1-5D4C-BB73-3972F695C00F}">
      <dgm:prSet/>
      <dgm:spPr/>
      <dgm:t>
        <a:bodyPr/>
        <a:lstStyle/>
        <a:p>
          <a:endParaRPr lang="pt-BR"/>
        </a:p>
      </dgm:t>
    </dgm:pt>
    <dgm:pt modelId="{F5D20255-8235-E84B-AE62-24C537AB3F06}">
      <dgm:prSet phldrT="[Texto]"/>
      <dgm:spPr/>
      <dgm:t>
        <a:bodyPr/>
        <a:lstStyle/>
        <a:p>
          <a:r>
            <a:rPr lang="pt-BR" dirty="0"/>
            <a:t>Arnaldo Belchior</a:t>
          </a:r>
        </a:p>
      </dgm:t>
    </dgm:pt>
    <dgm:pt modelId="{43CE7135-88FD-F147-AF63-6AF662347884}" type="parTrans" cxnId="{C250DC71-4A5D-1D44-A707-996F59A95AA4}">
      <dgm:prSet/>
      <dgm:spPr/>
      <dgm:t>
        <a:bodyPr/>
        <a:lstStyle/>
        <a:p>
          <a:endParaRPr lang="pt-BR"/>
        </a:p>
      </dgm:t>
    </dgm:pt>
    <dgm:pt modelId="{D762DBEA-EE45-6D47-A020-3F51DEBB33BA}" type="sibTrans" cxnId="{C250DC71-4A5D-1D44-A707-996F59A95AA4}">
      <dgm:prSet/>
      <dgm:spPr/>
      <dgm:t>
        <a:bodyPr/>
        <a:lstStyle/>
        <a:p>
          <a:endParaRPr lang="pt-BR"/>
        </a:p>
      </dgm:t>
    </dgm:pt>
    <dgm:pt modelId="{F5D59D2C-92B2-B14A-9CFA-D59925603A72}">
      <dgm:prSet phldrT="[Texto]"/>
      <dgm:spPr/>
      <dgm:t>
        <a:bodyPr/>
        <a:lstStyle/>
        <a:p>
          <a:r>
            <a:rPr lang="pt-BR" dirty="0"/>
            <a:t>Marcos </a:t>
          </a:r>
          <a:r>
            <a:rPr lang="pt-BR" dirty="0" err="1"/>
            <a:t>Chaim</a:t>
          </a:r>
          <a:endParaRPr lang="pt-BR" dirty="0"/>
        </a:p>
      </dgm:t>
    </dgm:pt>
    <dgm:pt modelId="{42B6CE8F-BB93-F541-A748-4EA37984E825}" type="parTrans" cxnId="{4B2AE5D7-7ED9-0C4D-AAFC-B629887B863A}">
      <dgm:prSet/>
      <dgm:spPr/>
      <dgm:t>
        <a:bodyPr/>
        <a:lstStyle/>
        <a:p>
          <a:endParaRPr lang="pt-BR"/>
        </a:p>
      </dgm:t>
    </dgm:pt>
    <dgm:pt modelId="{16983A8E-DEEE-1B48-8F40-07FFAA2DCF32}" type="sibTrans" cxnId="{4B2AE5D7-7ED9-0C4D-AAFC-B629887B863A}">
      <dgm:prSet/>
      <dgm:spPr/>
      <dgm:t>
        <a:bodyPr/>
        <a:lstStyle/>
        <a:p>
          <a:endParaRPr lang="pt-BR"/>
        </a:p>
      </dgm:t>
    </dgm:pt>
    <dgm:pt modelId="{C8916449-DFB8-8F40-A937-4ED5AC8466B6}">
      <dgm:prSet phldrT="[Texto]"/>
      <dgm:spPr/>
      <dgm:t>
        <a:bodyPr/>
        <a:lstStyle/>
        <a:p>
          <a:r>
            <a:rPr lang="pt-BR" dirty="0"/>
            <a:t>No SBQS de Porto de Galinhas, PE</a:t>
          </a:r>
        </a:p>
      </dgm:t>
    </dgm:pt>
    <dgm:pt modelId="{28F9184A-218B-5044-B6BE-13E9805806AB}" type="parTrans" cxnId="{3D5E943C-9738-BF4B-AC5F-AA7B10B93A9A}">
      <dgm:prSet/>
      <dgm:spPr/>
      <dgm:t>
        <a:bodyPr/>
        <a:lstStyle/>
        <a:p>
          <a:endParaRPr lang="pt-BR"/>
        </a:p>
      </dgm:t>
    </dgm:pt>
    <dgm:pt modelId="{E1CEDB23-1497-3A4A-911B-526D6CB839D1}" type="sibTrans" cxnId="{3D5E943C-9738-BF4B-AC5F-AA7B10B93A9A}">
      <dgm:prSet/>
      <dgm:spPr/>
      <dgm:t>
        <a:bodyPr/>
        <a:lstStyle/>
        <a:p>
          <a:endParaRPr lang="pt-BR"/>
        </a:p>
      </dgm:t>
    </dgm:pt>
    <dgm:pt modelId="{771E8C54-5C82-CF41-859D-B6B7A6743502}">
      <dgm:prSet phldrT="[Texto]"/>
      <dgm:spPr/>
      <dgm:t>
        <a:bodyPr/>
        <a:lstStyle/>
        <a:p>
          <a:r>
            <a:rPr lang="pt-BR" dirty="0"/>
            <a:t>Leonardo Murta</a:t>
          </a:r>
        </a:p>
      </dgm:t>
    </dgm:pt>
    <dgm:pt modelId="{F8647A28-9660-A947-9395-7003694DC1E5}" type="parTrans" cxnId="{D85092C6-5DD1-D84E-ADF2-4C14B80A37DA}">
      <dgm:prSet/>
      <dgm:spPr/>
      <dgm:t>
        <a:bodyPr/>
        <a:lstStyle/>
        <a:p>
          <a:endParaRPr lang="pt-BR"/>
        </a:p>
      </dgm:t>
    </dgm:pt>
    <dgm:pt modelId="{8C3CEF01-449A-8D4F-B22F-ED4B3BC9188D}" type="sibTrans" cxnId="{D85092C6-5DD1-D84E-ADF2-4C14B80A37DA}">
      <dgm:prSet/>
      <dgm:spPr/>
      <dgm:t>
        <a:bodyPr/>
        <a:lstStyle/>
        <a:p>
          <a:endParaRPr lang="pt-BR"/>
        </a:p>
      </dgm:t>
    </dgm:pt>
    <dgm:pt modelId="{A6004685-00D0-1146-AF11-702DB38CF53C}">
      <dgm:prSet phldrT="[Texto]"/>
      <dgm:spPr/>
      <dgm:t>
        <a:bodyPr/>
        <a:lstStyle/>
        <a:p>
          <a:r>
            <a:rPr lang="pt-BR" dirty="0"/>
            <a:t>Rosana Braga</a:t>
          </a:r>
        </a:p>
      </dgm:t>
    </dgm:pt>
    <dgm:pt modelId="{A2904ED9-C91D-1649-8A82-65FEF9B24433}" type="parTrans" cxnId="{188AC7DE-A74F-9C4F-AED3-003907BCF2A6}">
      <dgm:prSet/>
      <dgm:spPr/>
      <dgm:t>
        <a:bodyPr/>
        <a:lstStyle/>
        <a:p>
          <a:endParaRPr lang="pt-BR"/>
        </a:p>
      </dgm:t>
    </dgm:pt>
    <dgm:pt modelId="{EC21577D-19CB-B147-BA5A-82A2148E453E}" type="sibTrans" cxnId="{188AC7DE-A74F-9C4F-AED3-003907BCF2A6}">
      <dgm:prSet/>
      <dgm:spPr/>
      <dgm:t>
        <a:bodyPr/>
        <a:lstStyle/>
        <a:p>
          <a:endParaRPr lang="pt-BR"/>
        </a:p>
      </dgm:t>
    </dgm:pt>
    <dgm:pt modelId="{62D2163D-CCF4-D042-B1B8-2E02BC208225}">
      <dgm:prSet phldrT="[Texto]"/>
      <dgm:spPr/>
      <dgm:t>
        <a:bodyPr/>
        <a:lstStyle/>
        <a:p>
          <a:r>
            <a:rPr lang="pt-BR" dirty="0"/>
            <a:t>No SBQS de Florianópolis, SC</a:t>
          </a:r>
        </a:p>
      </dgm:t>
    </dgm:pt>
    <dgm:pt modelId="{25A66FF6-324B-1A46-AECB-1200674F0813}" type="parTrans" cxnId="{B14B2FAA-3DF5-A044-92BA-6F8D4C4ACD3E}">
      <dgm:prSet/>
      <dgm:spPr/>
      <dgm:t>
        <a:bodyPr/>
        <a:lstStyle/>
        <a:p>
          <a:endParaRPr lang="pt-BR"/>
        </a:p>
      </dgm:t>
    </dgm:pt>
    <dgm:pt modelId="{195D55ED-AFCB-7C4B-92C4-F2531394645F}" type="sibTrans" cxnId="{B14B2FAA-3DF5-A044-92BA-6F8D4C4ACD3E}">
      <dgm:prSet/>
      <dgm:spPr/>
      <dgm:t>
        <a:bodyPr/>
        <a:lstStyle/>
        <a:p>
          <a:endParaRPr lang="pt-BR"/>
        </a:p>
      </dgm:t>
    </dgm:pt>
    <dgm:pt modelId="{DB7652F7-6837-BC45-87AB-A4E16D781210}" type="pres">
      <dgm:prSet presAssocID="{984D4DCC-4044-E143-8D1F-2F2A26940416}" presName="linearFlow" presStyleCnt="0">
        <dgm:presLayoutVars>
          <dgm:dir/>
          <dgm:animLvl val="lvl"/>
          <dgm:resizeHandles val="exact"/>
        </dgm:presLayoutVars>
      </dgm:prSet>
      <dgm:spPr/>
    </dgm:pt>
    <dgm:pt modelId="{75F43863-1D54-0543-A735-2BD54AC97698}" type="pres">
      <dgm:prSet presAssocID="{1EC730D7-E694-C641-8681-C3F2E246CDB2}" presName="composite" presStyleCnt="0"/>
      <dgm:spPr/>
    </dgm:pt>
    <dgm:pt modelId="{A194F769-678B-7347-8EBF-BB2E66BD8DAC}" type="pres">
      <dgm:prSet presAssocID="{1EC730D7-E694-C641-8681-C3F2E246CD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1DA0945-BD47-9E46-925C-D29431BC0496}" type="pres">
      <dgm:prSet presAssocID="{1EC730D7-E694-C641-8681-C3F2E246CDB2}" presName="descendantText" presStyleLbl="alignAcc1" presStyleIdx="0" presStyleCnt="5">
        <dgm:presLayoutVars>
          <dgm:bulletEnabled val="1"/>
        </dgm:presLayoutVars>
      </dgm:prSet>
      <dgm:spPr/>
    </dgm:pt>
    <dgm:pt modelId="{ED9909BF-33CE-5942-8ABF-ACEB28AE3903}" type="pres">
      <dgm:prSet presAssocID="{BD277284-34DF-0747-A0D9-46A7AEEA48F3}" presName="sp" presStyleCnt="0"/>
      <dgm:spPr/>
    </dgm:pt>
    <dgm:pt modelId="{1BAD3951-FE0D-1346-A715-A5A555B68401}" type="pres">
      <dgm:prSet presAssocID="{FFA10834-4A1C-B041-8157-72FBD8AE1B0D}" presName="composite" presStyleCnt="0"/>
      <dgm:spPr/>
    </dgm:pt>
    <dgm:pt modelId="{0D0345A1-3EB5-E448-AD67-FE6DEC080FF0}" type="pres">
      <dgm:prSet presAssocID="{FFA10834-4A1C-B041-8157-72FBD8AE1B0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989F1B8-4AE8-7D45-AB0B-ABB5718C175A}" type="pres">
      <dgm:prSet presAssocID="{FFA10834-4A1C-B041-8157-72FBD8AE1B0D}" presName="descendantText" presStyleLbl="alignAcc1" presStyleIdx="1" presStyleCnt="5">
        <dgm:presLayoutVars>
          <dgm:bulletEnabled val="1"/>
        </dgm:presLayoutVars>
      </dgm:prSet>
      <dgm:spPr/>
    </dgm:pt>
    <dgm:pt modelId="{5EF11549-3D89-2543-AB72-C9CD47F863F5}" type="pres">
      <dgm:prSet presAssocID="{FD2C704D-D73B-F846-9EE3-AC8EB27CB835}" presName="sp" presStyleCnt="0"/>
      <dgm:spPr/>
    </dgm:pt>
    <dgm:pt modelId="{4F5AEF51-F843-6745-B305-F131DE4296F6}" type="pres">
      <dgm:prSet presAssocID="{A6543013-24AD-FB4A-B2F4-CB0314C5E6D7}" presName="composite" presStyleCnt="0"/>
      <dgm:spPr/>
    </dgm:pt>
    <dgm:pt modelId="{2F813649-B04F-9F41-A6CE-25EF55816D4F}" type="pres">
      <dgm:prSet presAssocID="{A6543013-24AD-FB4A-B2F4-CB0314C5E6D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56870CA-1CA3-A949-BAE1-80E74C938204}" type="pres">
      <dgm:prSet presAssocID="{A6543013-24AD-FB4A-B2F4-CB0314C5E6D7}" presName="descendantText" presStyleLbl="alignAcc1" presStyleIdx="2" presStyleCnt="5">
        <dgm:presLayoutVars>
          <dgm:bulletEnabled val="1"/>
        </dgm:presLayoutVars>
      </dgm:prSet>
      <dgm:spPr/>
    </dgm:pt>
    <dgm:pt modelId="{D630BC45-B393-AD40-AC92-5F975CA2EE52}" type="pres">
      <dgm:prSet presAssocID="{CBAE48C0-0B96-1947-90DE-03822D9AB0A9}" presName="sp" presStyleCnt="0"/>
      <dgm:spPr/>
    </dgm:pt>
    <dgm:pt modelId="{8E7A7797-AEE2-6348-8812-408E0CC5645E}" type="pres">
      <dgm:prSet presAssocID="{30B6EBDD-7006-E84E-B3A8-28A40A6A2F95}" presName="composite" presStyleCnt="0"/>
      <dgm:spPr/>
    </dgm:pt>
    <dgm:pt modelId="{6D4E177A-DCE1-D848-8D5F-24900C85EF4E}" type="pres">
      <dgm:prSet presAssocID="{30B6EBDD-7006-E84E-B3A8-28A40A6A2F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077632C-3E0F-D149-97BB-3863F7AA8E61}" type="pres">
      <dgm:prSet presAssocID="{30B6EBDD-7006-E84E-B3A8-28A40A6A2F95}" presName="descendantText" presStyleLbl="alignAcc1" presStyleIdx="3" presStyleCnt="5">
        <dgm:presLayoutVars>
          <dgm:bulletEnabled val="1"/>
        </dgm:presLayoutVars>
      </dgm:prSet>
      <dgm:spPr/>
    </dgm:pt>
    <dgm:pt modelId="{8E460F4C-C76F-574E-8135-2EF1FA342145}" type="pres">
      <dgm:prSet presAssocID="{AD2E4716-4B40-4540-B1EE-57A604E92CF2}" presName="sp" presStyleCnt="0"/>
      <dgm:spPr/>
    </dgm:pt>
    <dgm:pt modelId="{F0563270-7983-9046-AB96-4598AA3F16DD}" type="pres">
      <dgm:prSet presAssocID="{BCB5D106-177E-8C4E-9F1E-9C530AF41EC5}" presName="composite" presStyleCnt="0"/>
      <dgm:spPr/>
    </dgm:pt>
    <dgm:pt modelId="{247C3453-383C-7745-AF99-F4D6CF893312}" type="pres">
      <dgm:prSet presAssocID="{BCB5D106-177E-8C4E-9F1E-9C530AF41EC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4219B77-A365-4B48-9BEE-60348CA85836}" type="pres">
      <dgm:prSet presAssocID="{BCB5D106-177E-8C4E-9F1E-9C530AF41EC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2ABB106-7E36-C84D-9241-6B4FC18FBD2C}" type="presOf" srcId="{FFA10834-4A1C-B041-8157-72FBD8AE1B0D}" destId="{0D0345A1-3EB5-E448-AD67-FE6DEC080FF0}" srcOrd="0" destOrd="0" presId="urn:microsoft.com/office/officeart/2005/8/layout/chevron2"/>
    <dgm:cxn modelId="{7D0F1009-3CD7-4141-AB81-295584713F2B}" type="presOf" srcId="{762835AF-11FB-5646-9417-168FA4C33DE1}" destId="{C989F1B8-4AE8-7D45-AB0B-ABB5718C175A}" srcOrd="0" destOrd="2" presId="urn:microsoft.com/office/officeart/2005/8/layout/chevron2"/>
    <dgm:cxn modelId="{C55D0F0D-68BE-8B49-A5CB-BFD8BBB8FFD2}" type="presOf" srcId="{FD1EE0B9-9750-7D47-B16F-E48A9781BBD2}" destId="{756870CA-1CA3-A949-BAE1-80E74C938204}" srcOrd="0" destOrd="0" presId="urn:microsoft.com/office/officeart/2005/8/layout/chevron2"/>
    <dgm:cxn modelId="{A620171C-5D31-A043-B32E-2B3E7035C8DB}" type="presOf" srcId="{771E8C54-5C82-CF41-859D-B6B7A6743502}" destId="{A4219B77-A365-4B48-9BEE-60348CA85836}" srcOrd="0" destOrd="0" presId="urn:microsoft.com/office/officeart/2005/8/layout/chevron2"/>
    <dgm:cxn modelId="{2401E92A-6F3F-2442-A0E5-2BCA03E3A233}" type="presOf" srcId="{3F6196B9-5E33-FD43-B8EF-F3099458D94B}" destId="{756870CA-1CA3-A949-BAE1-80E74C938204}" srcOrd="0" destOrd="1" presId="urn:microsoft.com/office/officeart/2005/8/layout/chevron2"/>
    <dgm:cxn modelId="{01CD292C-3616-2E47-84D8-3C99FE04B8E4}" type="presOf" srcId="{F5D20255-8235-E84B-AE62-24C537AB3F06}" destId="{B077632C-3E0F-D149-97BB-3863F7AA8E61}" srcOrd="0" destOrd="0" presId="urn:microsoft.com/office/officeart/2005/8/layout/chevron2"/>
    <dgm:cxn modelId="{6185683B-22F5-5343-B98D-A6DD6FA0E628}" type="presOf" srcId="{A1B30D3B-1B3D-584E-AFED-94EE899BB630}" destId="{C989F1B8-4AE8-7D45-AB0B-ABB5718C175A}" srcOrd="0" destOrd="0" presId="urn:microsoft.com/office/officeart/2005/8/layout/chevron2"/>
    <dgm:cxn modelId="{3D5E943C-9738-BF4B-AC5F-AA7B10B93A9A}" srcId="{30B6EBDD-7006-E84E-B3A8-28A40A6A2F95}" destId="{C8916449-DFB8-8F40-A937-4ED5AC8466B6}" srcOrd="2" destOrd="0" parTransId="{28F9184A-218B-5044-B6BE-13E9805806AB}" sibTransId="{E1CEDB23-1497-3A4A-911B-526D6CB839D1}"/>
    <dgm:cxn modelId="{A637EE42-E9DA-564C-8921-AE1DD2B48B5C}" type="presOf" srcId="{A6004685-00D0-1146-AF11-702DB38CF53C}" destId="{A4219B77-A365-4B48-9BEE-60348CA85836}" srcOrd="0" destOrd="1" presId="urn:microsoft.com/office/officeart/2005/8/layout/chevron2"/>
    <dgm:cxn modelId="{0CC00746-A6E6-7A49-B254-033671518268}" type="presOf" srcId="{1EC730D7-E694-C641-8681-C3F2E246CDB2}" destId="{A194F769-678B-7347-8EBF-BB2E66BD8DAC}" srcOrd="0" destOrd="0" presId="urn:microsoft.com/office/officeart/2005/8/layout/chevron2"/>
    <dgm:cxn modelId="{5A21A547-656C-A345-A48C-566CFF670423}" srcId="{1EC730D7-E694-C641-8681-C3F2E246CDB2}" destId="{5A96A8AE-22B5-6A4C-ADFE-C9B3880E0541}" srcOrd="1" destOrd="0" parTransId="{F89E15EA-6C27-0B40-BAF5-672FBE29F046}" sibTransId="{C8D5555B-A779-4642-B128-6FA3BB6D8D29}"/>
    <dgm:cxn modelId="{0E3DD349-B0E1-E642-869B-A2E8E14E514E}" type="presOf" srcId="{BCB5D106-177E-8C4E-9F1E-9C530AF41EC5}" destId="{247C3453-383C-7745-AF99-F4D6CF893312}" srcOrd="0" destOrd="0" presId="urn:microsoft.com/office/officeart/2005/8/layout/chevron2"/>
    <dgm:cxn modelId="{31445153-F241-984C-A4FD-939BBA4C7FC7}" srcId="{A6543013-24AD-FB4A-B2F4-CB0314C5E6D7}" destId="{FD1EE0B9-9750-7D47-B16F-E48A9781BBD2}" srcOrd="0" destOrd="0" parTransId="{97DA30FC-1FA2-7347-9985-0EDAB6F6F3DE}" sibTransId="{0B6E71BD-851A-D540-B8AA-51504A90CEF2}"/>
    <dgm:cxn modelId="{DBC2CF5E-E92B-BF4F-9DDF-1614EC6CA659}" srcId="{984D4DCC-4044-E143-8D1F-2F2A26940416}" destId="{1EC730D7-E694-C641-8681-C3F2E246CDB2}" srcOrd="0" destOrd="0" parTransId="{40ADD652-CB03-324E-B136-B99103C6E8C1}" sibTransId="{BD277284-34DF-0747-A0D9-46A7AEEA48F3}"/>
    <dgm:cxn modelId="{23DCE15E-A2C3-974A-B625-70F7BF50C4AA}" type="presOf" srcId="{95295833-A39F-664D-885C-CCD3338EAA1C}" destId="{756870CA-1CA3-A949-BAE1-80E74C938204}" srcOrd="0" destOrd="2" presId="urn:microsoft.com/office/officeart/2005/8/layout/chevron2"/>
    <dgm:cxn modelId="{BEFCBB63-40E6-C64F-B9FA-C5448C65C393}" type="presOf" srcId="{A6543013-24AD-FB4A-B2F4-CB0314C5E6D7}" destId="{2F813649-B04F-9F41-A6CE-25EF55816D4F}" srcOrd="0" destOrd="0" presId="urn:microsoft.com/office/officeart/2005/8/layout/chevron2"/>
    <dgm:cxn modelId="{C250DC71-4A5D-1D44-A707-996F59A95AA4}" srcId="{30B6EBDD-7006-E84E-B3A8-28A40A6A2F95}" destId="{F5D20255-8235-E84B-AE62-24C537AB3F06}" srcOrd="0" destOrd="0" parTransId="{43CE7135-88FD-F147-AF63-6AF662347884}" sibTransId="{D762DBEA-EE45-6D47-A020-3F51DEBB33BA}"/>
    <dgm:cxn modelId="{24495D78-472E-B643-8E8B-E0DBEDC6C844}" type="presOf" srcId="{30B6EBDD-7006-E84E-B3A8-28A40A6A2F95}" destId="{6D4E177A-DCE1-D848-8D5F-24900C85EF4E}" srcOrd="0" destOrd="0" presId="urn:microsoft.com/office/officeart/2005/8/layout/chevron2"/>
    <dgm:cxn modelId="{25EFB48A-FAF7-2848-9680-E14DFBECC508}" type="presOf" srcId="{F5D59D2C-92B2-B14A-9CFA-D59925603A72}" destId="{B077632C-3E0F-D149-97BB-3863F7AA8E61}" srcOrd="0" destOrd="1" presId="urn:microsoft.com/office/officeart/2005/8/layout/chevron2"/>
    <dgm:cxn modelId="{D2ACDA8B-61CB-444A-AF77-E745D28D08D9}" type="presOf" srcId="{4C2578C9-CBD8-1749-9EF4-C43F8591FA60}" destId="{41DA0945-BD47-9E46-925C-D29431BC0496}" srcOrd="0" destOrd="2" presId="urn:microsoft.com/office/officeart/2005/8/layout/chevron2"/>
    <dgm:cxn modelId="{C6F0E592-28EA-D841-B770-8C775D7EE662}" srcId="{A6543013-24AD-FB4A-B2F4-CB0314C5E6D7}" destId="{95295833-A39F-664D-885C-CCD3338EAA1C}" srcOrd="2" destOrd="0" parTransId="{7BB3DF0C-BBB2-0740-A519-882224521BF4}" sibTransId="{8A0BDCE7-78C9-1744-B3A2-35E658220AB1}"/>
    <dgm:cxn modelId="{C0543C98-2A84-B448-A7F0-FA9CB7573A47}" type="presOf" srcId="{734D1FB7-3A45-5B48-95D0-9D936BB14E11}" destId="{41DA0945-BD47-9E46-925C-D29431BC0496}" srcOrd="0" destOrd="0" presId="urn:microsoft.com/office/officeart/2005/8/layout/chevron2"/>
    <dgm:cxn modelId="{31CF9C99-24DF-F54D-8F9B-0B5F53389381}" srcId="{FFA10834-4A1C-B041-8157-72FBD8AE1B0D}" destId="{A1B30D3B-1B3D-584E-AFED-94EE899BB630}" srcOrd="0" destOrd="0" parTransId="{193DE7EB-1243-E54C-A99C-8B073AB89B74}" sibTransId="{3383EE87-C30C-BA4B-BA37-76610A74D81D}"/>
    <dgm:cxn modelId="{A9BDE0A3-AA4C-A04A-A23E-21658FEFA682}" srcId="{1EC730D7-E694-C641-8681-C3F2E246CDB2}" destId="{734D1FB7-3A45-5B48-95D0-9D936BB14E11}" srcOrd="0" destOrd="0" parTransId="{697F13C0-60EC-8F42-A511-9732328C7FB9}" sibTransId="{FFF9B7B1-876B-F642-8D45-6AE6149E0F2E}"/>
    <dgm:cxn modelId="{4CE41CA6-3FBE-8F4C-812E-0C2C9DAA92B9}" type="presOf" srcId="{5A96A8AE-22B5-6A4C-ADFE-C9B3880E0541}" destId="{41DA0945-BD47-9E46-925C-D29431BC0496}" srcOrd="0" destOrd="1" presId="urn:microsoft.com/office/officeart/2005/8/layout/chevron2"/>
    <dgm:cxn modelId="{B14B2FAA-3DF5-A044-92BA-6F8D4C4ACD3E}" srcId="{BCB5D106-177E-8C4E-9F1E-9C530AF41EC5}" destId="{62D2163D-CCF4-D042-B1B8-2E02BC208225}" srcOrd="2" destOrd="0" parTransId="{25A66FF6-324B-1A46-AECB-1200674F0813}" sibTransId="{195D55ED-AFCB-7C4B-92C4-F2531394645F}"/>
    <dgm:cxn modelId="{2C5A7FAA-9764-2542-BB8B-780F16ED3009}" type="presOf" srcId="{7E1227B7-F3FA-4447-82F4-801016A68851}" destId="{C989F1B8-4AE8-7D45-AB0B-ABB5718C175A}" srcOrd="0" destOrd="1" presId="urn:microsoft.com/office/officeart/2005/8/layout/chevron2"/>
    <dgm:cxn modelId="{A7CFA6AE-1749-1B46-BE48-41E1EC65AA65}" srcId="{FFA10834-4A1C-B041-8157-72FBD8AE1B0D}" destId="{762835AF-11FB-5646-9417-168FA4C33DE1}" srcOrd="2" destOrd="0" parTransId="{2299BF3D-69AD-5546-9AA0-F773D7C5675C}" sibTransId="{D6FB8EAF-9725-5144-83A5-46EC04E96527}"/>
    <dgm:cxn modelId="{558228AF-2656-5747-A918-6377261955C4}" srcId="{984D4DCC-4044-E143-8D1F-2F2A26940416}" destId="{A6543013-24AD-FB4A-B2F4-CB0314C5E6D7}" srcOrd="2" destOrd="0" parTransId="{9BEFB4E2-F746-6440-AAAB-C5438F31D53F}" sibTransId="{CBAE48C0-0B96-1947-90DE-03822D9AB0A9}"/>
    <dgm:cxn modelId="{AB46E3BA-8FA4-7248-ACD4-07748D72F87F}" srcId="{FFA10834-4A1C-B041-8157-72FBD8AE1B0D}" destId="{7E1227B7-F3FA-4447-82F4-801016A68851}" srcOrd="1" destOrd="0" parTransId="{CFFC8E80-075D-B646-85D7-50C1C581D25C}" sibTransId="{F6E484DE-DE0E-0749-8619-807927DA6627}"/>
    <dgm:cxn modelId="{F9CBC5BB-EF42-CF44-85AC-12D55960BBE3}" srcId="{A6543013-24AD-FB4A-B2F4-CB0314C5E6D7}" destId="{3F6196B9-5E33-FD43-B8EF-F3099458D94B}" srcOrd="1" destOrd="0" parTransId="{66F56DC4-8BEC-724C-89D5-E472BBBF330B}" sibTransId="{C468B2B9-1FAA-8548-91B7-092C52EEF65C}"/>
    <dgm:cxn modelId="{63E3D2BB-7E1B-F64A-B85B-251AD52C4E6F}" srcId="{984D4DCC-4044-E143-8D1F-2F2A26940416}" destId="{30B6EBDD-7006-E84E-B3A8-28A40A6A2F95}" srcOrd="3" destOrd="0" parTransId="{D9DBAEE5-5798-FF4A-A5A8-5B9E9ECEAC0A}" sibTransId="{AD2E4716-4B40-4540-B1EE-57A604E92CF2}"/>
    <dgm:cxn modelId="{D85092C6-5DD1-D84E-ADF2-4C14B80A37DA}" srcId="{BCB5D106-177E-8C4E-9F1E-9C530AF41EC5}" destId="{771E8C54-5C82-CF41-859D-B6B7A6743502}" srcOrd="0" destOrd="0" parTransId="{F8647A28-9660-A947-9395-7003694DC1E5}" sibTransId="{8C3CEF01-449A-8D4F-B22F-ED4B3BC9188D}"/>
    <dgm:cxn modelId="{EAE920D4-2BD1-5D4C-BB73-3972F695C00F}" srcId="{984D4DCC-4044-E143-8D1F-2F2A26940416}" destId="{BCB5D106-177E-8C4E-9F1E-9C530AF41EC5}" srcOrd="4" destOrd="0" parTransId="{4A2BD481-7519-E942-9069-0EFC80968395}" sibTransId="{04DEB04D-7B72-074B-A530-2484D8A2B50D}"/>
    <dgm:cxn modelId="{4B2AE5D7-7ED9-0C4D-AAFC-B629887B863A}" srcId="{30B6EBDD-7006-E84E-B3A8-28A40A6A2F95}" destId="{F5D59D2C-92B2-B14A-9CFA-D59925603A72}" srcOrd="1" destOrd="0" parTransId="{42B6CE8F-BB93-F541-A748-4EA37984E825}" sibTransId="{16983A8E-DEEE-1B48-8F40-07FFAA2DCF32}"/>
    <dgm:cxn modelId="{188AC7DE-A74F-9C4F-AED3-003907BCF2A6}" srcId="{BCB5D106-177E-8C4E-9F1E-9C530AF41EC5}" destId="{A6004685-00D0-1146-AF11-702DB38CF53C}" srcOrd="1" destOrd="0" parTransId="{A2904ED9-C91D-1649-8A82-65FEF9B24433}" sibTransId="{EC21577D-19CB-B147-BA5A-82A2148E453E}"/>
    <dgm:cxn modelId="{DF12E8E1-B4BE-7B47-B56B-CE55081FB286}" srcId="{1EC730D7-E694-C641-8681-C3F2E246CDB2}" destId="{4C2578C9-CBD8-1749-9EF4-C43F8591FA60}" srcOrd="2" destOrd="0" parTransId="{E10A5414-A158-3B4F-92F2-D25FB852A644}" sibTransId="{4352587E-44B9-C740-B1D7-ACC44A8B5494}"/>
    <dgm:cxn modelId="{545289E8-2FCA-7F49-98EB-942D62D617AA}" type="presOf" srcId="{984D4DCC-4044-E143-8D1F-2F2A26940416}" destId="{DB7652F7-6837-BC45-87AB-A4E16D781210}" srcOrd="0" destOrd="0" presId="urn:microsoft.com/office/officeart/2005/8/layout/chevron2"/>
    <dgm:cxn modelId="{401553F1-9890-9948-93B7-61218DE48B5E}" srcId="{984D4DCC-4044-E143-8D1F-2F2A26940416}" destId="{FFA10834-4A1C-B041-8157-72FBD8AE1B0D}" srcOrd="1" destOrd="0" parTransId="{3202503A-D4AB-1C4A-AA24-497F4DF38C55}" sibTransId="{FD2C704D-D73B-F846-9EE3-AC8EB27CB835}"/>
    <dgm:cxn modelId="{23E836F3-886F-9045-951A-55D8CC0888AB}" type="presOf" srcId="{C8916449-DFB8-8F40-A937-4ED5AC8466B6}" destId="{B077632C-3E0F-D149-97BB-3863F7AA8E61}" srcOrd="0" destOrd="2" presId="urn:microsoft.com/office/officeart/2005/8/layout/chevron2"/>
    <dgm:cxn modelId="{EA8EA7F3-5FD6-2E42-AA71-466EABF030F7}" type="presOf" srcId="{62D2163D-CCF4-D042-B1B8-2E02BC208225}" destId="{A4219B77-A365-4B48-9BEE-60348CA85836}" srcOrd="0" destOrd="2" presId="urn:microsoft.com/office/officeart/2005/8/layout/chevron2"/>
    <dgm:cxn modelId="{CCA22EBF-74DD-8A4A-8FAB-73721BFFDF4C}" type="presParOf" srcId="{DB7652F7-6837-BC45-87AB-A4E16D781210}" destId="{75F43863-1D54-0543-A735-2BD54AC97698}" srcOrd="0" destOrd="0" presId="urn:microsoft.com/office/officeart/2005/8/layout/chevron2"/>
    <dgm:cxn modelId="{7C8C76EB-C85C-EF44-8BD4-36C3665804E5}" type="presParOf" srcId="{75F43863-1D54-0543-A735-2BD54AC97698}" destId="{A194F769-678B-7347-8EBF-BB2E66BD8DAC}" srcOrd="0" destOrd="0" presId="urn:microsoft.com/office/officeart/2005/8/layout/chevron2"/>
    <dgm:cxn modelId="{CA4264D8-6A44-3548-854A-B8F073A974A6}" type="presParOf" srcId="{75F43863-1D54-0543-A735-2BD54AC97698}" destId="{41DA0945-BD47-9E46-925C-D29431BC0496}" srcOrd="1" destOrd="0" presId="urn:microsoft.com/office/officeart/2005/8/layout/chevron2"/>
    <dgm:cxn modelId="{6B7B2A15-3759-9A45-94CE-DF70CFF49140}" type="presParOf" srcId="{DB7652F7-6837-BC45-87AB-A4E16D781210}" destId="{ED9909BF-33CE-5942-8ABF-ACEB28AE3903}" srcOrd="1" destOrd="0" presId="urn:microsoft.com/office/officeart/2005/8/layout/chevron2"/>
    <dgm:cxn modelId="{FD35F1F9-52F8-914E-9170-2728ACFD11FC}" type="presParOf" srcId="{DB7652F7-6837-BC45-87AB-A4E16D781210}" destId="{1BAD3951-FE0D-1346-A715-A5A555B68401}" srcOrd="2" destOrd="0" presId="urn:microsoft.com/office/officeart/2005/8/layout/chevron2"/>
    <dgm:cxn modelId="{10A02779-B04A-A44F-BD28-51C4DAC16C40}" type="presParOf" srcId="{1BAD3951-FE0D-1346-A715-A5A555B68401}" destId="{0D0345A1-3EB5-E448-AD67-FE6DEC080FF0}" srcOrd="0" destOrd="0" presId="urn:microsoft.com/office/officeart/2005/8/layout/chevron2"/>
    <dgm:cxn modelId="{C0FF5C1A-FD25-1B4A-8B04-D54858519549}" type="presParOf" srcId="{1BAD3951-FE0D-1346-A715-A5A555B68401}" destId="{C989F1B8-4AE8-7D45-AB0B-ABB5718C175A}" srcOrd="1" destOrd="0" presId="urn:microsoft.com/office/officeart/2005/8/layout/chevron2"/>
    <dgm:cxn modelId="{E233DC8C-5145-F847-9013-BB0C9C12F1BB}" type="presParOf" srcId="{DB7652F7-6837-BC45-87AB-A4E16D781210}" destId="{5EF11549-3D89-2543-AB72-C9CD47F863F5}" srcOrd="3" destOrd="0" presId="urn:microsoft.com/office/officeart/2005/8/layout/chevron2"/>
    <dgm:cxn modelId="{C0383D01-0891-574C-9A69-749A59E79938}" type="presParOf" srcId="{DB7652F7-6837-BC45-87AB-A4E16D781210}" destId="{4F5AEF51-F843-6745-B305-F131DE4296F6}" srcOrd="4" destOrd="0" presId="urn:microsoft.com/office/officeart/2005/8/layout/chevron2"/>
    <dgm:cxn modelId="{E41EB561-D191-4444-AB24-B43B95E109D4}" type="presParOf" srcId="{4F5AEF51-F843-6745-B305-F131DE4296F6}" destId="{2F813649-B04F-9F41-A6CE-25EF55816D4F}" srcOrd="0" destOrd="0" presId="urn:microsoft.com/office/officeart/2005/8/layout/chevron2"/>
    <dgm:cxn modelId="{A1165A52-BC38-124A-AEE1-78587DED9B8F}" type="presParOf" srcId="{4F5AEF51-F843-6745-B305-F131DE4296F6}" destId="{756870CA-1CA3-A949-BAE1-80E74C938204}" srcOrd="1" destOrd="0" presId="urn:microsoft.com/office/officeart/2005/8/layout/chevron2"/>
    <dgm:cxn modelId="{D72D1DC0-A871-324C-8BD8-08527A5451BF}" type="presParOf" srcId="{DB7652F7-6837-BC45-87AB-A4E16D781210}" destId="{D630BC45-B393-AD40-AC92-5F975CA2EE52}" srcOrd="5" destOrd="0" presId="urn:microsoft.com/office/officeart/2005/8/layout/chevron2"/>
    <dgm:cxn modelId="{324F6FA6-4010-4240-B4B3-D7E64C3244B8}" type="presParOf" srcId="{DB7652F7-6837-BC45-87AB-A4E16D781210}" destId="{8E7A7797-AEE2-6348-8812-408E0CC5645E}" srcOrd="6" destOrd="0" presId="urn:microsoft.com/office/officeart/2005/8/layout/chevron2"/>
    <dgm:cxn modelId="{D49C8EE0-BEF9-EF45-AEB0-580BFEDEFBC8}" type="presParOf" srcId="{8E7A7797-AEE2-6348-8812-408E0CC5645E}" destId="{6D4E177A-DCE1-D848-8D5F-24900C85EF4E}" srcOrd="0" destOrd="0" presId="urn:microsoft.com/office/officeart/2005/8/layout/chevron2"/>
    <dgm:cxn modelId="{9B3760BC-A11D-2741-B8F0-4B5542A94830}" type="presParOf" srcId="{8E7A7797-AEE2-6348-8812-408E0CC5645E}" destId="{B077632C-3E0F-D149-97BB-3863F7AA8E61}" srcOrd="1" destOrd="0" presId="urn:microsoft.com/office/officeart/2005/8/layout/chevron2"/>
    <dgm:cxn modelId="{21146383-168D-2740-99C4-0DF4219B1D0B}" type="presParOf" srcId="{DB7652F7-6837-BC45-87AB-A4E16D781210}" destId="{8E460F4C-C76F-574E-8135-2EF1FA342145}" srcOrd="7" destOrd="0" presId="urn:microsoft.com/office/officeart/2005/8/layout/chevron2"/>
    <dgm:cxn modelId="{1E817886-ADF0-C24B-8F1E-85B409664197}" type="presParOf" srcId="{DB7652F7-6837-BC45-87AB-A4E16D781210}" destId="{F0563270-7983-9046-AB96-4598AA3F16DD}" srcOrd="8" destOrd="0" presId="urn:microsoft.com/office/officeart/2005/8/layout/chevron2"/>
    <dgm:cxn modelId="{87D8AE09-81A0-9F4F-A5D2-C612233C9548}" type="presParOf" srcId="{F0563270-7983-9046-AB96-4598AA3F16DD}" destId="{247C3453-383C-7745-AF99-F4D6CF893312}" srcOrd="0" destOrd="0" presId="urn:microsoft.com/office/officeart/2005/8/layout/chevron2"/>
    <dgm:cxn modelId="{7D798A07-2D48-C842-9D4A-AB89F3729072}" type="presParOf" srcId="{F0563270-7983-9046-AB96-4598AA3F16DD}" destId="{A4219B77-A365-4B48-9BEE-60348CA858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1EC730D7-E694-C641-8681-C3F2E246CDB2}">
      <dgm:prSet phldrT="[Texto]"/>
      <dgm:spPr/>
      <dgm:t>
        <a:bodyPr/>
        <a:lstStyle/>
        <a:p>
          <a:r>
            <a:rPr lang="pt-BR" dirty="0"/>
            <a:t>2009</a:t>
          </a:r>
        </a:p>
      </dgm:t>
    </dgm:pt>
    <dgm:pt modelId="{40ADD652-CB03-324E-B136-B99103C6E8C1}" type="parTrans" cxnId="{DBC2CF5E-E92B-BF4F-9DDF-1614EC6CA659}">
      <dgm:prSet/>
      <dgm:spPr/>
      <dgm:t>
        <a:bodyPr/>
        <a:lstStyle/>
        <a:p>
          <a:endParaRPr lang="pt-BR"/>
        </a:p>
      </dgm:t>
    </dgm:pt>
    <dgm:pt modelId="{BD277284-34DF-0747-A0D9-46A7AEEA48F3}" type="sibTrans" cxnId="{DBC2CF5E-E92B-BF4F-9DDF-1614EC6CA659}">
      <dgm:prSet/>
      <dgm:spPr/>
      <dgm:t>
        <a:bodyPr/>
        <a:lstStyle/>
        <a:p>
          <a:endParaRPr lang="pt-BR"/>
        </a:p>
      </dgm:t>
    </dgm:pt>
    <dgm:pt modelId="{FFA10834-4A1C-B041-8157-72FBD8AE1B0D}">
      <dgm:prSet phldrT="[Texto]"/>
      <dgm:spPr/>
      <dgm:t>
        <a:bodyPr/>
        <a:lstStyle/>
        <a:p>
          <a:r>
            <a:rPr lang="pt-BR" dirty="0"/>
            <a:t>2010</a:t>
          </a:r>
        </a:p>
      </dgm:t>
    </dgm:pt>
    <dgm:pt modelId="{3202503A-D4AB-1C4A-AA24-497F4DF38C55}" type="parTrans" cxnId="{401553F1-9890-9948-93B7-61218DE48B5E}">
      <dgm:prSet/>
      <dgm:spPr/>
      <dgm:t>
        <a:bodyPr/>
        <a:lstStyle/>
        <a:p>
          <a:endParaRPr lang="pt-BR"/>
        </a:p>
      </dgm:t>
    </dgm:pt>
    <dgm:pt modelId="{FD2C704D-D73B-F846-9EE3-AC8EB27CB835}" type="sibTrans" cxnId="{401553F1-9890-9948-93B7-61218DE48B5E}">
      <dgm:prSet/>
      <dgm:spPr/>
      <dgm:t>
        <a:bodyPr/>
        <a:lstStyle/>
        <a:p>
          <a:endParaRPr lang="pt-BR"/>
        </a:p>
      </dgm:t>
    </dgm:pt>
    <dgm:pt modelId="{A6543013-24AD-FB4A-B2F4-CB0314C5E6D7}">
      <dgm:prSet phldrT="[Texto]"/>
      <dgm:spPr/>
      <dgm:t>
        <a:bodyPr/>
        <a:lstStyle/>
        <a:p>
          <a:r>
            <a:rPr lang="pt-BR" dirty="0"/>
            <a:t>2011</a:t>
          </a:r>
        </a:p>
      </dgm:t>
    </dgm:pt>
    <dgm:pt modelId="{9BEFB4E2-F746-6440-AAAB-C5438F31D53F}" type="parTrans" cxnId="{558228AF-2656-5747-A918-6377261955C4}">
      <dgm:prSet/>
      <dgm:spPr/>
      <dgm:t>
        <a:bodyPr/>
        <a:lstStyle/>
        <a:p>
          <a:endParaRPr lang="pt-BR"/>
        </a:p>
      </dgm:t>
    </dgm:pt>
    <dgm:pt modelId="{CBAE48C0-0B96-1947-90DE-03822D9AB0A9}" type="sibTrans" cxnId="{558228AF-2656-5747-A918-6377261955C4}">
      <dgm:prSet/>
      <dgm:spPr/>
      <dgm:t>
        <a:bodyPr/>
        <a:lstStyle/>
        <a:p>
          <a:endParaRPr lang="pt-BR"/>
        </a:p>
      </dgm:t>
    </dgm:pt>
    <dgm:pt modelId="{A1B30D3B-1B3D-584E-AFED-94EE899BB630}">
      <dgm:prSet/>
      <dgm:spPr/>
      <dgm:t>
        <a:bodyPr/>
        <a:lstStyle/>
        <a:p>
          <a:r>
            <a:rPr lang="pt-BR" dirty="0"/>
            <a:t>Heitor Costa</a:t>
          </a:r>
        </a:p>
      </dgm:t>
    </dgm:pt>
    <dgm:pt modelId="{193DE7EB-1243-E54C-A99C-8B073AB89B74}" type="parTrans" cxnId="{31CF9C99-24DF-F54D-8F9B-0B5F53389381}">
      <dgm:prSet/>
      <dgm:spPr/>
      <dgm:t>
        <a:bodyPr/>
        <a:lstStyle/>
        <a:p>
          <a:endParaRPr lang="pt-BR"/>
        </a:p>
      </dgm:t>
    </dgm:pt>
    <dgm:pt modelId="{3383EE87-C30C-BA4B-BA37-76610A74D81D}" type="sibTrans" cxnId="{31CF9C99-24DF-F54D-8F9B-0B5F53389381}">
      <dgm:prSet/>
      <dgm:spPr/>
      <dgm:t>
        <a:bodyPr/>
        <a:lstStyle/>
        <a:p>
          <a:endParaRPr lang="pt-BR"/>
        </a:p>
      </dgm:t>
    </dgm:pt>
    <dgm:pt modelId="{FD1EE0B9-9750-7D47-B16F-E48A9781BBD2}">
      <dgm:prSet phldrT="[Texto]"/>
      <dgm:spPr/>
      <dgm:t>
        <a:bodyPr/>
        <a:lstStyle/>
        <a:p>
          <a:r>
            <a:rPr lang="pt-BR" dirty="0"/>
            <a:t>Marco Antônio Araújo</a:t>
          </a:r>
        </a:p>
      </dgm:t>
    </dgm:pt>
    <dgm:pt modelId="{97DA30FC-1FA2-7347-9985-0EDAB6F6F3DE}" type="parTrans" cxnId="{31445153-F241-984C-A4FD-939BBA4C7FC7}">
      <dgm:prSet/>
      <dgm:spPr/>
      <dgm:t>
        <a:bodyPr/>
        <a:lstStyle/>
        <a:p>
          <a:endParaRPr lang="pt-BR"/>
        </a:p>
      </dgm:t>
    </dgm:pt>
    <dgm:pt modelId="{0B6E71BD-851A-D540-B8AA-51504A90CEF2}" type="sibTrans" cxnId="{31445153-F241-984C-A4FD-939BBA4C7FC7}">
      <dgm:prSet/>
      <dgm:spPr/>
      <dgm:t>
        <a:bodyPr/>
        <a:lstStyle/>
        <a:p>
          <a:endParaRPr lang="pt-BR"/>
        </a:p>
      </dgm:t>
    </dgm:pt>
    <dgm:pt modelId="{ABF2E363-4C81-1844-9F5C-F3B89643C862}">
      <dgm:prSet phldrT="[Texto]"/>
      <dgm:spPr/>
      <dgm:t>
        <a:bodyPr/>
        <a:lstStyle/>
        <a:p>
          <a:r>
            <a:rPr lang="pt-BR" dirty="0"/>
            <a:t>No SBQS de Ouro Preto, MG</a:t>
          </a:r>
        </a:p>
      </dgm:t>
    </dgm:pt>
    <dgm:pt modelId="{37B72B26-67D5-914C-BE0D-874F450D6D8D}" type="parTrans" cxnId="{7D4EA579-FC51-B543-8AF9-A47DD87E8137}">
      <dgm:prSet/>
      <dgm:spPr/>
      <dgm:t>
        <a:bodyPr/>
        <a:lstStyle/>
        <a:p>
          <a:endParaRPr lang="pt-BR"/>
        </a:p>
      </dgm:t>
    </dgm:pt>
    <dgm:pt modelId="{9F5A8B52-466D-1647-9C75-1404DDB932A5}" type="sibTrans" cxnId="{7D4EA579-FC51-B543-8AF9-A47DD87E8137}">
      <dgm:prSet/>
      <dgm:spPr/>
      <dgm:t>
        <a:bodyPr/>
        <a:lstStyle/>
        <a:p>
          <a:endParaRPr lang="pt-BR"/>
        </a:p>
      </dgm:t>
    </dgm:pt>
    <dgm:pt modelId="{734D1FB7-3A45-5B48-95D0-9D936BB14E11}">
      <dgm:prSet phldrT="[Texto]"/>
      <dgm:spPr/>
      <dgm:t>
        <a:bodyPr/>
        <a:lstStyle/>
        <a:p>
          <a:r>
            <a:rPr lang="pt-BR" b="0" i="0" dirty="0"/>
            <a:t>Aline Vasconcelos</a:t>
          </a:r>
          <a:endParaRPr lang="pt-BR" dirty="0"/>
        </a:p>
      </dgm:t>
    </dgm:pt>
    <dgm:pt modelId="{697F13C0-60EC-8F42-A511-9732328C7FB9}" type="parTrans" cxnId="{A9BDE0A3-AA4C-A04A-A23E-21658FEFA682}">
      <dgm:prSet/>
      <dgm:spPr/>
      <dgm:t>
        <a:bodyPr/>
        <a:lstStyle/>
        <a:p>
          <a:endParaRPr lang="pt-BR"/>
        </a:p>
      </dgm:t>
    </dgm:pt>
    <dgm:pt modelId="{FFF9B7B1-876B-F642-8D45-6AE6149E0F2E}" type="sibTrans" cxnId="{A9BDE0A3-AA4C-A04A-A23E-21658FEFA682}">
      <dgm:prSet/>
      <dgm:spPr/>
      <dgm:t>
        <a:bodyPr/>
        <a:lstStyle/>
        <a:p>
          <a:endParaRPr lang="pt-BR"/>
        </a:p>
      </dgm:t>
    </dgm:pt>
    <dgm:pt modelId="{30B6EBDD-7006-E84E-B3A8-28A40A6A2F95}">
      <dgm:prSet phldrT="[Texto]"/>
      <dgm:spPr/>
      <dgm:t>
        <a:bodyPr/>
        <a:lstStyle/>
        <a:p>
          <a:r>
            <a:rPr lang="pt-BR" dirty="0"/>
            <a:t>2012</a:t>
          </a:r>
        </a:p>
      </dgm:t>
    </dgm:pt>
    <dgm:pt modelId="{D9DBAEE5-5798-FF4A-A5A8-5B9E9ECEAC0A}" type="parTrans" cxnId="{63E3D2BB-7E1B-F64A-B85B-251AD52C4E6F}">
      <dgm:prSet/>
      <dgm:spPr/>
      <dgm:t>
        <a:bodyPr/>
        <a:lstStyle/>
        <a:p>
          <a:endParaRPr lang="pt-BR"/>
        </a:p>
      </dgm:t>
    </dgm:pt>
    <dgm:pt modelId="{AD2E4716-4B40-4540-B1EE-57A604E92CF2}" type="sibTrans" cxnId="{63E3D2BB-7E1B-F64A-B85B-251AD52C4E6F}">
      <dgm:prSet/>
      <dgm:spPr/>
      <dgm:t>
        <a:bodyPr/>
        <a:lstStyle/>
        <a:p>
          <a:endParaRPr lang="pt-BR"/>
        </a:p>
      </dgm:t>
    </dgm:pt>
    <dgm:pt modelId="{BCB5D106-177E-8C4E-9F1E-9C530AF41EC5}">
      <dgm:prSet phldrT="[Texto]"/>
      <dgm:spPr/>
      <dgm:t>
        <a:bodyPr/>
        <a:lstStyle/>
        <a:p>
          <a:r>
            <a:rPr lang="pt-BR" dirty="0"/>
            <a:t>2013</a:t>
          </a:r>
        </a:p>
      </dgm:t>
    </dgm:pt>
    <dgm:pt modelId="{4A2BD481-7519-E942-9069-0EFC80968395}" type="parTrans" cxnId="{EAE920D4-2BD1-5D4C-BB73-3972F695C00F}">
      <dgm:prSet/>
      <dgm:spPr/>
      <dgm:t>
        <a:bodyPr/>
        <a:lstStyle/>
        <a:p>
          <a:endParaRPr lang="pt-BR"/>
        </a:p>
      </dgm:t>
    </dgm:pt>
    <dgm:pt modelId="{04DEB04D-7B72-074B-A530-2484D8A2B50D}" type="sibTrans" cxnId="{EAE920D4-2BD1-5D4C-BB73-3972F695C00F}">
      <dgm:prSet/>
      <dgm:spPr/>
      <dgm:t>
        <a:bodyPr/>
        <a:lstStyle/>
        <a:p>
          <a:endParaRPr lang="pt-BR"/>
        </a:p>
      </dgm:t>
    </dgm:pt>
    <dgm:pt modelId="{F5D20255-8235-E84B-AE62-24C537AB3F06}">
      <dgm:prSet phldrT="[Texto]"/>
      <dgm:spPr/>
      <dgm:t>
        <a:bodyPr/>
        <a:lstStyle/>
        <a:p>
          <a:r>
            <a:rPr lang="pt-BR" dirty="0"/>
            <a:t>No SBQS de Fortaleza, CE</a:t>
          </a:r>
        </a:p>
      </dgm:t>
    </dgm:pt>
    <dgm:pt modelId="{43CE7135-88FD-F147-AF63-6AF662347884}" type="parTrans" cxnId="{C250DC71-4A5D-1D44-A707-996F59A95AA4}">
      <dgm:prSet/>
      <dgm:spPr/>
      <dgm:t>
        <a:bodyPr/>
        <a:lstStyle/>
        <a:p>
          <a:endParaRPr lang="pt-BR"/>
        </a:p>
      </dgm:t>
    </dgm:pt>
    <dgm:pt modelId="{D762DBEA-EE45-6D47-A020-3F51DEBB33BA}" type="sibTrans" cxnId="{C250DC71-4A5D-1D44-A707-996F59A95AA4}">
      <dgm:prSet/>
      <dgm:spPr/>
      <dgm:t>
        <a:bodyPr/>
        <a:lstStyle/>
        <a:p>
          <a:endParaRPr lang="pt-BR"/>
        </a:p>
      </dgm:t>
    </dgm:pt>
    <dgm:pt modelId="{A5C6EB4F-06DE-9A49-837E-DCF0D1280CAE}">
      <dgm:prSet phldrT="[Texto]"/>
      <dgm:spPr/>
      <dgm:t>
        <a:bodyPr/>
        <a:lstStyle/>
        <a:p>
          <a:r>
            <a:rPr lang="pt-BR" dirty="0" err="1"/>
            <a:t>Gláuco</a:t>
          </a:r>
          <a:r>
            <a:rPr lang="pt-BR" dirty="0"/>
            <a:t> Carneiro</a:t>
          </a:r>
        </a:p>
      </dgm:t>
    </dgm:pt>
    <dgm:pt modelId="{104E1536-D947-F748-9718-D199586524F1}" type="parTrans" cxnId="{6D0A7BF0-9350-3943-9D19-85283A25C9DA}">
      <dgm:prSet/>
      <dgm:spPr/>
      <dgm:t>
        <a:bodyPr/>
        <a:lstStyle/>
        <a:p>
          <a:endParaRPr lang="pt-BR"/>
        </a:p>
      </dgm:t>
    </dgm:pt>
    <dgm:pt modelId="{062136A4-B0EC-6D4C-A9E6-719CB357EC84}" type="sibTrans" cxnId="{6D0A7BF0-9350-3943-9D19-85283A25C9DA}">
      <dgm:prSet/>
      <dgm:spPr/>
      <dgm:t>
        <a:bodyPr/>
        <a:lstStyle/>
        <a:p>
          <a:endParaRPr lang="pt-BR"/>
        </a:p>
      </dgm:t>
    </dgm:pt>
    <dgm:pt modelId="{FDE02105-8EC4-8A43-91BF-50751FCF1B46}">
      <dgm:prSet phldrT="[Texto]"/>
      <dgm:spPr/>
      <dgm:t>
        <a:bodyPr/>
        <a:lstStyle/>
        <a:p>
          <a:r>
            <a:rPr lang="pt-BR" dirty="0"/>
            <a:t>Marco Antônio Araújo</a:t>
          </a:r>
        </a:p>
      </dgm:t>
    </dgm:pt>
    <dgm:pt modelId="{C2E52B38-A505-5D41-8E4C-A029D6EFC5DE}" type="parTrans" cxnId="{548ECF12-40E0-FF4C-84AD-076C8677AA6B}">
      <dgm:prSet/>
      <dgm:spPr/>
      <dgm:t>
        <a:bodyPr/>
        <a:lstStyle/>
        <a:p>
          <a:endParaRPr lang="pt-BR"/>
        </a:p>
      </dgm:t>
    </dgm:pt>
    <dgm:pt modelId="{35D26A3B-27F3-054C-9274-E970AEF9DE7A}" type="sibTrans" cxnId="{548ECF12-40E0-FF4C-84AD-076C8677AA6B}">
      <dgm:prSet/>
      <dgm:spPr/>
      <dgm:t>
        <a:bodyPr/>
        <a:lstStyle/>
        <a:p>
          <a:endParaRPr lang="pt-BR"/>
        </a:p>
      </dgm:t>
    </dgm:pt>
    <dgm:pt modelId="{45501F3A-4F9C-B242-A1AF-221B6C0719AC}">
      <dgm:prSet phldrT="[Texto]"/>
      <dgm:spPr/>
      <dgm:t>
        <a:bodyPr/>
        <a:lstStyle/>
        <a:p>
          <a:r>
            <a:rPr lang="pt-BR" dirty="0"/>
            <a:t>Heitor Costa</a:t>
          </a:r>
        </a:p>
      </dgm:t>
    </dgm:pt>
    <dgm:pt modelId="{09BC0E97-1265-7F43-8F11-1229519C177E}" type="parTrans" cxnId="{D61F8727-C632-554F-BB22-A75F7B9680B1}">
      <dgm:prSet/>
      <dgm:spPr/>
      <dgm:t>
        <a:bodyPr/>
        <a:lstStyle/>
        <a:p>
          <a:endParaRPr lang="pt-BR"/>
        </a:p>
      </dgm:t>
    </dgm:pt>
    <dgm:pt modelId="{8A4F7500-FD92-A048-A583-7BDB98C9CA17}" type="sibTrans" cxnId="{D61F8727-C632-554F-BB22-A75F7B9680B1}">
      <dgm:prSet/>
      <dgm:spPr/>
      <dgm:t>
        <a:bodyPr/>
        <a:lstStyle/>
        <a:p>
          <a:endParaRPr lang="pt-BR"/>
        </a:p>
      </dgm:t>
    </dgm:pt>
    <dgm:pt modelId="{9CEB5A3D-BD64-EB4B-9763-2F1EEDD7D033}">
      <dgm:prSet phldrT="[Texto]"/>
      <dgm:spPr/>
      <dgm:t>
        <a:bodyPr/>
        <a:lstStyle/>
        <a:p>
          <a:r>
            <a:rPr lang="pt-BR" dirty="0"/>
            <a:t>No SBQS de Salvador, BA</a:t>
          </a:r>
        </a:p>
      </dgm:t>
    </dgm:pt>
    <dgm:pt modelId="{155A2308-3954-214C-A9C1-D651B9742FF1}" type="parTrans" cxnId="{94C7AB2D-B191-3849-AB47-EA91AA9026DE}">
      <dgm:prSet/>
      <dgm:spPr/>
      <dgm:t>
        <a:bodyPr/>
        <a:lstStyle/>
        <a:p>
          <a:endParaRPr lang="pt-BR"/>
        </a:p>
      </dgm:t>
    </dgm:pt>
    <dgm:pt modelId="{07ED3261-8242-FB4F-8F7F-39ADC9B80D86}" type="sibTrans" cxnId="{94C7AB2D-B191-3849-AB47-EA91AA9026DE}">
      <dgm:prSet/>
      <dgm:spPr/>
      <dgm:t>
        <a:bodyPr/>
        <a:lstStyle/>
        <a:p>
          <a:endParaRPr lang="pt-BR"/>
        </a:p>
      </dgm:t>
    </dgm:pt>
    <dgm:pt modelId="{310821E5-1869-CA48-BCED-B92858F19DA3}">
      <dgm:prSet phldrT="[Texto]"/>
      <dgm:spPr/>
      <dgm:t>
        <a:bodyPr/>
        <a:lstStyle/>
        <a:p>
          <a:r>
            <a:rPr lang="pt-BR" b="0" i="0" dirty="0"/>
            <a:t>Paulo Masiero</a:t>
          </a:r>
          <a:endParaRPr lang="pt-BR" dirty="0"/>
        </a:p>
      </dgm:t>
    </dgm:pt>
    <dgm:pt modelId="{267EC671-7B57-DF43-AE12-F03996CB6C9F}" type="parTrans" cxnId="{2A4D5306-A928-1246-858D-DCB482A077B8}">
      <dgm:prSet/>
      <dgm:spPr/>
      <dgm:t>
        <a:bodyPr/>
        <a:lstStyle/>
        <a:p>
          <a:endParaRPr lang="pt-BR"/>
        </a:p>
      </dgm:t>
    </dgm:pt>
    <dgm:pt modelId="{604C5E71-B652-8145-82E1-9581E8274562}" type="sibTrans" cxnId="{2A4D5306-A928-1246-858D-DCB482A077B8}">
      <dgm:prSet/>
      <dgm:spPr/>
      <dgm:t>
        <a:bodyPr/>
        <a:lstStyle/>
        <a:p>
          <a:endParaRPr lang="pt-BR"/>
        </a:p>
      </dgm:t>
    </dgm:pt>
    <dgm:pt modelId="{98FBC875-8135-F44C-A5F4-9A3AE8DAF770}">
      <dgm:prSet/>
      <dgm:spPr/>
      <dgm:t>
        <a:bodyPr/>
        <a:lstStyle/>
        <a:p>
          <a:r>
            <a:rPr lang="pt-BR" dirty="0"/>
            <a:t>Aline Vasconcelos</a:t>
          </a:r>
        </a:p>
      </dgm:t>
    </dgm:pt>
    <dgm:pt modelId="{9476FEFD-B325-6842-A6D7-BFF448E29DEA}" type="parTrans" cxnId="{1A0AA1D7-B59A-0042-BEB3-7C42D127A403}">
      <dgm:prSet/>
      <dgm:spPr/>
      <dgm:t>
        <a:bodyPr/>
        <a:lstStyle/>
        <a:p>
          <a:endParaRPr lang="pt-BR"/>
        </a:p>
      </dgm:t>
    </dgm:pt>
    <dgm:pt modelId="{0F5DD8A4-18C1-F44A-8716-BB3C0B33E2AA}" type="sibTrans" cxnId="{1A0AA1D7-B59A-0042-BEB3-7C42D127A403}">
      <dgm:prSet/>
      <dgm:spPr/>
      <dgm:t>
        <a:bodyPr/>
        <a:lstStyle/>
        <a:p>
          <a:endParaRPr lang="pt-BR"/>
        </a:p>
      </dgm:t>
    </dgm:pt>
    <dgm:pt modelId="{4DC76500-0AD6-7E4C-AC59-D8412FB3BD0D}">
      <dgm:prSet/>
      <dgm:spPr/>
      <dgm:t>
        <a:bodyPr/>
        <a:lstStyle/>
        <a:p>
          <a:r>
            <a:rPr lang="pt-BR" dirty="0"/>
            <a:t>No SBQS de Belém, PA</a:t>
          </a:r>
        </a:p>
      </dgm:t>
    </dgm:pt>
    <dgm:pt modelId="{6F411D81-3ADA-9D4C-A9F4-730C7317BED9}" type="parTrans" cxnId="{EBC1779C-A559-0F4B-9C3E-91EBF09B1E33}">
      <dgm:prSet/>
      <dgm:spPr/>
      <dgm:t>
        <a:bodyPr/>
        <a:lstStyle/>
        <a:p>
          <a:endParaRPr lang="pt-BR"/>
        </a:p>
      </dgm:t>
    </dgm:pt>
    <dgm:pt modelId="{FDFF6F66-C464-9E44-AC1F-C2C7D3E9531B}" type="sibTrans" cxnId="{EBC1779C-A559-0F4B-9C3E-91EBF09B1E33}">
      <dgm:prSet/>
      <dgm:spPr/>
      <dgm:t>
        <a:bodyPr/>
        <a:lstStyle/>
        <a:p>
          <a:endParaRPr lang="pt-BR"/>
        </a:p>
      </dgm:t>
    </dgm:pt>
    <dgm:pt modelId="{95F4B124-E5B0-0842-8949-0509664B7102}">
      <dgm:prSet phldrT="[Texto]"/>
      <dgm:spPr/>
      <dgm:t>
        <a:bodyPr/>
        <a:lstStyle/>
        <a:p>
          <a:r>
            <a:rPr lang="pt-BR" dirty="0"/>
            <a:t>Heitor Costa</a:t>
          </a:r>
        </a:p>
      </dgm:t>
    </dgm:pt>
    <dgm:pt modelId="{F4CFDB2B-53BD-F549-A97A-E9F599F75BA3}" type="parTrans" cxnId="{FDB031CF-C31D-E549-84E2-3CA2F8D688AB}">
      <dgm:prSet/>
      <dgm:spPr/>
      <dgm:t>
        <a:bodyPr/>
        <a:lstStyle/>
        <a:p>
          <a:endParaRPr lang="pt-BR"/>
        </a:p>
      </dgm:t>
    </dgm:pt>
    <dgm:pt modelId="{F2EF8FD1-C4F8-3A49-89A4-A5ADE31F1BFD}" type="sibTrans" cxnId="{FDB031CF-C31D-E549-84E2-3CA2F8D688AB}">
      <dgm:prSet/>
      <dgm:spPr/>
      <dgm:t>
        <a:bodyPr/>
        <a:lstStyle/>
        <a:p>
          <a:endParaRPr lang="pt-BR"/>
        </a:p>
      </dgm:t>
    </dgm:pt>
    <dgm:pt modelId="{0AEF4481-8D3C-1244-B636-7D6CF7D25674}">
      <dgm:prSet phldrT="[Texto]"/>
      <dgm:spPr/>
      <dgm:t>
        <a:bodyPr/>
        <a:lstStyle/>
        <a:p>
          <a:r>
            <a:rPr lang="pt-BR" dirty="0"/>
            <a:t>No SBQS de Curitiba, PR</a:t>
          </a:r>
        </a:p>
      </dgm:t>
    </dgm:pt>
    <dgm:pt modelId="{BCB356B5-FE10-4C48-9474-AE69F99910E5}" type="parTrans" cxnId="{FA3B394E-E468-CE4A-A664-345F06839D1E}">
      <dgm:prSet/>
      <dgm:spPr/>
      <dgm:t>
        <a:bodyPr/>
        <a:lstStyle/>
        <a:p>
          <a:endParaRPr lang="pt-BR"/>
        </a:p>
      </dgm:t>
    </dgm:pt>
    <dgm:pt modelId="{3AEBA1CA-9EED-AE46-9242-345729B88C34}" type="sibTrans" cxnId="{FA3B394E-E468-CE4A-A664-345F06839D1E}">
      <dgm:prSet/>
      <dgm:spPr/>
      <dgm:t>
        <a:bodyPr/>
        <a:lstStyle/>
        <a:p>
          <a:endParaRPr lang="pt-BR"/>
        </a:p>
      </dgm:t>
    </dgm:pt>
    <dgm:pt modelId="{F32A7B43-AB6C-CA42-BD9B-533FF5B43982}" type="pres">
      <dgm:prSet presAssocID="{984D4DCC-4044-E143-8D1F-2F2A26940416}" presName="linearFlow" presStyleCnt="0">
        <dgm:presLayoutVars>
          <dgm:dir/>
          <dgm:animLvl val="lvl"/>
          <dgm:resizeHandles val="exact"/>
        </dgm:presLayoutVars>
      </dgm:prSet>
      <dgm:spPr/>
    </dgm:pt>
    <dgm:pt modelId="{7C20516D-F715-614B-AE15-199E0B41AF1E}" type="pres">
      <dgm:prSet presAssocID="{1EC730D7-E694-C641-8681-C3F2E246CDB2}" presName="composite" presStyleCnt="0"/>
      <dgm:spPr/>
    </dgm:pt>
    <dgm:pt modelId="{24DE09AD-E154-7845-ABA1-92CDA4006E49}" type="pres">
      <dgm:prSet presAssocID="{1EC730D7-E694-C641-8681-C3F2E246CD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E09FEFE-21B1-BF4B-BF08-7BD8570436AE}" type="pres">
      <dgm:prSet presAssocID="{1EC730D7-E694-C641-8681-C3F2E246CDB2}" presName="descendantText" presStyleLbl="alignAcc1" presStyleIdx="0" presStyleCnt="5">
        <dgm:presLayoutVars>
          <dgm:bulletEnabled val="1"/>
        </dgm:presLayoutVars>
      </dgm:prSet>
      <dgm:spPr/>
    </dgm:pt>
    <dgm:pt modelId="{EC86A2BD-11A7-3F4B-9450-16DAA557FA1A}" type="pres">
      <dgm:prSet presAssocID="{BD277284-34DF-0747-A0D9-46A7AEEA48F3}" presName="sp" presStyleCnt="0"/>
      <dgm:spPr/>
    </dgm:pt>
    <dgm:pt modelId="{1682CFB9-4B8F-0F4D-BE92-CEC69E9B1356}" type="pres">
      <dgm:prSet presAssocID="{FFA10834-4A1C-B041-8157-72FBD8AE1B0D}" presName="composite" presStyleCnt="0"/>
      <dgm:spPr/>
    </dgm:pt>
    <dgm:pt modelId="{A8127239-60D8-474F-8595-EA0990B555A6}" type="pres">
      <dgm:prSet presAssocID="{FFA10834-4A1C-B041-8157-72FBD8AE1B0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9B6B948-B646-3347-949E-2A74CFF41092}" type="pres">
      <dgm:prSet presAssocID="{FFA10834-4A1C-B041-8157-72FBD8AE1B0D}" presName="descendantText" presStyleLbl="alignAcc1" presStyleIdx="1" presStyleCnt="5">
        <dgm:presLayoutVars>
          <dgm:bulletEnabled val="1"/>
        </dgm:presLayoutVars>
      </dgm:prSet>
      <dgm:spPr/>
    </dgm:pt>
    <dgm:pt modelId="{23BC922F-7F93-3041-9613-470F4C3D0699}" type="pres">
      <dgm:prSet presAssocID="{FD2C704D-D73B-F846-9EE3-AC8EB27CB835}" presName="sp" presStyleCnt="0"/>
      <dgm:spPr/>
    </dgm:pt>
    <dgm:pt modelId="{F5F31F40-6F36-5D42-B0E2-4E88BD5744B0}" type="pres">
      <dgm:prSet presAssocID="{A6543013-24AD-FB4A-B2F4-CB0314C5E6D7}" presName="composite" presStyleCnt="0"/>
      <dgm:spPr/>
    </dgm:pt>
    <dgm:pt modelId="{03D9E2C5-47AE-6E4A-ACBA-44098DF8465D}" type="pres">
      <dgm:prSet presAssocID="{A6543013-24AD-FB4A-B2F4-CB0314C5E6D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58D604A-B8BE-3E4E-A087-0C66CE23664F}" type="pres">
      <dgm:prSet presAssocID="{A6543013-24AD-FB4A-B2F4-CB0314C5E6D7}" presName="descendantText" presStyleLbl="alignAcc1" presStyleIdx="2" presStyleCnt="5">
        <dgm:presLayoutVars>
          <dgm:bulletEnabled val="1"/>
        </dgm:presLayoutVars>
      </dgm:prSet>
      <dgm:spPr/>
    </dgm:pt>
    <dgm:pt modelId="{05BF4B22-6546-674A-A996-D7AF4DBF1D09}" type="pres">
      <dgm:prSet presAssocID="{CBAE48C0-0B96-1947-90DE-03822D9AB0A9}" presName="sp" presStyleCnt="0"/>
      <dgm:spPr/>
    </dgm:pt>
    <dgm:pt modelId="{595558F7-FC1F-2346-A197-F9F499D44DB2}" type="pres">
      <dgm:prSet presAssocID="{30B6EBDD-7006-E84E-B3A8-28A40A6A2F95}" presName="composite" presStyleCnt="0"/>
      <dgm:spPr/>
    </dgm:pt>
    <dgm:pt modelId="{804A05EA-3CFD-8F48-AAAF-C9CD8FA9C20A}" type="pres">
      <dgm:prSet presAssocID="{30B6EBDD-7006-E84E-B3A8-28A40A6A2F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4AAF55E-69E5-D247-A57A-BBC27A4AB450}" type="pres">
      <dgm:prSet presAssocID="{30B6EBDD-7006-E84E-B3A8-28A40A6A2F95}" presName="descendantText" presStyleLbl="alignAcc1" presStyleIdx="3" presStyleCnt="5">
        <dgm:presLayoutVars>
          <dgm:bulletEnabled val="1"/>
        </dgm:presLayoutVars>
      </dgm:prSet>
      <dgm:spPr/>
    </dgm:pt>
    <dgm:pt modelId="{5D70ECCE-E36D-EF4B-A45A-033080053FCD}" type="pres">
      <dgm:prSet presAssocID="{AD2E4716-4B40-4540-B1EE-57A604E92CF2}" presName="sp" presStyleCnt="0"/>
      <dgm:spPr/>
    </dgm:pt>
    <dgm:pt modelId="{E3E07A2A-5BE5-D346-9489-CD47CF6A1FC5}" type="pres">
      <dgm:prSet presAssocID="{BCB5D106-177E-8C4E-9F1E-9C530AF41EC5}" presName="composite" presStyleCnt="0"/>
      <dgm:spPr/>
    </dgm:pt>
    <dgm:pt modelId="{0323C955-F9C2-1542-9E14-48A822FF6A19}" type="pres">
      <dgm:prSet presAssocID="{BCB5D106-177E-8C4E-9F1E-9C530AF41EC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2EF2A30-CA61-4E44-AA21-54BDCF2F736C}" type="pres">
      <dgm:prSet presAssocID="{BCB5D106-177E-8C4E-9F1E-9C530AF41EC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2A4D5306-A928-1246-858D-DCB482A077B8}" srcId="{1EC730D7-E694-C641-8681-C3F2E246CDB2}" destId="{310821E5-1869-CA48-BCED-B92858F19DA3}" srcOrd="1" destOrd="0" parTransId="{267EC671-7B57-DF43-AE12-F03996CB6C9F}" sibTransId="{604C5E71-B652-8145-82E1-9581E8274562}"/>
    <dgm:cxn modelId="{282AB208-D808-194F-B961-84ADF7FE2980}" type="presOf" srcId="{ABF2E363-4C81-1844-9F5C-F3B89643C862}" destId="{AE09FEFE-21B1-BF4B-BF08-7BD8570436AE}" srcOrd="0" destOrd="2" presId="urn:microsoft.com/office/officeart/2005/8/layout/chevron2"/>
    <dgm:cxn modelId="{4710230A-85ED-E94C-88BF-05E3128A197B}" type="presOf" srcId="{FDE02105-8EC4-8A43-91BF-50751FCF1B46}" destId="{04AAF55E-69E5-D247-A57A-BBC27A4AB450}" srcOrd="0" destOrd="1" presId="urn:microsoft.com/office/officeart/2005/8/layout/chevron2"/>
    <dgm:cxn modelId="{2181A40B-8D7E-AA46-8696-8E4BEDAF794C}" type="presOf" srcId="{FFA10834-4A1C-B041-8157-72FBD8AE1B0D}" destId="{A8127239-60D8-474F-8595-EA0990B555A6}" srcOrd="0" destOrd="0" presId="urn:microsoft.com/office/officeart/2005/8/layout/chevron2"/>
    <dgm:cxn modelId="{899F560F-AFF2-AF40-88A6-B62EEE3D53A1}" type="presOf" srcId="{984D4DCC-4044-E143-8D1F-2F2A26940416}" destId="{F32A7B43-AB6C-CA42-BD9B-533FF5B43982}" srcOrd="0" destOrd="0" presId="urn:microsoft.com/office/officeart/2005/8/layout/chevron2"/>
    <dgm:cxn modelId="{548ECF12-40E0-FF4C-84AD-076C8677AA6B}" srcId="{30B6EBDD-7006-E84E-B3A8-28A40A6A2F95}" destId="{FDE02105-8EC4-8A43-91BF-50751FCF1B46}" srcOrd="1" destOrd="0" parTransId="{C2E52B38-A505-5D41-8E4C-A029D6EFC5DE}" sibTransId="{35D26A3B-27F3-054C-9274-E970AEF9DE7A}"/>
    <dgm:cxn modelId="{4F324B1D-6D02-1E46-BE85-B74AC18F8F21}" type="presOf" srcId="{1EC730D7-E694-C641-8681-C3F2E246CDB2}" destId="{24DE09AD-E154-7845-ABA1-92CDA4006E49}" srcOrd="0" destOrd="0" presId="urn:microsoft.com/office/officeart/2005/8/layout/chevron2"/>
    <dgm:cxn modelId="{D61F8727-C632-554F-BB22-A75F7B9680B1}" srcId="{BCB5D106-177E-8C4E-9F1E-9C530AF41EC5}" destId="{45501F3A-4F9C-B242-A1AF-221B6C0719AC}" srcOrd="0" destOrd="0" parTransId="{09BC0E97-1265-7F43-8F11-1229519C177E}" sibTransId="{8A4F7500-FD92-A048-A583-7BDB98C9CA17}"/>
    <dgm:cxn modelId="{94C7AB2D-B191-3849-AB47-EA91AA9026DE}" srcId="{BCB5D106-177E-8C4E-9F1E-9C530AF41EC5}" destId="{9CEB5A3D-BD64-EB4B-9763-2F1EEDD7D033}" srcOrd="1" destOrd="0" parTransId="{155A2308-3954-214C-A9C1-D651B9742FF1}" sibTransId="{07ED3261-8242-FB4F-8F7F-39ADC9B80D86}"/>
    <dgm:cxn modelId="{396B9834-7D43-1846-96C8-C8AB6275F69F}" type="presOf" srcId="{A5C6EB4F-06DE-9A49-837E-DCF0D1280CAE}" destId="{04AAF55E-69E5-D247-A57A-BBC27A4AB450}" srcOrd="0" destOrd="0" presId="urn:microsoft.com/office/officeart/2005/8/layout/chevron2"/>
    <dgm:cxn modelId="{7BB8E33E-5B31-F24A-B986-E29B336E7B45}" type="presOf" srcId="{30B6EBDD-7006-E84E-B3A8-28A40A6A2F95}" destId="{804A05EA-3CFD-8F48-AAAF-C9CD8FA9C20A}" srcOrd="0" destOrd="0" presId="urn:microsoft.com/office/officeart/2005/8/layout/chevron2"/>
    <dgm:cxn modelId="{FA3B394E-E468-CE4A-A664-345F06839D1E}" srcId="{A6543013-24AD-FB4A-B2F4-CB0314C5E6D7}" destId="{0AEF4481-8D3C-1244-B636-7D6CF7D25674}" srcOrd="2" destOrd="0" parTransId="{BCB356B5-FE10-4C48-9474-AE69F99910E5}" sibTransId="{3AEBA1CA-9EED-AE46-9242-345729B88C34}"/>
    <dgm:cxn modelId="{31445153-F241-984C-A4FD-939BBA4C7FC7}" srcId="{A6543013-24AD-FB4A-B2F4-CB0314C5E6D7}" destId="{FD1EE0B9-9750-7D47-B16F-E48A9781BBD2}" srcOrd="0" destOrd="0" parTransId="{97DA30FC-1FA2-7347-9985-0EDAB6F6F3DE}" sibTransId="{0B6E71BD-851A-D540-B8AA-51504A90CEF2}"/>
    <dgm:cxn modelId="{DBC2CF5E-E92B-BF4F-9DDF-1614EC6CA659}" srcId="{984D4DCC-4044-E143-8D1F-2F2A26940416}" destId="{1EC730D7-E694-C641-8681-C3F2E246CDB2}" srcOrd="0" destOrd="0" parTransId="{40ADD652-CB03-324E-B136-B99103C6E8C1}" sibTransId="{BD277284-34DF-0747-A0D9-46A7AEEA48F3}"/>
    <dgm:cxn modelId="{9B2A2570-FF08-D94B-9AB2-DCB62381554F}" type="presOf" srcId="{F5D20255-8235-E84B-AE62-24C537AB3F06}" destId="{04AAF55E-69E5-D247-A57A-BBC27A4AB450}" srcOrd="0" destOrd="2" presId="urn:microsoft.com/office/officeart/2005/8/layout/chevron2"/>
    <dgm:cxn modelId="{C250DC71-4A5D-1D44-A707-996F59A95AA4}" srcId="{30B6EBDD-7006-E84E-B3A8-28A40A6A2F95}" destId="{F5D20255-8235-E84B-AE62-24C537AB3F06}" srcOrd="2" destOrd="0" parTransId="{43CE7135-88FD-F147-AF63-6AF662347884}" sibTransId="{D762DBEA-EE45-6D47-A020-3F51DEBB33BA}"/>
    <dgm:cxn modelId="{86DFF471-0E24-B741-BFA2-CB0D795A9CAE}" type="presOf" srcId="{A1B30D3B-1B3D-584E-AFED-94EE899BB630}" destId="{49B6B948-B646-3347-949E-2A74CFF41092}" srcOrd="0" destOrd="0" presId="urn:microsoft.com/office/officeart/2005/8/layout/chevron2"/>
    <dgm:cxn modelId="{7D4EA579-FC51-B543-8AF9-A47DD87E8137}" srcId="{1EC730D7-E694-C641-8681-C3F2E246CDB2}" destId="{ABF2E363-4C81-1844-9F5C-F3B89643C862}" srcOrd="2" destOrd="0" parTransId="{37B72B26-67D5-914C-BE0D-874F450D6D8D}" sibTransId="{9F5A8B52-466D-1647-9C75-1404DDB932A5}"/>
    <dgm:cxn modelId="{0E9DED7B-8E8D-AB40-9C8D-E2854CAD5A0F}" type="presOf" srcId="{0AEF4481-8D3C-1244-B636-7D6CF7D25674}" destId="{C58D604A-B8BE-3E4E-A087-0C66CE23664F}" srcOrd="0" destOrd="2" presId="urn:microsoft.com/office/officeart/2005/8/layout/chevron2"/>
    <dgm:cxn modelId="{8DC0DD7D-3F9E-2C4F-82DA-C2A6A9576143}" type="presOf" srcId="{98FBC875-8135-F44C-A5F4-9A3AE8DAF770}" destId="{49B6B948-B646-3347-949E-2A74CFF41092}" srcOrd="0" destOrd="1" presId="urn:microsoft.com/office/officeart/2005/8/layout/chevron2"/>
    <dgm:cxn modelId="{B2506780-4A9B-A341-BF37-1C088C57DDF7}" type="presOf" srcId="{BCB5D106-177E-8C4E-9F1E-9C530AF41EC5}" destId="{0323C955-F9C2-1542-9E14-48A822FF6A19}" srcOrd="0" destOrd="0" presId="urn:microsoft.com/office/officeart/2005/8/layout/chevron2"/>
    <dgm:cxn modelId="{E1B0C694-1C75-8F4D-A4D1-571CA517AA90}" type="presOf" srcId="{734D1FB7-3A45-5B48-95D0-9D936BB14E11}" destId="{AE09FEFE-21B1-BF4B-BF08-7BD8570436AE}" srcOrd="0" destOrd="0" presId="urn:microsoft.com/office/officeart/2005/8/layout/chevron2"/>
    <dgm:cxn modelId="{31CF9C99-24DF-F54D-8F9B-0B5F53389381}" srcId="{FFA10834-4A1C-B041-8157-72FBD8AE1B0D}" destId="{A1B30D3B-1B3D-584E-AFED-94EE899BB630}" srcOrd="0" destOrd="0" parTransId="{193DE7EB-1243-E54C-A99C-8B073AB89B74}" sibTransId="{3383EE87-C30C-BA4B-BA37-76610A74D81D}"/>
    <dgm:cxn modelId="{EBC1779C-A559-0F4B-9C3E-91EBF09B1E33}" srcId="{FFA10834-4A1C-B041-8157-72FBD8AE1B0D}" destId="{4DC76500-0AD6-7E4C-AC59-D8412FB3BD0D}" srcOrd="2" destOrd="0" parTransId="{6F411D81-3ADA-9D4C-A9F4-730C7317BED9}" sibTransId="{FDFF6F66-C464-9E44-AC1F-C2C7D3E9531B}"/>
    <dgm:cxn modelId="{A9BDE0A3-AA4C-A04A-A23E-21658FEFA682}" srcId="{1EC730D7-E694-C641-8681-C3F2E246CDB2}" destId="{734D1FB7-3A45-5B48-95D0-9D936BB14E11}" srcOrd="0" destOrd="0" parTransId="{697F13C0-60EC-8F42-A511-9732328C7FB9}" sibTransId="{FFF9B7B1-876B-F642-8D45-6AE6149E0F2E}"/>
    <dgm:cxn modelId="{8B2B2FA5-2B79-6C49-9047-8BE3DF67C7AE}" type="presOf" srcId="{9CEB5A3D-BD64-EB4B-9763-2F1EEDD7D033}" destId="{72EF2A30-CA61-4E44-AA21-54BDCF2F736C}" srcOrd="0" destOrd="1" presId="urn:microsoft.com/office/officeart/2005/8/layout/chevron2"/>
    <dgm:cxn modelId="{1958DFAE-DB0B-3F48-B030-EF7D57A6B096}" type="presOf" srcId="{A6543013-24AD-FB4A-B2F4-CB0314C5E6D7}" destId="{03D9E2C5-47AE-6E4A-ACBA-44098DF8465D}" srcOrd="0" destOrd="0" presId="urn:microsoft.com/office/officeart/2005/8/layout/chevron2"/>
    <dgm:cxn modelId="{558228AF-2656-5747-A918-6377261955C4}" srcId="{984D4DCC-4044-E143-8D1F-2F2A26940416}" destId="{A6543013-24AD-FB4A-B2F4-CB0314C5E6D7}" srcOrd="2" destOrd="0" parTransId="{9BEFB4E2-F746-6440-AAAB-C5438F31D53F}" sibTransId="{CBAE48C0-0B96-1947-90DE-03822D9AB0A9}"/>
    <dgm:cxn modelId="{63E3D2BB-7E1B-F64A-B85B-251AD52C4E6F}" srcId="{984D4DCC-4044-E143-8D1F-2F2A26940416}" destId="{30B6EBDD-7006-E84E-B3A8-28A40A6A2F95}" srcOrd="3" destOrd="0" parTransId="{D9DBAEE5-5798-FF4A-A5A8-5B9E9ECEAC0A}" sibTransId="{AD2E4716-4B40-4540-B1EE-57A604E92CF2}"/>
    <dgm:cxn modelId="{6FF061C9-7D97-B74C-84BE-80E15DB2308B}" type="presOf" srcId="{FD1EE0B9-9750-7D47-B16F-E48A9781BBD2}" destId="{C58D604A-B8BE-3E4E-A087-0C66CE23664F}" srcOrd="0" destOrd="0" presId="urn:microsoft.com/office/officeart/2005/8/layout/chevron2"/>
    <dgm:cxn modelId="{8F1335CD-31C7-FA4B-83F5-E7D83FD48DAA}" type="presOf" srcId="{4DC76500-0AD6-7E4C-AC59-D8412FB3BD0D}" destId="{49B6B948-B646-3347-949E-2A74CFF41092}" srcOrd="0" destOrd="2" presId="urn:microsoft.com/office/officeart/2005/8/layout/chevron2"/>
    <dgm:cxn modelId="{FDB031CF-C31D-E549-84E2-3CA2F8D688AB}" srcId="{A6543013-24AD-FB4A-B2F4-CB0314C5E6D7}" destId="{95F4B124-E5B0-0842-8949-0509664B7102}" srcOrd="1" destOrd="0" parTransId="{F4CFDB2B-53BD-F549-A97A-E9F599F75BA3}" sibTransId="{F2EF8FD1-C4F8-3A49-89A4-A5ADE31F1BFD}"/>
    <dgm:cxn modelId="{EAE920D4-2BD1-5D4C-BB73-3972F695C00F}" srcId="{984D4DCC-4044-E143-8D1F-2F2A26940416}" destId="{BCB5D106-177E-8C4E-9F1E-9C530AF41EC5}" srcOrd="4" destOrd="0" parTransId="{4A2BD481-7519-E942-9069-0EFC80968395}" sibTransId="{04DEB04D-7B72-074B-A530-2484D8A2B50D}"/>
    <dgm:cxn modelId="{1A0AA1D7-B59A-0042-BEB3-7C42D127A403}" srcId="{FFA10834-4A1C-B041-8157-72FBD8AE1B0D}" destId="{98FBC875-8135-F44C-A5F4-9A3AE8DAF770}" srcOrd="1" destOrd="0" parTransId="{9476FEFD-B325-6842-A6D7-BFF448E29DEA}" sibTransId="{0F5DD8A4-18C1-F44A-8716-BB3C0B33E2AA}"/>
    <dgm:cxn modelId="{16C096E1-7165-5245-BE7D-A87D7F025194}" type="presOf" srcId="{95F4B124-E5B0-0842-8949-0509664B7102}" destId="{C58D604A-B8BE-3E4E-A087-0C66CE23664F}" srcOrd="0" destOrd="1" presId="urn:microsoft.com/office/officeart/2005/8/layout/chevron2"/>
    <dgm:cxn modelId="{CEA78BEF-E23D-5946-9123-D4042B44A3DB}" type="presOf" srcId="{310821E5-1869-CA48-BCED-B92858F19DA3}" destId="{AE09FEFE-21B1-BF4B-BF08-7BD8570436AE}" srcOrd="0" destOrd="1" presId="urn:microsoft.com/office/officeart/2005/8/layout/chevron2"/>
    <dgm:cxn modelId="{6D0A7BF0-9350-3943-9D19-85283A25C9DA}" srcId="{30B6EBDD-7006-E84E-B3A8-28A40A6A2F95}" destId="{A5C6EB4F-06DE-9A49-837E-DCF0D1280CAE}" srcOrd="0" destOrd="0" parTransId="{104E1536-D947-F748-9718-D199586524F1}" sibTransId="{062136A4-B0EC-6D4C-A9E6-719CB357EC84}"/>
    <dgm:cxn modelId="{401553F1-9890-9948-93B7-61218DE48B5E}" srcId="{984D4DCC-4044-E143-8D1F-2F2A26940416}" destId="{FFA10834-4A1C-B041-8157-72FBD8AE1B0D}" srcOrd="1" destOrd="0" parTransId="{3202503A-D4AB-1C4A-AA24-497F4DF38C55}" sibTransId="{FD2C704D-D73B-F846-9EE3-AC8EB27CB835}"/>
    <dgm:cxn modelId="{3FB8DEF3-EFE6-454D-A2C8-BDED18363692}" type="presOf" srcId="{45501F3A-4F9C-B242-A1AF-221B6C0719AC}" destId="{72EF2A30-CA61-4E44-AA21-54BDCF2F736C}" srcOrd="0" destOrd="0" presId="urn:microsoft.com/office/officeart/2005/8/layout/chevron2"/>
    <dgm:cxn modelId="{2FE1E8B5-6FBC-B440-8198-C822860FCE91}" type="presParOf" srcId="{F32A7B43-AB6C-CA42-BD9B-533FF5B43982}" destId="{7C20516D-F715-614B-AE15-199E0B41AF1E}" srcOrd="0" destOrd="0" presId="urn:microsoft.com/office/officeart/2005/8/layout/chevron2"/>
    <dgm:cxn modelId="{32DCCDAD-91D8-F846-BE98-D3A3CCD15B6A}" type="presParOf" srcId="{7C20516D-F715-614B-AE15-199E0B41AF1E}" destId="{24DE09AD-E154-7845-ABA1-92CDA4006E49}" srcOrd="0" destOrd="0" presId="urn:microsoft.com/office/officeart/2005/8/layout/chevron2"/>
    <dgm:cxn modelId="{A70927BC-757E-7242-897B-A252DC70A9C5}" type="presParOf" srcId="{7C20516D-F715-614B-AE15-199E0B41AF1E}" destId="{AE09FEFE-21B1-BF4B-BF08-7BD8570436AE}" srcOrd="1" destOrd="0" presId="urn:microsoft.com/office/officeart/2005/8/layout/chevron2"/>
    <dgm:cxn modelId="{9B342413-F39F-594C-9314-73FFB46C6AA5}" type="presParOf" srcId="{F32A7B43-AB6C-CA42-BD9B-533FF5B43982}" destId="{EC86A2BD-11A7-3F4B-9450-16DAA557FA1A}" srcOrd="1" destOrd="0" presId="urn:microsoft.com/office/officeart/2005/8/layout/chevron2"/>
    <dgm:cxn modelId="{87A0D5CD-5335-D742-B5AF-E5CB99B9751F}" type="presParOf" srcId="{F32A7B43-AB6C-CA42-BD9B-533FF5B43982}" destId="{1682CFB9-4B8F-0F4D-BE92-CEC69E9B1356}" srcOrd="2" destOrd="0" presId="urn:microsoft.com/office/officeart/2005/8/layout/chevron2"/>
    <dgm:cxn modelId="{B01EB425-7FA0-CF4C-BCD2-BC50068B5AE5}" type="presParOf" srcId="{1682CFB9-4B8F-0F4D-BE92-CEC69E9B1356}" destId="{A8127239-60D8-474F-8595-EA0990B555A6}" srcOrd="0" destOrd="0" presId="urn:microsoft.com/office/officeart/2005/8/layout/chevron2"/>
    <dgm:cxn modelId="{4CC8DD72-8069-3342-8D12-E508BDDF7890}" type="presParOf" srcId="{1682CFB9-4B8F-0F4D-BE92-CEC69E9B1356}" destId="{49B6B948-B646-3347-949E-2A74CFF41092}" srcOrd="1" destOrd="0" presId="urn:microsoft.com/office/officeart/2005/8/layout/chevron2"/>
    <dgm:cxn modelId="{7ED2D1C0-28CB-A140-82FF-EE8E8D6B9AF7}" type="presParOf" srcId="{F32A7B43-AB6C-CA42-BD9B-533FF5B43982}" destId="{23BC922F-7F93-3041-9613-470F4C3D0699}" srcOrd="3" destOrd="0" presId="urn:microsoft.com/office/officeart/2005/8/layout/chevron2"/>
    <dgm:cxn modelId="{89BF628E-09A6-4946-B145-D38CA71E370C}" type="presParOf" srcId="{F32A7B43-AB6C-CA42-BD9B-533FF5B43982}" destId="{F5F31F40-6F36-5D42-B0E2-4E88BD5744B0}" srcOrd="4" destOrd="0" presId="urn:microsoft.com/office/officeart/2005/8/layout/chevron2"/>
    <dgm:cxn modelId="{7142FD4E-C3ED-4840-8A9B-313CD3D3864D}" type="presParOf" srcId="{F5F31F40-6F36-5D42-B0E2-4E88BD5744B0}" destId="{03D9E2C5-47AE-6E4A-ACBA-44098DF8465D}" srcOrd="0" destOrd="0" presId="urn:microsoft.com/office/officeart/2005/8/layout/chevron2"/>
    <dgm:cxn modelId="{A0FF3944-40F2-6741-A296-F61E2C75B998}" type="presParOf" srcId="{F5F31F40-6F36-5D42-B0E2-4E88BD5744B0}" destId="{C58D604A-B8BE-3E4E-A087-0C66CE23664F}" srcOrd="1" destOrd="0" presId="urn:microsoft.com/office/officeart/2005/8/layout/chevron2"/>
    <dgm:cxn modelId="{BE22CC69-D00B-1442-A689-FE7DC5272BB4}" type="presParOf" srcId="{F32A7B43-AB6C-CA42-BD9B-533FF5B43982}" destId="{05BF4B22-6546-674A-A996-D7AF4DBF1D09}" srcOrd="5" destOrd="0" presId="urn:microsoft.com/office/officeart/2005/8/layout/chevron2"/>
    <dgm:cxn modelId="{96D4F801-2B4F-6C43-A63B-24EE4A5548CD}" type="presParOf" srcId="{F32A7B43-AB6C-CA42-BD9B-533FF5B43982}" destId="{595558F7-FC1F-2346-A197-F9F499D44DB2}" srcOrd="6" destOrd="0" presId="urn:microsoft.com/office/officeart/2005/8/layout/chevron2"/>
    <dgm:cxn modelId="{2C662874-C6EB-E44B-95C0-E38739F96394}" type="presParOf" srcId="{595558F7-FC1F-2346-A197-F9F499D44DB2}" destId="{804A05EA-3CFD-8F48-AAAF-C9CD8FA9C20A}" srcOrd="0" destOrd="0" presId="urn:microsoft.com/office/officeart/2005/8/layout/chevron2"/>
    <dgm:cxn modelId="{0DDFEE01-6D27-DC40-B73A-8E0EA198BB2E}" type="presParOf" srcId="{595558F7-FC1F-2346-A197-F9F499D44DB2}" destId="{04AAF55E-69E5-D247-A57A-BBC27A4AB450}" srcOrd="1" destOrd="0" presId="urn:microsoft.com/office/officeart/2005/8/layout/chevron2"/>
    <dgm:cxn modelId="{53CF6AB0-15D2-184D-814C-BE071FA2257A}" type="presParOf" srcId="{F32A7B43-AB6C-CA42-BD9B-533FF5B43982}" destId="{5D70ECCE-E36D-EF4B-A45A-033080053FCD}" srcOrd="7" destOrd="0" presId="urn:microsoft.com/office/officeart/2005/8/layout/chevron2"/>
    <dgm:cxn modelId="{94D9EA7B-EC7C-CF4D-AA58-7BA284C4B581}" type="presParOf" srcId="{F32A7B43-AB6C-CA42-BD9B-533FF5B43982}" destId="{E3E07A2A-5BE5-D346-9489-CD47CF6A1FC5}" srcOrd="8" destOrd="0" presId="urn:microsoft.com/office/officeart/2005/8/layout/chevron2"/>
    <dgm:cxn modelId="{6DCF12D6-1DA7-6447-B39B-8F7773A232E3}" type="presParOf" srcId="{E3E07A2A-5BE5-D346-9489-CD47CF6A1FC5}" destId="{0323C955-F9C2-1542-9E14-48A822FF6A19}" srcOrd="0" destOrd="0" presId="urn:microsoft.com/office/officeart/2005/8/layout/chevron2"/>
    <dgm:cxn modelId="{01D8EE7D-771A-844D-A7B8-47FDBA048216}" type="presParOf" srcId="{E3E07A2A-5BE5-D346-9489-CD47CF6A1FC5}" destId="{72EF2A30-CA61-4E44-AA21-54BDCF2F73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62D2163D-CCF4-D042-B1B8-2E02BC208225}">
      <dgm:prSet phldrT="[Texto]"/>
      <dgm:spPr/>
      <dgm:t>
        <a:bodyPr/>
        <a:lstStyle/>
        <a:p>
          <a:r>
            <a:rPr lang="pt-BR" dirty="0"/>
            <a:t>2011</a:t>
          </a:r>
        </a:p>
      </dgm:t>
    </dgm:pt>
    <dgm:pt modelId="{25A66FF6-324B-1A46-AECB-1200674F0813}" type="parTrans" cxnId="{B14B2FAA-3DF5-A044-92BA-6F8D4C4ACD3E}">
      <dgm:prSet/>
      <dgm:spPr/>
      <dgm:t>
        <a:bodyPr/>
        <a:lstStyle/>
        <a:p>
          <a:endParaRPr lang="pt-BR"/>
        </a:p>
      </dgm:t>
    </dgm:pt>
    <dgm:pt modelId="{195D55ED-AFCB-7C4B-92C4-F2531394645F}" type="sibTrans" cxnId="{B14B2FAA-3DF5-A044-92BA-6F8D4C4ACD3E}">
      <dgm:prSet/>
      <dgm:spPr/>
      <dgm:t>
        <a:bodyPr/>
        <a:lstStyle/>
        <a:p>
          <a:endParaRPr lang="pt-BR"/>
        </a:p>
      </dgm:t>
    </dgm:pt>
    <dgm:pt modelId="{991516B9-C826-BC4B-B555-0F99495E5BC4}">
      <dgm:prSet phldrT="[Texto]"/>
      <dgm:spPr/>
      <dgm:t>
        <a:bodyPr/>
        <a:lstStyle/>
        <a:p>
          <a:r>
            <a:rPr lang="pt-BR" dirty="0" err="1"/>
            <a:t>Gláuco</a:t>
          </a:r>
          <a:r>
            <a:rPr lang="pt-BR" dirty="0"/>
            <a:t> Carneiro</a:t>
          </a:r>
        </a:p>
      </dgm:t>
    </dgm:pt>
    <dgm:pt modelId="{08D91328-1E25-2A4A-9ED0-BD04679C1306}" type="parTrans" cxnId="{DA8FA643-3523-D646-8E37-1782FBA35116}">
      <dgm:prSet/>
      <dgm:spPr/>
      <dgm:t>
        <a:bodyPr/>
        <a:lstStyle/>
        <a:p>
          <a:endParaRPr lang="pt-BR"/>
        </a:p>
      </dgm:t>
    </dgm:pt>
    <dgm:pt modelId="{2F2B1278-CDF0-8743-9AC7-BE78D5721E84}" type="sibTrans" cxnId="{DA8FA643-3523-D646-8E37-1782FBA35116}">
      <dgm:prSet/>
      <dgm:spPr/>
      <dgm:t>
        <a:bodyPr/>
        <a:lstStyle/>
        <a:p>
          <a:endParaRPr lang="pt-BR"/>
        </a:p>
      </dgm:t>
    </dgm:pt>
    <dgm:pt modelId="{7D17C6BA-561E-4949-8AE0-D42083BFF521}">
      <dgm:prSet phldrT="[Texto]"/>
      <dgm:spPr/>
      <dgm:t>
        <a:bodyPr/>
        <a:lstStyle/>
        <a:p>
          <a:r>
            <a:rPr lang="pt-BR" dirty="0"/>
            <a:t>2012</a:t>
          </a:r>
        </a:p>
      </dgm:t>
    </dgm:pt>
    <dgm:pt modelId="{404D091C-B174-604D-AE4A-132092A0A255}" type="parTrans" cxnId="{51A978A2-039E-3345-8F69-C814F02C198F}">
      <dgm:prSet/>
      <dgm:spPr/>
      <dgm:t>
        <a:bodyPr/>
        <a:lstStyle/>
        <a:p>
          <a:endParaRPr lang="pt-BR"/>
        </a:p>
      </dgm:t>
    </dgm:pt>
    <dgm:pt modelId="{05E65360-E0CA-CC4D-959F-D7530BA62414}" type="sibTrans" cxnId="{51A978A2-039E-3345-8F69-C814F02C198F}">
      <dgm:prSet/>
      <dgm:spPr/>
      <dgm:t>
        <a:bodyPr/>
        <a:lstStyle/>
        <a:p>
          <a:endParaRPr lang="pt-BR"/>
        </a:p>
      </dgm:t>
    </dgm:pt>
    <dgm:pt modelId="{FA9B1761-672A-754F-B696-D904152F1E8E}">
      <dgm:prSet phldrT="[Texto]"/>
      <dgm:spPr/>
      <dgm:t>
        <a:bodyPr/>
        <a:lstStyle/>
        <a:p>
          <a:r>
            <a:rPr lang="pt-BR" dirty="0"/>
            <a:t>Cláudia Werner</a:t>
          </a:r>
        </a:p>
      </dgm:t>
    </dgm:pt>
    <dgm:pt modelId="{19F51CEF-3973-5D4D-AC5F-D63730F3222C}" type="parTrans" cxnId="{352A29A3-85A6-D24A-8A1F-653E4C777F5D}">
      <dgm:prSet/>
      <dgm:spPr/>
      <dgm:t>
        <a:bodyPr/>
        <a:lstStyle/>
        <a:p>
          <a:endParaRPr lang="pt-BR"/>
        </a:p>
      </dgm:t>
    </dgm:pt>
    <dgm:pt modelId="{1EC8A50F-BCF4-364A-A163-FD90802A74FB}" type="sibTrans" cxnId="{352A29A3-85A6-D24A-8A1F-653E4C777F5D}">
      <dgm:prSet/>
      <dgm:spPr/>
      <dgm:t>
        <a:bodyPr/>
        <a:lstStyle/>
        <a:p>
          <a:endParaRPr lang="pt-BR"/>
        </a:p>
      </dgm:t>
    </dgm:pt>
    <dgm:pt modelId="{634D08C2-B1CA-C64E-AE92-410B4A8B5B12}">
      <dgm:prSet phldrT="[Texto]"/>
      <dgm:spPr/>
      <dgm:t>
        <a:bodyPr/>
        <a:lstStyle/>
        <a:p>
          <a:r>
            <a:rPr lang="pt-BR" dirty="0"/>
            <a:t>Leonardo Murta</a:t>
          </a:r>
        </a:p>
      </dgm:t>
    </dgm:pt>
    <dgm:pt modelId="{5CE7C410-2E72-5647-8835-9B6772D3055B}" type="parTrans" cxnId="{2FC48A73-2F36-DD49-9DD5-284AA774DFA3}">
      <dgm:prSet/>
      <dgm:spPr/>
      <dgm:t>
        <a:bodyPr/>
        <a:lstStyle/>
        <a:p>
          <a:endParaRPr lang="pt-BR"/>
        </a:p>
      </dgm:t>
    </dgm:pt>
    <dgm:pt modelId="{F6B644E0-2F13-C045-A556-6E3D5ADA6375}" type="sibTrans" cxnId="{2FC48A73-2F36-DD49-9DD5-284AA774DFA3}">
      <dgm:prSet/>
      <dgm:spPr/>
      <dgm:t>
        <a:bodyPr/>
        <a:lstStyle/>
        <a:p>
          <a:endParaRPr lang="pt-BR"/>
        </a:p>
      </dgm:t>
    </dgm:pt>
    <dgm:pt modelId="{4CFDEEF8-16B8-A941-BF59-5D4FDD218871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Natal, RN</a:t>
          </a:r>
        </a:p>
      </dgm:t>
    </dgm:pt>
    <dgm:pt modelId="{E24DEA5D-356F-1D4E-ABB6-550904DC357D}" type="parTrans" cxnId="{77C8FA45-38B4-6446-8EAD-BD42F19D8878}">
      <dgm:prSet/>
      <dgm:spPr/>
      <dgm:t>
        <a:bodyPr/>
        <a:lstStyle/>
        <a:p>
          <a:endParaRPr lang="pt-BR"/>
        </a:p>
      </dgm:t>
    </dgm:pt>
    <dgm:pt modelId="{812B8574-B71B-464E-B854-94CAD0CF0A34}" type="sibTrans" cxnId="{77C8FA45-38B4-6446-8EAD-BD42F19D8878}">
      <dgm:prSet/>
      <dgm:spPr/>
      <dgm:t>
        <a:bodyPr/>
        <a:lstStyle/>
        <a:p>
          <a:endParaRPr lang="pt-BR"/>
        </a:p>
      </dgm:t>
    </dgm:pt>
    <dgm:pt modelId="{B8B0226A-CED0-F74A-A4F0-CA2822DDCB4F}">
      <dgm:prSet phldrT="[Texto]"/>
      <dgm:spPr/>
      <dgm:t>
        <a:bodyPr/>
        <a:lstStyle/>
        <a:p>
          <a:r>
            <a:rPr lang="pt-BR" dirty="0"/>
            <a:t>Manoel Mendonça</a:t>
          </a:r>
        </a:p>
      </dgm:t>
    </dgm:pt>
    <dgm:pt modelId="{23757FDD-E5FF-6F4F-9719-0E5C0B78F6DD}" type="parTrans" cxnId="{94C095B0-B4C6-8045-B3AA-E43AC43999A6}">
      <dgm:prSet/>
      <dgm:spPr/>
      <dgm:t>
        <a:bodyPr/>
        <a:lstStyle/>
        <a:p>
          <a:endParaRPr lang="pt-BR"/>
        </a:p>
      </dgm:t>
    </dgm:pt>
    <dgm:pt modelId="{160B2523-DC1F-5042-A024-8414417B64D5}" type="sibTrans" cxnId="{94C095B0-B4C6-8045-B3AA-E43AC43999A6}">
      <dgm:prSet/>
      <dgm:spPr/>
      <dgm:t>
        <a:bodyPr/>
        <a:lstStyle/>
        <a:p>
          <a:endParaRPr lang="pt-BR"/>
        </a:p>
      </dgm:t>
    </dgm:pt>
    <dgm:pt modelId="{EEC62D37-A69B-754E-8B94-18662037B15F}">
      <dgm:prSet phldrT="[Texto]"/>
      <dgm:spPr/>
      <dgm:t>
        <a:bodyPr/>
        <a:lstStyle/>
        <a:p>
          <a:r>
            <a:rPr lang="pt-BR" dirty="0"/>
            <a:t>Sandra Fabbri</a:t>
          </a:r>
        </a:p>
      </dgm:t>
    </dgm:pt>
    <dgm:pt modelId="{275C9150-393B-B948-8BA0-EC054B853924}" type="parTrans" cxnId="{7625D12D-0E27-D24E-91E9-381FEA1F3A23}">
      <dgm:prSet/>
      <dgm:spPr/>
      <dgm:t>
        <a:bodyPr/>
        <a:lstStyle/>
        <a:p>
          <a:endParaRPr lang="pt-BR"/>
        </a:p>
      </dgm:t>
    </dgm:pt>
    <dgm:pt modelId="{A5C832C3-50F6-A64F-A15F-EB7E38B9407A}" type="sibTrans" cxnId="{7625D12D-0E27-D24E-91E9-381FEA1F3A23}">
      <dgm:prSet/>
      <dgm:spPr/>
      <dgm:t>
        <a:bodyPr/>
        <a:lstStyle/>
        <a:p>
          <a:endParaRPr lang="pt-BR"/>
        </a:p>
      </dgm:t>
    </dgm:pt>
    <dgm:pt modelId="{E95C485D-8496-024B-8F07-3EF9AE5C5703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São Paulo, SP</a:t>
          </a:r>
        </a:p>
      </dgm:t>
    </dgm:pt>
    <dgm:pt modelId="{B0629F7D-FC1E-154F-B6F5-50FA5DFCB95C}" type="parTrans" cxnId="{A5334467-8EC2-AB45-B691-82CAA6EF6098}">
      <dgm:prSet/>
      <dgm:spPr/>
      <dgm:t>
        <a:bodyPr/>
        <a:lstStyle/>
        <a:p>
          <a:endParaRPr lang="pt-BR"/>
        </a:p>
      </dgm:t>
    </dgm:pt>
    <dgm:pt modelId="{1CF1DAE1-1133-EF4B-B326-3A1DD5B561E0}" type="sibTrans" cxnId="{A5334467-8EC2-AB45-B691-82CAA6EF6098}">
      <dgm:prSet/>
      <dgm:spPr/>
      <dgm:t>
        <a:bodyPr/>
        <a:lstStyle/>
        <a:p>
          <a:endParaRPr lang="pt-BR"/>
        </a:p>
      </dgm:t>
    </dgm:pt>
    <dgm:pt modelId="{DB7652F7-6837-BC45-87AB-A4E16D781210}" type="pres">
      <dgm:prSet presAssocID="{984D4DCC-4044-E143-8D1F-2F2A26940416}" presName="linearFlow" presStyleCnt="0">
        <dgm:presLayoutVars>
          <dgm:dir/>
          <dgm:animLvl val="lvl"/>
          <dgm:resizeHandles val="exact"/>
        </dgm:presLayoutVars>
      </dgm:prSet>
      <dgm:spPr/>
    </dgm:pt>
    <dgm:pt modelId="{900650BD-AAB1-0E47-B961-2D753F3D0239}" type="pres">
      <dgm:prSet presAssocID="{62D2163D-CCF4-D042-B1B8-2E02BC208225}" presName="composite" presStyleCnt="0"/>
      <dgm:spPr/>
    </dgm:pt>
    <dgm:pt modelId="{D3F5062D-9E6C-6C40-930E-CCCC130ADC49}" type="pres">
      <dgm:prSet presAssocID="{62D2163D-CCF4-D042-B1B8-2E02BC208225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FFD59FAA-2206-B545-AB6C-789B6BEA0410}" type="pres">
      <dgm:prSet presAssocID="{62D2163D-CCF4-D042-B1B8-2E02BC208225}" presName="descendantText" presStyleLbl="alignAcc1" presStyleIdx="0" presStyleCnt="2" custScaleY="96776">
        <dgm:presLayoutVars>
          <dgm:bulletEnabled val="1"/>
        </dgm:presLayoutVars>
      </dgm:prSet>
      <dgm:spPr/>
    </dgm:pt>
    <dgm:pt modelId="{42C9436C-59CF-A04B-BD5A-29DBC639EF0A}" type="pres">
      <dgm:prSet presAssocID="{195D55ED-AFCB-7C4B-92C4-F2531394645F}" presName="sp" presStyleCnt="0"/>
      <dgm:spPr/>
    </dgm:pt>
    <dgm:pt modelId="{5D44A493-8A54-1146-9B91-6C1E785F2C4F}" type="pres">
      <dgm:prSet presAssocID="{7D17C6BA-561E-4949-8AE0-D42083BFF521}" presName="composite" presStyleCnt="0"/>
      <dgm:spPr/>
    </dgm:pt>
    <dgm:pt modelId="{562750C0-A82D-764E-93E0-6400E4260746}" type="pres">
      <dgm:prSet presAssocID="{7D17C6BA-561E-4949-8AE0-D42083BFF52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298DADC-4ACF-B345-ACB6-B2E528E5E685}" type="pres">
      <dgm:prSet presAssocID="{7D17C6BA-561E-4949-8AE0-D42083BFF52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8CC9FC04-C4FF-7B4F-BB58-1089E2AD7400}" type="presOf" srcId="{634D08C2-B1CA-C64E-AE92-410B4A8B5B12}" destId="{2298DADC-4ACF-B345-ACB6-B2E528E5E685}" srcOrd="0" destOrd="1" presId="urn:microsoft.com/office/officeart/2005/8/layout/chevron2"/>
    <dgm:cxn modelId="{439BCA06-C267-0B4D-9CC2-C0425B12F627}" type="presOf" srcId="{FA9B1761-672A-754F-B696-D904152F1E8E}" destId="{2298DADC-4ACF-B345-ACB6-B2E528E5E685}" srcOrd="0" destOrd="0" presId="urn:microsoft.com/office/officeart/2005/8/layout/chevron2"/>
    <dgm:cxn modelId="{7625D12D-0E27-D24E-91E9-381FEA1F3A23}" srcId="{62D2163D-CCF4-D042-B1B8-2E02BC208225}" destId="{EEC62D37-A69B-754E-8B94-18662037B15F}" srcOrd="2" destOrd="0" parTransId="{275C9150-393B-B948-8BA0-EC054B853924}" sibTransId="{A5C832C3-50F6-A64F-A15F-EB7E38B9407A}"/>
    <dgm:cxn modelId="{0A5B4D3D-D2BF-2C4F-ABC9-F047B3799A0F}" type="presOf" srcId="{991516B9-C826-BC4B-B555-0F99495E5BC4}" destId="{FFD59FAA-2206-B545-AB6C-789B6BEA0410}" srcOrd="0" destOrd="0" presId="urn:microsoft.com/office/officeart/2005/8/layout/chevron2"/>
    <dgm:cxn modelId="{3321453F-8EC5-4646-A926-068BE2362BA1}" type="presOf" srcId="{B8B0226A-CED0-F74A-A4F0-CA2822DDCB4F}" destId="{FFD59FAA-2206-B545-AB6C-789B6BEA0410}" srcOrd="0" destOrd="1" presId="urn:microsoft.com/office/officeart/2005/8/layout/chevron2"/>
    <dgm:cxn modelId="{DA8FA643-3523-D646-8E37-1782FBA35116}" srcId="{62D2163D-CCF4-D042-B1B8-2E02BC208225}" destId="{991516B9-C826-BC4B-B555-0F99495E5BC4}" srcOrd="0" destOrd="0" parTransId="{08D91328-1E25-2A4A-9ED0-BD04679C1306}" sibTransId="{2F2B1278-CDF0-8743-9AC7-BE78D5721E84}"/>
    <dgm:cxn modelId="{77C8FA45-38B4-6446-8EAD-BD42F19D8878}" srcId="{7D17C6BA-561E-4949-8AE0-D42083BFF521}" destId="{4CFDEEF8-16B8-A941-BF59-5D4FDD218871}" srcOrd="2" destOrd="0" parTransId="{E24DEA5D-356F-1D4E-ABB6-550904DC357D}" sibTransId="{812B8574-B71B-464E-B854-94CAD0CF0A34}"/>
    <dgm:cxn modelId="{843D384C-56C4-3F4A-BD70-B7B6EB9A716F}" type="presOf" srcId="{7D17C6BA-561E-4949-8AE0-D42083BFF521}" destId="{562750C0-A82D-764E-93E0-6400E4260746}" srcOrd="0" destOrd="0" presId="urn:microsoft.com/office/officeart/2005/8/layout/chevron2"/>
    <dgm:cxn modelId="{A5334467-8EC2-AB45-B691-82CAA6EF6098}" srcId="{62D2163D-CCF4-D042-B1B8-2E02BC208225}" destId="{E95C485D-8496-024B-8F07-3EF9AE5C5703}" srcOrd="3" destOrd="0" parTransId="{B0629F7D-FC1E-154F-B6F5-50FA5DFCB95C}" sibTransId="{1CF1DAE1-1133-EF4B-B326-3A1DD5B561E0}"/>
    <dgm:cxn modelId="{B6259870-AFE8-8046-B6C8-AAA924EB00B1}" type="presOf" srcId="{EEC62D37-A69B-754E-8B94-18662037B15F}" destId="{FFD59FAA-2206-B545-AB6C-789B6BEA0410}" srcOrd="0" destOrd="2" presId="urn:microsoft.com/office/officeart/2005/8/layout/chevron2"/>
    <dgm:cxn modelId="{2FC48A73-2F36-DD49-9DD5-284AA774DFA3}" srcId="{7D17C6BA-561E-4949-8AE0-D42083BFF521}" destId="{634D08C2-B1CA-C64E-AE92-410B4A8B5B12}" srcOrd="1" destOrd="0" parTransId="{5CE7C410-2E72-5647-8835-9B6772D3055B}" sibTransId="{F6B644E0-2F13-C045-A556-6E3D5ADA6375}"/>
    <dgm:cxn modelId="{34DCBF8C-9086-8F44-9873-ADF2CFE74FFD}" type="presOf" srcId="{4CFDEEF8-16B8-A941-BF59-5D4FDD218871}" destId="{2298DADC-4ACF-B345-ACB6-B2E528E5E685}" srcOrd="0" destOrd="2" presId="urn:microsoft.com/office/officeart/2005/8/layout/chevron2"/>
    <dgm:cxn modelId="{BC86C39C-E7FD-F34D-A524-E4CDD8DA4191}" type="presOf" srcId="{62D2163D-CCF4-D042-B1B8-2E02BC208225}" destId="{D3F5062D-9E6C-6C40-930E-CCCC130ADC49}" srcOrd="0" destOrd="0" presId="urn:microsoft.com/office/officeart/2005/8/layout/chevron2"/>
    <dgm:cxn modelId="{51A978A2-039E-3345-8F69-C814F02C198F}" srcId="{984D4DCC-4044-E143-8D1F-2F2A26940416}" destId="{7D17C6BA-561E-4949-8AE0-D42083BFF521}" srcOrd="1" destOrd="0" parTransId="{404D091C-B174-604D-AE4A-132092A0A255}" sibTransId="{05E65360-E0CA-CC4D-959F-D7530BA62414}"/>
    <dgm:cxn modelId="{352A29A3-85A6-D24A-8A1F-653E4C777F5D}" srcId="{7D17C6BA-561E-4949-8AE0-D42083BFF521}" destId="{FA9B1761-672A-754F-B696-D904152F1E8E}" srcOrd="0" destOrd="0" parTransId="{19F51CEF-3973-5D4D-AC5F-D63730F3222C}" sibTransId="{1EC8A50F-BCF4-364A-A163-FD90802A74FB}"/>
    <dgm:cxn modelId="{B14B2FAA-3DF5-A044-92BA-6F8D4C4ACD3E}" srcId="{984D4DCC-4044-E143-8D1F-2F2A26940416}" destId="{62D2163D-CCF4-D042-B1B8-2E02BC208225}" srcOrd="0" destOrd="0" parTransId="{25A66FF6-324B-1A46-AECB-1200674F0813}" sibTransId="{195D55ED-AFCB-7C4B-92C4-F2531394645F}"/>
    <dgm:cxn modelId="{94C095B0-B4C6-8045-B3AA-E43AC43999A6}" srcId="{62D2163D-CCF4-D042-B1B8-2E02BC208225}" destId="{B8B0226A-CED0-F74A-A4F0-CA2822DDCB4F}" srcOrd="1" destOrd="0" parTransId="{23757FDD-E5FF-6F4F-9719-0E5C0B78F6DD}" sibTransId="{160B2523-DC1F-5042-A024-8414417B64D5}"/>
    <dgm:cxn modelId="{8FDC85C9-9C63-1A4E-A741-64010447CF00}" type="presOf" srcId="{E95C485D-8496-024B-8F07-3EF9AE5C5703}" destId="{FFD59FAA-2206-B545-AB6C-789B6BEA0410}" srcOrd="0" destOrd="3" presId="urn:microsoft.com/office/officeart/2005/8/layout/chevron2"/>
    <dgm:cxn modelId="{545289E8-2FCA-7F49-98EB-942D62D617AA}" type="presOf" srcId="{984D4DCC-4044-E143-8D1F-2F2A26940416}" destId="{DB7652F7-6837-BC45-87AB-A4E16D781210}" srcOrd="0" destOrd="0" presId="urn:microsoft.com/office/officeart/2005/8/layout/chevron2"/>
    <dgm:cxn modelId="{69186B17-46E0-7A4D-9949-EAD0F749832B}" type="presParOf" srcId="{DB7652F7-6837-BC45-87AB-A4E16D781210}" destId="{900650BD-AAB1-0E47-B961-2D753F3D0239}" srcOrd="0" destOrd="0" presId="urn:microsoft.com/office/officeart/2005/8/layout/chevron2"/>
    <dgm:cxn modelId="{A90F0A07-50E3-B946-86EE-1451213B8323}" type="presParOf" srcId="{900650BD-AAB1-0E47-B961-2D753F3D0239}" destId="{D3F5062D-9E6C-6C40-930E-CCCC130ADC49}" srcOrd="0" destOrd="0" presId="urn:microsoft.com/office/officeart/2005/8/layout/chevron2"/>
    <dgm:cxn modelId="{DA3ACFCA-DD4A-7D41-BC0D-BF893B5FF84C}" type="presParOf" srcId="{900650BD-AAB1-0E47-B961-2D753F3D0239}" destId="{FFD59FAA-2206-B545-AB6C-789B6BEA0410}" srcOrd="1" destOrd="0" presId="urn:microsoft.com/office/officeart/2005/8/layout/chevron2"/>
    <dgm:cxn modelId="{95EDCD6F-D7EF-AE44-B9DF-DD5B55823275}" type="presParOf" srcId="{DB7652F7-6837-BC45-87AB-A4E16D781210}" destId="{42C9436C-59CF-A04B-BD5A-29DBC639EF0A}" srcOrd="1" destOrd="0" presId="urn:microsoft.com/office/officeart/2005/8/layout/chevron2"/>
    <dgm:cxn modelId="{C40A2794-4433-294F-A9E0-2CC9C68FFE1E}" type="presParOf" srcId="{DB7652F7-6837-BC45-87AB-A4E16D781210}" destId="{5D44A493-8A54-1146-9B91-6C1E785F2C4F}" srcOrd="2" destOrd="0" presId="urn:microsoft.com/office/officeart/2005/8/layout/chevron2"/>
    <dgm:cxn modelId="{B16C71E2-5093-A64C-B512-3D82C5CF2453}" type="presParOf" srcId="{5D44A493-8A54-1146-9B91-6C1E785F2C4F}" destId="{562750C0-A82D-764E-93E0-6400E4260746}" srcOrd="0" destOrd="0" presId="urn:microsoft.com/office/officeart/2005/8/layout/chevron2"/>
    <dgm:cxn modelId="{A85E0784-477C-484B-B63E-D858993FCFC1}" type="presParOf" srcId="{5D44A493-8A54-1146-9B91-6C1E785F2C4F}" destId="{2298DADC-4ACF-B345-ACB6-B2E528E5E68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1EC730D7-E694-C641-8681-C3F2E246CDB2}">
      <dgm:prSet phldrT="[Texto]"/>
      <dgm:spPr/>
      <dgm:t>
        <a:bodyPr/>
        <a:lstStyle/>
        <a:p>
          <a:r>
            <a:rPr lang="pt-BR" dirty="0"/>
            <a:t>2013</a:t>
          </a:r>
        </a:p>
      </dgm:t>
    </dgm:pt>
    <dgm:pt modelId="{40ADD652-CB03-324E-B136-B99103C6E8C1}" type="parTrans" cxnId="{DBC2CF5E-E92B-BF4F-9DDF-1614EC6CA659}">
      <dgm:prSet/>
      <dgm:spPr/>
      <dgm:t>
        <a:bodyPr/>
        <a:lstStyle/>
        <a:p>
          <a:endParaRPr lang="pt-BR"/>
        </a:p>
      </dgm:t>
    </dgm:pt>
    <dgm:pt modelId="{BD277284-34DF-0747-A0D9-46A7AEEA48F3}" type="sibTrans" cxnId="{DBC2CF5E-E92B-BF4F-9DDF-1614EC6CA659}">
      <dgm:prSet/>
      <dgm:spPr/>
      <dgm:t>
        <a:bodyPr/>
        <a:lstStyle/>
        <a:p>
          <a:endParaRPr lang="pt-BR"/>
        </a:p>
      </dgm:t>
    </dgm:pt>
    <dgm:pt modelId="{FFA10834-4A1C-B041-8157-72FBD8AE1B0D}">
      <dgm:prSet phldrT="[Texto]"/>
      <dgm:spPr/>
      <dgm:t>
        <a:bodyPr/>
        <a:lstStyle/>
        <a:p>
          <a:r>
            <a:rPr lang="pt-BR" dirty="0"/>
            <a:t>2014</a:t>
          </a:r>
        </a:p>
      </dgm:t>
    </dgm:pt>
    <dgm:pt modelId="{3202503A-D4AB-1C4A-AA24-497F4DF38C55}" type="parTrans" cxnId="{401553F1-9890-9948-93B7-61218DE48B5E}">
      <dgm:prSet/>
      <dgm:spPr/>
      <dgm:t>
        <a:bodyPr/>
        <a:lstStyle/>
        <a:p>
          <a:endParaRPr lang="pt-BR"/>
        </a:p>
      </dgm:t>
    </dgm:pt>
    <dgm:pt modelId="{FD2C704D-D73B-F846-9EE3-AC8EB27CB835}" type="sibTrans" cxnId="{401553F1-9890-9948-93B7-61218DE48B5E}">
      <dgm:prSet/>
      <dgm:spPr/>
      <dgm:t>
        <a:bodyPr/>
        <a:lstStyle/>
        <a:p>
          <a:endParaRPr lang="pt-BR"/>
        </a:p>
      </dgm:t>
    </dgm:pt>
    <dgm:pt modelId="{A6543013-24AD-FB4A-B2F4-CB0314C5E6D7}">
      <dgm:prSet phldrT="[Texto]"/>
      <dgm:spPr/>
      <dgm:t>
        <a:bodyPr/>
        <a:lstStyle/>
        <a:p>
          <a:r>
            <a:rPr lang="pt-BR" dirty="0"/>
            <a:t>2015</a:t>
          </a:r>
        </a:p>
      </dgm:t>
    </dgm:pt>
    <dgm:pt modelId="{9BEFB4E2-F746-6440-AAAB-C5438F31D53F}" type="parTrans" cxnId="{558228AF-2656-5747-A918-6377261955C4}">
      <dgm:prSet/>
      <dgm:spPr/>
      <dgm:t>
        <a:bodyPr/>
        <a:lstStyle/>
        <a:p>
          <a:endParaRPr lang="pt-BR"/>
        </a:p>
      </dgm:t>
    </dgm:pt>
    <dgm:pt modelId="{CBAE48C0-0B96-1947-90DE-03822D9AB0A9}" type="sibTrans" cxnId="{558228AF-2656-5747-A918-6377261955C4}">
      <dgm:prSet/>
      <dgm:spPr/>
      <dgm:t>
        <a:bodyPr/>
        <a:lstStyle/>
        <a:p>
          <a:endParaRPr lang="pt-BR"/>
        </a:p>
      </dgm:t>
    </dgm:pt>
    <dgm:pt modelId="{4C2578C9-CBD8-1749-9EF4-C43F8591FA60}">
      <dgm:prSet phldrT="[Texto]"/>
      <dgm:spPr/>
      <dgm:t>
        <a:bodyPr/>
        <a:lstStyle/>
        <a:p>
          <a:r>
            <a:rPr lang="pt-BR" b="0" i="0" dirty="0"/>
            <a:t>No </a:t>
          </a:r>
          <a:r>
            <a:rPr lang="pt-BR" b="0" i="0" dirty="0" err="1"/>
            <a:t>CBSoft</a:t>
          </a:r>
          <a:r>
            <a:rPr lang="pt-BR" b="0" i="0" dirty="0"/>
            <a:t> de Brasília, DF</a:t>
          </a:r>
          <a:endParaRPr lang="pt-BR" dirty="0"/>
        </a:p>
      </dgm:t>
    </dgm:pt>
    <dgm:pt modelId="{E10A5414-A158-3B4F-92F2-D25FB852A644}" type="parTrans" cxnId="{DF12E8E1-B4BE-7B47-B56B-CE55081FB286}">
      <dgm:prSet/>
      <dgm:spPr/>
      <dgm:t>
        <a:bodyPr/>
        <a:lstStyle/>
        <a:p>
          <a:endParaRPr lang="pt-BR"/>
        </a:p>
      </dgm:t>
    </dgm:pt>
    <dgm:pt modelId="{4352587E-44B9-C740-B1D7-ACC44A8B5494}" type="sibTrans" cxnId="{DF12E8E1-B4BE-7B47-B56B-CE55081FB286}">
      <dgm:prSet/>
      <dgm:spPr/>
      <dgm:t>
        <a:bodyPr/>
        <a:lstStyle/>
        <a:p>
          <a:endParaRPr lang="pt-BR"/>
        </a:p>
      </dgm:t>
    </dgm:pt>
    <dgm:pt modelId="{A1B30D3B-1B3D-584E-AFED-94EE899BB630}">
      <dgm:prSet/>
      <dgm:spPr/>
      <dgm:t>
        <a:bodyPr/>
        <a:lstStyle/>
        <a:p>
          <a:r>
            <a:rPr lang="pt-BR" b="0" i="0" dirty="0"/>
            <a:t>Eduardo Figueiredo</a:t>
          </a:r>
          <a:endParaRPr lang="pt-BR" dirty="0"/>
        </a:p>
      </dgm:t>
    </dgm:pt>
    <dgm:pt modelId="{193DE7EB-1243-E54C-A99C-8B073AB89B74}" type="parTrans" cxnId="{31CF9C99-24DF-F54D-8F9B-0B5F53389381}">
      <dgm:prSet/>
      <dgm:spPr/>
      <dgm:t>
        <a:bodyPr/>
        <a:lstStyle/>
        <a:p>
          <a:endParaRPr lang="pt-BR"/>
        </a:p>
      </dgm:t>
    </dgm:pt>
    <dgm:pt modelId="{3383EE87-C30C-BA4B-BA37-76610A74D81D}" type="sibTrans" cxnId="{31CF9C99-24DF-F54D-8F9B-0B5F53389381}">
      <dgm:prSet/>
      <dgm:spPr/>
      <dgm:t>
        <a:bodyPr/>
        <a:lstStyle/>
        <a:p>
          <a:endParaRPr lang="pt-BR"/>
        </a:p>
      </dgm:t>
    </dgm:pt>
    <dgm:pt modelId="{734D1FB7-3A45-5B48-95D0-9D936BB14E11}">
      <dgm:prSet phldrT="[Texto]"/>
      <dgm:spPr/>
      <dgm:t>
        <a:bodyPr/>
        <a:lstStyle/>
        <a:p>
          <a:r>
            <a:rPr lang="pt-BR" b="0" i="0" dirty="0"/>
            <a:t>Nabor Mendonça</a:t>
          </a:r>
          <a:endParaRPr lang="pt-BR" dirty="0"/>
        </a:p>
      </dgm:t>
    </dgm:pt>
    <dgm:pt modelId="{697F13C0-60EC-8F42-A511-9732328C7FB9}" type="parTrans" cxnId="{A9BDE0A3-AA4C-A04A-A23E-21658FEFA682}">
      <dgm:prSet/>
      <dgm:spPr/>
      <dgm:t>
        <a:bodyPr/>
        <a:lstStyle/>
        <a:p>
          <a:endParaRPr lang="pt-BR"/>
        </a:p>
      </dgm:t>
    </dgm:pt>
    <dgm:pt modelId="{FFF9B7B1-876B-F642-8D45-6AE6149E0F2E}" type="sibTrans" cxnId="{A9BDE0A3-AA4C-A04A-A23E-21658FEFA682}">
      <dgm:prSet/>
      <dgm:spPr/>
      <dgm:t>
        <a:bodyPr/>
        <a:lstStyle/>
        <a:p>
          <a:endParaRPr lang="pt-BR"/>
        </a:p>
      </dgm:t>
    </dgm:pt>
    <dgm:pt modelId="{762835AF-11FB-5646-9417-168FA4C33DE1}">
      <dgm:prSet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</a:t>
          </a:r>
          <a:r>
            <a:rPr lang="pt-BR" dirty="0" err="1"/>
            <a:t>Maceio</a:t>
          </a:r>
          <a:r>
            <a:rPr lang="pt-BR" dirty="0"/>
            <a:t>, AL</a:t>
          </a:r>
        </a:p>
      </dgm:t>
    </dgm:pt>
    <dgm:pt modelId="{2299BF3D-69AD-5546-9AA0-F773D7C5675C}" type="parTrans" cxnId="{A7CFA6AE-1749-1B46-BE48-41E1EC65AA65}">
      <dgm:prSet/>
      <dgm:spPr/>
      <dgm:t>
        <a:bodyPr/>
        <a:lstStyle/>
        <a:p>
          <a:endParaRPr lang="pt-BR"/>
        </a:p>
      </dgm:t>
    </dgm:pt>
    <dgm:pt modelId="{D6FB8EAF-9725-5144-83A5-46EC04E96527}" type="sibTrans" cxnId="{A7CFA6AE-1749-1B46-BE48-41E1EC65AA65}">
      <dgm:prSet/>
      <dgm:spPr/>
      <dgm:t>
        <a:bodyPr/>
        <a:lstStyle/>
        <a:p>
          <a:endParaRPr lang="pt-BR"/>
        </a:p>
      </dgm:t>
    </dgm:pt>
    <dgm:pt modelId="{95295833-A39F-664D-885C-CCD3338EAA1C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Belo Horizonte, MG</a:t>
          </a:r>
        </a:p>
      </dgm:t>
    </dgm:pt>
    <dgm:pt modelId="{7BB3DF0C-BBB2-0740-A519-882224521BF4}" type="parTrans" cxnId="{C6F0E592-28EA-D841-B770-8C775D7EE662}">
      <dgm:prSet/>
      <dgm:spPr/>
      <dgm:t>
        <a:bodyPr/>
        <a:lstStyle/>
        <a:p>
          <a:endParaRPr lang="pt-BR"/>
        </a:p>
      </dgm:t>
    </dgm:pt>
    <dgm:pt modelId="{8A0BDCE7-78C9-1744-B3A2-35E658220AB1}" type="sibTrans" cxnId="{C6F0E592-28EA-D841-B770-8C775D7EE662}">
      <dgm:prSet/>
      <dgm:spPr/>
      <dgm:t>
        <a:bodyPr/>
        <a:lstStyle/>
        <a:p>
          <a:endParaRPr lang="pt-BR"/>
        </a:p>
      </dgm:t>
    </dgm:pt>
    <dgm:pt modelId="{30B6EBDD-7006-E84E-B3A8-28A40A6A2F95}">
      <dgm:prSet phldrT="[Texto]"/>
      <dgm:spPr/>
      <dgm:t>
        <a:bodyPr/>
        <a:lstStyle/>
        <a:p>
          <a:r>
            <a:rPr lang="pt-BR" dirty="0"/>
            <a:t>2016</a:t>
          </a:r>
        </a:p>
      </dgm:t>
    </dgm:pt>
    <dgm:pt modelId="{D9DBAEE5-5798-FF4A-A5A8-5B9E9ECEAC0A}" type="parTrans" cxnId="{63E3D2BB-7E1B-F64A-B85B-251AD52C4E6F}">
      <dgm:prSet/>
      <dgm:spPr/>
      <dgm:t>
        <a:bodyPr/>
        <a:lstStyle/>
        <a:p>
          <a:endParaRPr lang="pt-BR"/>
        </a:p>
      </dgm:t>
    </dgm:pt>
    <dgm:pt modelId="{AD2E4716-4B40-4540-B1EE-57A604E92CF2}" type="sibTrans" cxnId="{63E3D2BB-7E1B-F64A-B85B-251AD52C4E6F}">
      <dgm:prSet/>
      <dgm:spPr/>
      <dgm:t>
        <a:bodyPr/>
        <a:lstStyle/>
        <a:p>
          <a:endParaRPr lang="pt-BR"/>
        </a:p>
      </dgm:t>
    </dgm:pt>
    <dgm:pt modelId="{BCB5D106-177E-8C4E-9F1E-9C530AF41EC5}">
      <dgm:prSet phldrT="[Texto]"/>
      <dgm:spPr/>
      <dgm:t>
        <a:bodyPr/>
        <a:lstStyle/>
        <a:p>
          <a:r>
            <a:rPr lang="pt-BR" dirty="0"/>
            <a:t>2017</a:t>
          </a:r>
        </a:p>
      </dgm:t>
    </dgm:pt>
    <dgm:pt modelId="{4A2BD481-7519-E942-9069-0EFC80968395}" type="parTrans" cxnId="{EAE920D4-2BD1-5D4C-BB73-3972F695C00F}">
      <dgm:prSet/>
      <dgm:spPr/>
      <dgm:t>
        <a:bodyPr/>
        <a:lstStyle/>
        <a:p>
          <a:endParaRPr lang="pt-BR"/>
        </a:p>
      </dgm:t>
    </dgm:pt>
    <dgm:pt modelId="{04DEB04D-7B72-074B-A530-2484D8A2B50D}" type="sibTrans" cxnId="{EAE920D4-2BD1-5D4C-BB73-3972F695C00F}">
      <dgm:prSet/>
      <dgm:spPr/>
      <dgm:t>
        <a:bodyPr/>
        <a:lstStyle/>
        <a:p>
          <a:endParaRPr lang="pt-BR"/>
        </a:p>
      </dgm:t>
    </dgm:pt>
    <dgm:pt modelId="{F5D20255-8235-E84B-AE62-24C537AB3F06}">
      <dgm:prSet phldrT="[Texto]"/>
      <dgm:spPr/>
      <dgm:t>
        <a:bodyPr/>
        <a:lstStyle/>
        <a:p>
          <a:r>
            <a:rPr lang="pt-BR" dirty="0"/>
            <a:t>Alexandre </a:t>
          </a:r>
          <a:r>
            <a:rPr lang="pt-BR" dirty="0" err="1"/>
            <a:t>Bergel</a:t>
          </a:r>
          <a:endParaRPr lang="pt-BR" dirty="0"/>
        </a:p>
      </dgm:t>
    </dgm:pt>
    <dgm:pt modelId="{43CE7135-88FD-F147-AF63-6AF662347884}" type="parTrans" cxnId="{C250DC71-4A5D-1D44-A707-996F59A95AA4}">
      <dgm:prSet/>
      <dgm:spPr/>
      <dgm:t>
        <a:bodyPr/>
        <a:lstStyle/>
        <a:p>
          <a:endParaRPr lang="pt-BR"/>
        </a:p>
      </dgm:t>
    </dgm:pt>
    <dgm:pt modelId="{D762DBEA-EE45-6D47-A020-3F51DEBB33BA}" type="sibTrans" cxnId="{C250DC71-4A5D-1D44-A707-996F59A95AA4}">
      <dgm:prSet/>
      <dgm:spPr/>
      <dgm:t>
        <a:bodyPr/>
        <a:lstStyle/>
        <a:p>
          <a:endParaRPr lang="pt-BR"/>
        </a:p>
      </dgm:t>
    </dgm:pt>
    <dgm:pt modelId="{771E8C54-5C82-CF41-859D-B6B7A6743502}">
      <dgm:prSet phldrT="[Texto]"/>
      <dgm:spPr/>
      <dgm:t>
        <a:bodyPr/>
        <a:lstStyle/>
        <a:p>
          <a:r>
            <a:rPr lang="pt-BR" dirty="0"/>
            <a:t>Marcelo Maia</a:t>
          </a:r>
        </a:p>
      </dgm:t>
    </dgm:pt>
    <dgm:pt modelId="{F8647A28-9660-A947-9395-7003694DC1E5}" type="parTrans" cxnId="{D85092C6-5DD1-D84E-ADF2-4C14B80A37DA}">
      <dgm:prSet/>
      <dgm:spPr/>
      <dgm:t>
        <a:bodyPr/>
        <a:lstStyle/>
        <a:p>
          <a:endParaRPr lang="pt-BR"/>
        </a:p>
      </dgm:t>
    </dgm:pt>
    <dgm:pt modelId="{8C3CEF01-449A-8D4F-B22F-ED4B3BC9188D}" type="sibTrans" cxnId="{D85092C6-5DD1-D84E-ADF2-4C14B80A37DA}">
      <dgm:prSet/>
      <dgm:spPr/>
      <dgm:t>
        <a:bodyPr/>
        <a:lstStyle/>
        <a:p>
          <a:endParaRPr lang="pt-BR"/>
        </a:p>
      </dgm:t>
    </dgm:pt>
    <dgm:pt modelId="{5F4E5A9F-1C1A-D147-926B-AB2CA5CF8C87}">
      <dgm:prSet phldrT="[Texto]"/>
      <dgm:spPr/>
      <dgm:t>
        <a:bodyPr/>
        <a:lstStyle/>
        <a:p>
          <a:r>
            <a:rPr lang="pt-BR" dirty="0"/>
            <a:t>Renato Novais  </a:t>
          </a:r>
          <a:r>
            <a:rPr lang="pt-BR" b="0" i="0" dirty="0"/>
            <a:t>• </a:t>
          </a:r>
          <a:r>
            <a:rPr lang="pt-BR" dirty="0"/>
            <a:t>Manoel Mendonça</a:t>
          </a:r>
        </a:p>
      </dgm:t>
    </dgm:pt>
    <dgm:pt modelId="{1AA4D108-346E-5C44-B43A-D1E5913D4D0E}" type="parTrans" cxnId="{424D79F5-505B-FF40-8B7A-A0912BA86F53}">
      <dgm:prSet/>
      <dgm:spPr/>
      <dgm:t>
        <a:bodyPr/>
        <a:lstStyle/>
        <a:p>
          <a:endParaRPr lang="en-US"/>
        </a:p>
      </dgm:t>
    </dgm:pt>
    <dgm:pt modelId="{015B658D-CF33-704B-9459-AF795F441616}" type="sibTrans" cxnId="{424D79F5-505B-FF40-8B7A-A0912BA86F53}">
      <dgm:prSet/>
      <dgm:spPr/>
      <dgm:t>
        <a:bodyPr/>
        <a:lstStyle/>
        <a:p>
          <a:endParaRPr lang="en-US"/>
        </a:p>
      </dgm:t>
    </dgm:pt>
    <dgm:pt modelId="{312F8C27-3164-AB4D-AD46-31109460299A}">
      <dgm:prSet/>
      <dgm:spPr/>
      <dgm:t>
        <a:bodyPr/>
        <a:lstStyle/>
        <a:p>
          <a:r>
            <a:rPr lang="pt-BR" dirty="0"/>
            <a:t>Renato Novais</a:t>
          </a:r>
        </a:p>
      </dgm:t>
    </dgm:pt>
    <dgm:pt modelId="{C8F1C0A5-9BDF-2D46-822B-AC36BC48CDC5}" type="parTrans" cxnId="{AEEC6AE0-9E4A-E142-8389-4512B145C626}">
      <dgm:prSet/>
      <dgm:spPr/>
      <dgm:t>
        <a:bodyPr/>
        <a:lstStyle/>
        <a:p>
          <a:endParaRPr lang="en-US"/>
        </a:p>
      </dgm:t>
    </dgm:pt>
    <dgm:pt modelId="{6B8A3C6B-B75A-0740-B647-2F04C8B10696}" type="sibTrans" cxnId="{AEEC6AE0-9E4A-E142-8389-4512B145C626}">
      <dgm:prSet/>
      <dgm:spPr/>
      <dgm:t>
        <a:bodyPr/>
        <a:lstStyle/>
        <a:p>
          <a:endParaRPr lang="en-US"/>
        </a:p>
      </dgm:t>
    </dgm:pt>
    <dgm:pt modelId="{0E278FAB-B5F6-D24B-800C-0E75F6865812}">
      <dgm:prSet phldrT="[Texto]"/>
      <dgm:spPr/>
      <dgm:t>
        <a:bodyPr/>
        <a:lstStyle/>
        <a:p>
          <a:r>
            <a:rPr lang="pt-BR" dirty="0"/>
            <a:t>Marco </a:t>
          </a:r>
          <a:r>
            <a:rPr lang="pt-BR" dirty="0" err="1"/>
            <a:t>Gerosa</a:t>
          </a:r>
          <a:endParaRPr lang="pt-BR" dirty="0"/>
        </a:p>
      </dgm:t>
    </dgm:pt>
    <dgm:pt modelId="{705266F0-5582-5F40-897A-5E05EF6AFC43}" type="parTrans" cxnId="{3CC54A4B-DF85-B443-9784-40554EADFA06}">
      <dgm:prSet/>
      <dgm:spPr/>
      <dgm:t>
        <a:bodyPr/>
        <a:lstStyle/>
        <a:p>
          <a:endParaRPr lang="en-US"/>
        </a:p>
      </dgm:t>
    </dgm:pt>
    <dgm:pt modelId="{41D09E5F-1817-CB45-9E87-47542C64F246}" type="sibTrans" cxnId="{3CC54A4B-DF85-B443-9784-40554EADFA06}">
      <dgm:prSet/>
      <dgm:spPr/>
      <dgm:t>
        <a:bodyPr/>
        <a:lstStyle/>
        <a:p>
          <a:endParaRPr lang="en-US"/>
        </a:p>
      </dgm:t>
    </dgm:pt>
    <dgm:pt modelId="{1B064839-4170-2548-BE11-7708AE05A1F5}">
      <dgm:prSet phldrT="[Texto]"/>
      <dgm:spPr/>
      <dgm:t>
        <a:bodyPr/>
        <a:lstStyle/>
        <a:p>
          <a:r>
            <a:rPr lang="pt-BR" dirty="0"/>
            <a:t>Ricardo Terra</a:t>
          </a:r>
        </a:p>
      </dgm:t>
    </dgm:pt>
    <dgm:pt modelId="{D5311A58-6164-3E40-ABE8-5594982303CB}" type="parTrans" cxnId="{47DE2391-B914-DC42-8FB5-5823D2D17B63}">
      <dgm:prSet/>
      <dgm:spPr/>
      <dgm:t>
        <a:bodyPr/>
        <a:lstStyle/>
        <a:p>
          <a:endParaRPr lang="en-US"/>
        </a:p>
      </dgm:t>
    </dgm:pt>
    <dgm:pt modelId="{EBCBFE9D-D9AF-0848-9EF8-6F62B4432396}" type="sibTrans" cxnId="{47DE2391-B914-DC42-8FB5-5823D2D17B63}">
      <dgm:prSet/>
      <dgm:spPr/>
      <dgm:t>
        <a:bodyPr/>
        <a:lstStyle/>
        <a:p>
          <a:endParaRPr lang="en-US"/>
        </a:p>
      </dgm:t>
    </dgm:pt>
    <dgm:pt modelId="{11043922-63B6-6C41-B167-16E2CD50BABD}">
      <dgm:prSet phldrT="[Texto]"/>
      <dgm:spPr/>
      <dgm:t>
        <a:bodyPr/>
        <a:lstStyle/>
        <a:p>
          <a:r>
            <a:rPr lang="pt-BR" dirty="0"/>
            <a:t>Cláudio Sant’Anna</a:t>
          </a:r>
        </a:p>
      </dgm:t>
    </dgm:pt>
    <dgm:pt modelId="{8CE78214-BA81-BD40-BC11-79CCDD4ACE9B}" type="parTrans" cxnId="{BF6D5357-A9FF-884B-BB28-8A7E22AA5F2D}">
      <dgm:prSet/>
      <dgm:spPr/>
      <dgm:t>
        <a:bodyPr/>
        <a:lstStyle/>
        <a:p>
          <a:endParaRPr lang="en-US"/>
        </a:p>
      </dgm:t>
    </dgm:pt>
    <dgm:pt modelId="{5B867580-B19F-844D-AADF-26799E117948}" type="sibTrans" cxnId="{BF6D5357-A9FF-884B-BB28-8A7E22AA5F2D}">
      <dgm:prSet/>
      <dgm:spPr/>
      <dgm:t>
        <a:bodyPr/>
        <a:lstStyle/>
        <a:p>
          <a:endParaRPr lang="en-US"/>
        </a:p>
      </dgm:t>
    </dgm:pt>
    <dgm:pt modelId="{1FF5D571-FCB8-9D46-8F72-C9F1F1DCE35A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Maringá, PR</a:t>
          </a:r>
        </a:p>
      </dgm:t>
    </dgm:pt>
    <dgm:pt modelId="{DD58B6CF-5649-3149-8A8C-D165F51FC908}" type="parTrans" cxnId="{8632CF96-15DD-954B-9789-F5C5EE5088AA}">
      <dgm:prSet/>
      <dgm:spPr/>
      <dgm:t>
        <a:bodyPr/>
        <a:lstStyle/>
        <a:p>
          <a:endParaRPr lang="en-US"/>
        </a:p>
      </dgm:t>
    </dgm:pt>
    <dgm:pt modelId="{7467805A-680D-C84C-B8D0-124655DB2160}" type="sibTrans" cxnId="{8632CF96-15DD-954B-9789-F5C5EE5088AA}">
      <dgm:prSet/>
      <dgm:spPr/>
      <dgm:t>
        <a:bodyPr/>
        <a:lstStyle/>
        <a:p>
          <a:endParaRPr lang="en-US"/>
        </a:p>
      </dgm:t>
    </dgm:pt>
    <dgm:pt modelId="{DA3287F4-39F0-BC4D-966E-779A5DF4FEEB}">
      <dgm:prSet phldrT="[Texto]"/>
      <dgm:spPr/>
      <dgm:t>
        <a:bodyPr/>
        <a:lstStyle/>
        <a:p>
          <a:r>
            <a:rPr lang="pt-BR" dirty="0"/>
            <a:t>Marcelo </a:t>
          </a:r>
          <a:r>
            <a:rPr lang="pt-BR" dirty="0" err="1"/>
            <a:t>Schots</a:t>
          </a:r>
          <a:endParaRPr lang="pt-BR" dirty="0"/>
        </a:p>
      </dgm:t>
    </dgm:pt>
    <dgm:pt modelId="{014D4D0D-61E7-A743-8C7D-60AC698535B5}" type="parTrans" cxnId="{021B3E0E-661C-754F-902F-211A8EDC41ED}">
      <dgm:prSet/>
      <dgm:spPr/>
      <dgm:t>
        <a:bodyPr/>
        <a:lstStyle/>
        <a:p>
          <a:endParaRPr lang="en-US"/>
        </a:p>
      </dgm:t>
    </dgm:pt>
    <dgm:pt modelId="{39FBB821-BBD3-314A-A1A4-66DD506093D5}" type="sibTrans" cxnId="{021B3E0E-661C-754F-902F-211A8EDC41ED}">
      <dgm:prSet/>
      <dgm:spPr/>
      <dgm:t>
        <a:bodyPr/>
        <a:lstStyle/>
        <a:p>
          <a:endParaRPr lang="en-US"/>
        </a:p>
      </dgm:t>
    </dgm:pt>
    <dgm:pt modelId="{72B0E271-5703-7C4A-B843-2E276C5395BC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Fortaleza, CE</a:t>
          </a:r>
        </a:p>
      </dgm:t>
    </dgm:pt>
    <dgm:pt modelId="{13B15B01-A050-7F4C-B0D9-9E1D1AE70BF3}" type="parTrans" cxnId="{99D88F34-DC84-8E45-946E-04C3AAF3C5C9}">
      <dgm:prSet/>
      <dgm:spPr/>
      <dgm:t>
        <a:bodyPr/>
        <a:lstStyle/>
        <a:p>
          <a:endParaRPr lang="en-US"/>
        </a:p>
      </dgm:t>
    </dgm:pt>
    <dgm:pt modelId="{4C3E2D6C-2880-AA4C-9E5C-70489F521F59}" type="sibTrans" cxnId="{99D88F34-DC84-8E45-946E-04C3AAF3C5C9}">
      <dgm:prSet/>
      <dgm:spPr/>
      <dgm:t>
        <a:bodyPr/>
        <a:lstStyle/>
        <a:p>
          <a:endParaRPr lang="en-US"/>
        </a:p>
      </dgm:t>
    </dgm:pt>
    <dgm:pt modelId="{DB7652F7-6837-BC45-87AB-A4E16D781210}" type="pres">
      <dgm:prSet presAssocID="{984D4DCC-4044-E143-8D1F-2F2A26940416}" presName="linearFlow" presStyleCnt="0">
        <dgm:presLayoutVars>
          <dgm:dir/>
          <dgm:animLvl val="lvl"/>
          <dgm:resizeHandles val="exact"/>
        </dgm:presLayoutVars>
      </dgm:prSet>
      <dgm:spPr/>
    </dgm:pt>
    <dgm:pt modelId="{75F43863-1D54-0543-A735-2BD54AC97698}" type="pres">
      <dgm:prSet presAssocID="{1EC730D7-E694-C641-8681-C3F2E246CDB2}" presName="composite" presStyleCnt="0"/>
      <dgm:spPr/>
    </dgm:pt>
    <dgm:pt modelId="{A194F769-678B-7347-8EBF-BB2E66BD8DAC}" type="pres">
      <dgm:prSet presAssocID="{1EC730D7-E694-C641-8681-C3F2E246CD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41DA0945-BD47-9E46-925C-D29431BC0496}" type="pres">
      <dgm:prSet presAssocID="{1EC730D7-E694-C641-8681-C3F2E246CDB2}" presName="descendantText" presStyleLbl="alignAcc1" presStyleIdx="0" presStyleCnt="5">
        <dgm:presLayoutVars>
          <dgm:bulletEnabled val="1"/>
        </dgm:presLayoutVars>
      </dgm:prSet>
      <dgm:spPr/>
    </dgm:pt>
    <dgm:pt modelId="{ED9909BF-33CE-5942-8ABF-ACEB28AE3903}" type="pres">
      <dgm:prSet presAssocID="{BD277284-34DF-0747-A0D9-46A7AEEA48F3}" presName="sp" presStyleCnt="0"/>
      <dgm:spPr/>
    </dgm:pt>
    <dgm:pt modelId="{1BAD3951-FE0D-1346-A715-A5A555B68401}" type="pres">
      <dgm:prSet presAssocID="{FFA10834-4A1C-B041-8157-72FBD8AE1B0D}" presName="composite" presStyleCnt="0"/>
      <dgm:spPr/>
    </dgm:pt>
    <dgm:pt modelId="{0D0345A1-3EB5-E448-AD67-FE6DEC080FF0}" type="pres">
      <dgm:prSet presAssocID="{FFA10834-4A1C-B041-8157-72FBD8AE1B0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989F1B8-4AE8-7D45-AB0B-ABB5718C175A}" type="pres">
      <dgm:prSet presAssocID="{FFA10834-4A1C-B041-8157-72FBD8AE1B0D}" presName="descendantText" presStyleLbl="alignAcc1" presStyleIdx="1" presStyleCnt="5">
        <dgm:presLayoutVars>
          <dgm:bulletEnabled val="1"/>
        </dgm:presLayoutVars>
      </dgm:prSet>
      <dgm:spPr/>
    </dgm:pt>
    <dgm:pt modelId="{5EF11549-3D89-2543-AB72-C9CD47F863F5}" type="pres">
      <dgm:prSet presAssocID="{FD2C704D-D73B-F846-9EE3-AC8EB27CB835}" presName="sp" presStyleCnt="0"/>
      <dgm:spPr/>
    </dgm:pt>
    <dgm:pt modelId="{4F5AEF51-F843-6745-B305-F131DE4296F6}" type="pres">
      <dgm:prSet presAssocID="{A6543013-24AD-FB4A-B2F4-CB0314C5E6D7}" presName="composite" presStyleCnt="0"/>
      <dgm:spPr/>
    </dgm:pt>
    <dgm:pt modelId="{2F813649-B04F-9F41-A6CE-25EF55816D4F}" type="pres">
      <dgm:prSet presAssocID="{A6543013-24AD-FB4A-B2F4-CB0314C5E6D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56870CA-1CA3-A949-BAE1-80E74C938204}" type="pres">
      <dgm:prSet presAssocID="{A6543013-24AD-FB4A-B2F4-CB0314C5E6D7}" presName="descendantText" presStyleLbl="alignAcc1" presStyleIdx="2" presStyleCnt="5">
        <dgm:presLayoutVars>
          <dgm:bulletEnabled val="1"/>
        </dgm:presLayoutVars>
      </dgm:prSet>
      <dgm:spPr/>
    </dgm:pt>
    <dgm:pt modelId="{D630BC45-B393-AD40-AC92-5F975CA2EE52}" type="pres">
      <dgm:prSet presAssocID="{CBAE48C0-0B96-1947-90DE-03822D9AB0A9}" presName="sp" presStyleCnt="0"/>
      <dgm:spPr/>
    </dgm:pt>
    <dgm:pt modelId="{8E7A7797-AEE2-6348-8812-408E0CC5645E}" type="pres">
      <dgm:prSet presAssocID="{30B6EBDD-7006-E84E-B3A8-28A40A6A2F95}" presName="composite" presStyleCnt="0"/>
      <dgm:spPr/>
    </dgm:pt>
    <dgm:pt modelId="{6D4E177A-DCE1-D848-8D5F-24900C85EF4E}" type="pres">
      <dgm:prSet presAssocID="{30B6EBDD-7006-E84E-B3A8-28A40A6A2F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B077632C-3E0F-D149-97BB-3863F7AA8E61}" type="pres">
      <dgm:prSet presAssocID="{30B6EBDD-7006-E84E-B3A8-28A40A6A2F95}" presName="descendantText" presStyleLbl="alignAcc1" presStyleIdx="3" presStyleCnt="5">
        <dgm:presLayoutVars>
          <dgm:bulletEnabled val="1"/>
        </dgm:presLayoutVars>
      </dgm:prSet>
      <dgm:spPr/>
    </dgm:pt>
    <dgm:pt modelId="{8E460F4C-C76F-574E-8135-2EF1FA342145}" type="pres">
      <dgm:prSet presAssocID="{AD2E4716-4B40-4540-B1EE-57A604E92CF2}" presName="sp" presStyleCnt="0"/>
      <dgm:spPr/>
    </dgm:pt>
    <dgm:pt modelId="{F0563270-7983-9046-AB96-4598AA3F16DD}" type="pres">
      <dgm:prSet presAssocID="{BCB5D106-177E-8C4E-9F1E-9C530AF41EC5}" presName="composite" presStyleCnt="0"/>
      <dgm:spPr/>
    </dgm:pt>
    <dgm:pt modelId="{247C3453-383C-7745-AF99-F4D6CF893312}" type="pres">
      <dgm:prSet presAssocID="{BCB5D106-177E-8C4E-9F1E-9C530AF41EC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A4219B77-A365-4B48-9BEE-60348CA85836}" type="pres">
      <dgm:prSet presAssocID="{BCB5D106-177E-8C4E-9F1E-9C530AF41EC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2ABB106-7E36-C84D-9241-6B4FC18FBD2C}" type="presOf" srcId="{FFA10834-4A1C-B041-8157-72FBD8AE1B0D}" destId="{0D0345A1-3EB5-E448-AD67-FE6DEC080FF0}" srcOrd="0" destOrd="0" presId="urn:microsoft.com/office/officeart/2005/8/layout/chevron2"/>
    <dgm:cxn modelId="{7D0F1009-3CD7-4141-AB81-295584713F2B}" type="presOf" srcId="{762835AF-11FB-5646-9417-168FA4C33DE1}" destId="{C989F1B8-4AE8-7D45-AB0B-ABB5718C175A}" srcOrd="0" destOrd="2" presId="urn:microsoft.com/office/officeart/2005/8/layout/chevron2"/>
    <dgm:cxn modelId="{021B3E0E-661C-754F-902F-211A8EDC41ED}" srcId="{BCB5D106-177E-8C4E-9F1E-9C530AF41EC5}" destId="{DA3287F4-39F0-BC4D-966E-779A5DF4FEEB}" srcOrd="1" destOrd="0" parTransId="{014D4D0D-61E7-A743-8C7D-60AC698535B5}" sibTransId="{39FBB821-BBD3-314A-A1A4-66DD506093D5}"/>
    <dgm:cxn modelId="{7E846B1B-0D68-C24E-A8E4-3D0E4E40D443}" type="presOf" srcId="{312F8C27-3164-AB4D-AD46-31109460299A}" destId="{C989F1B8-4AE8-7D45-AB0B-ABB5718C175A}" srcOrd="0" destOrd="1" presId="urn:microsoft.com/office/officeart/2005/8/layout/chevron2"/>
    <dgm:cxn modelId="{A620171C-5D31-A043-B32E-2B3E7035C8DB}" type="presOf" srcId="{771E8C54-5C82-CF41-859D-B6B7A6743502}" destId="{A4219B77-A365-4B48-9BEE-60348CA85836}" srcOrd="0" destOrd="0" presId="urn:microsoft.com/office/officeart/2005/8/layout/chevron2"/>
    <dgm:cxn modelId="{EEA60823-C751-B240-ABAF-E90D257A6E7E}" type="presOf" srcId="{11043922-63B6-6C41-B167-16E2CD50BABD}" destId="{B077632C-3E0F-D149-97BB-3863F7AA8E61}" srcOrd="0" destOrd="1" presId="urn:microsoft.com/office/officeart/2005/8/layout/chevron2"/>
    <dgm:cxn modelId="{04DA9529-E38C-2C47-8808-A57E3FD8AA11}" type="presOf" srcId="{DA3287F4-39F0-BC4D-966E-779A5DF4FEEB}" destId="{A4219B77-A365-4B48-9BEE-60348CA85836}" srcOrd="0" destOrd="1" presId="urn:microsoft.com/office/officeart/2005/8/layout/chevron2"/>
    <dgm:cxn modelId="{01CD292C-3616-2E47-84D8-3C99FE04B8E4}" type="presOf" srcId="{F5D20255-8235-E84B-AE62-24C537AB3F06}" destId="{B077632C-3E0F-D149-97BB-3863F7AA8E61}" srcOrd="0" destOrd="0" presId="urn:microsoft.com/office/officeart/2005/8/layout/chevron2"/>
    <dgm:cxn modelId="{0A932A33-A40F-2A43-A4C0-9B991B236CF1}" type="presOf" srcId="{5F4E5A9F-1C1A-D147-926B-AB2CA5CF8C87}" destId="{41DA0945-BD47-9E46-925C-D29431BC0496}" srcOrd="0" destOrd="1" presId="urn:microsoft.com/office/officeart/2005/8/layout/chevron2"/>
    <dgm:cxn modelId="{99D88F34-DC84-8E45-946E-04C3AAF3C5C9}" srcId="{BCB5D106-177E-8C4E-9F1E-9C530AF41EC5}" destId="{72B0E271-5703-7C4A-B843-2E276C5395BC}" srcOrd="2" destOrd="0" parTransId="{13B15B01-A050-7F4C-B0D9-9E1D1AE70BF3}" sibTransId="{4C3E2D6C-2880-AA4C-9E5C-70489F521F59}"/>
    <dgm:cxn modelId="{6185683B-22F5-5343-B98D-A6DD6FA0E628}" type="presOf" srcId="{A1B30D3B-1B3D-584E-AFED-94EE899BB630}" destId="{C989F1B8-4AE8-7D45-AB0B-ABB5718C175A}" srcOrd="0" destOrd="0" presId="urn:microsoft.com/office/officeart/2005/8/layout/chevron2"/>
    <dgm:cxn modelId="{0CC00746-A6E6-7A49-B254-033671518268}" type="presOf" srcId="{1EC730D7-E694-C641-8681-C3F2E246CDB2}" destId="{A194F769-678B-7347-8EBF-BB2E66BD8DAC}" srcOrd="0" destOrd="0" presId="urn:microsoft.com/office/officeart/2005/8/layout/chevron2"/>
    <dgm:cxn modelId="{0E3DD349-B0E1-E642-869B-A2E8E14E514E}" type="presOf" srcId="{BCB5D106-177E-8C4E-9F1E-9C530AF41EC5}" destId="{247C3453-383C-7745-AF99-F4D6CF893312}" srcOrd="0" destOrd="0" presId="urn:microsoft.com/office/officeart/2005/8/layout/chevron2"/>
    <dgm:cxn modelId="{3CC54A4B-DF85-B443-9784-40554EADFA06}" srcId="{A6543013-24AD-FB4A-B2F4-CB0314C5E6D7}" destId="{0E278FAB-B5F6-D24B-800C-0E75F6865812}" srcOrd="0" destOrd="0" parTransId="{705266F0-5582-5F40-897A-5E05EF6AFC43}" sibTransId="{41D09E5F-1817-CB45-9E87-47542C64F246}"/>
    <dgm:cxn modelId="{BF6D5357-A9FF-884B-BB28-8A7E22AA5F2D}" srcId="{30B6EBDD-7006-E84E-B3A8-28A40A6A2F95}" destId="{11043922-63B6-6C41-B167-16E2CD50BABD}" srcOrd="1" destOrd="0" parTransId="{8CE78214-BA81-BD40-BC11-79CCDD4ACE9B}" sibTransId="{5B867580-B19F-844D-AADF-26799E117948}"/>
    <dgm:cxn modelId="{DBC2CF5E-E92B-BF4F-9DDF-1614EC6CA659}" srcId="{984D4DCC-4044-E143-8D1F-2F2A26940416}" destId="{1EC730D7-E694-C641-8681-C3F2E246CDB2}" srcOrd="0" destOrd="0" parTransId="{40ADD652-CB03-324E-B136-B99103C6E8C1}" sibTransId="{BD277284-34DF-0747-A0D9-46A7AEEA48F3}"/>
    <dgm:cxn modelId="{23DCE15E-A2C3-974A-B625-70F7BF50C4AA}" type="presOf" srcId="{95295833-A39F-664D-885C-CCD3338EAA1C}" destId="{756870CA-1CA3-A949-BAE1-80E74C938204}" srcOrd="0" destOrd="2" presId="urn:microsoft.com/office/officeart/2005/8/layout/chevron2"/>
    <dgm:cxn modelId="{BEFCBB63-40E6-C64F-B9FA-C5448C65C393}" type="presOf" srcId="{A6543013-24AD-FB4A-B2F4-CB0314C5E6D7}" destId="{2F813649-B04F-9F41-A6CE-25EF55816D4F}" srcOrd="0" destOrd="0" presId="urn:microsoft.com/office/officeart/2005/8/layout/chevron2"/>
    <dgm:cxn modelId="{D10AD66F-AC7F-1A4F-A04A-45BB02DDD1C4}" type="presOf" srcId="{0E278FAB-B5F6-D24B-800C-0E75F6865812}" destId="{756870CA-1CA3-A949-BAE1-80E74C938204}" srcOrd="0" destOrd="0" presId="urn:microsoft.com/office/officeart/2005/8/layout/chevron2"/>
    <dgm:cxn modelId="{C250DC71-4A5D-1D44-A707-996F59A95AA4}" srcId="{30B6EBDD-7006-E84E-B3A8-28A40A6A2F95}" destId="{F5D20255-8235-E84B-AE62-24C537AB3F06}" srcOrd="0" destOrd="0" parTransId="{43CE7135-88FD-F147-AF63-6AF662347884}" sibTransId="{D762DBEA-EE45-6D47-A020-3F51DEBB33BA}"/>
    <dgm:cxn modelId="{24495D78-472E-B643-8E8B-E0DBEDC6C844}" type="presOf" srcId="{30B6EBDD-7006-E84E-B3A8-28A40A6A2F95}" destId="{6D4E177A-DCE1-D848-8D5F-24900C85EF4E}" srcOrd="0" destOrd="0" presId="urn:microsoft.com/office/officeart/2005/8/layout/chevron2"/>
    <dgm:cxn modelId="{F0152184-E8B8-394C-8B28-07F950F17E5B}" type="presOf" srcId="{72B0E271-5703-7C4A-B843-2E276C5395BC}" destId="{A4219B77-A365-4B48-9BEE-60348CA85836}" srcOrd="0" destOrd="2" presId="urn:microsoft.com/office/officeart/2005/8/layout/chevron2"/>
    <dgm:cxn modelId="{D2ACDA8B-61CB-444A-AF77-E745D28D08D9}" type="presOf" srcId="{4C2578C9-CBD8-1749-9EF4-C43F8591FA60}" destId="{41DA0945-BD47-9E46-925C-D29431BC0496}" srcOrd="0" destOrd="2" presId="urn:microsoft.com/office/officeart/2005/8/layout/chevron2"/>
    <dgm:cxn modelId="{47DE2391-B914-DC42-8FB5-5823D2D17B63}" srcId="{A6543013-24AD-FB4A-B2F4-CB0314C5E6D7}" destId="{1B064839-4170-2548-BE11-7708AE05A1F5}" srcOrd="1" destOrd="0" parTransId="{D5311A58-6164-3E40-ABE8-5594982303CB}" sibTransId="{EBCBFE9D-D9AF-0848-9EF8-6F62B4432396}"/>
    <dgm:cxn modelId="{C6F0E592-28EA-D841-B770-8C775D7EE662}" srcId="{A6543013-24AD-FB4A-B2F4-CB0314C5E6D7}" destId="{95295833-A39F-664D-885C-CCD3338EAA1C}" srcOrd="2" destOrd="0" parTransId="{7BB3DF0C-BBB2-0740-A519-882224521BF4}" sibTransId="{8A0BDCE7-78C9-1744-B3A2-35E658220AB1}"/>
    <dgm:cxn modelId="{8632CF96-15DD-954B-9789-F5C5EE5088AA}" srcId="{30B6EBDD-7006-E84E-B3A8-28A40A6A2F95}" destId="{1FF5D571-FCB8-9D46-8F72-C9F1F1DCE35A}" srcOrd="2" destOrd="0" parTransId="{DD58B6CF-5649-3149-8A8C-D165F51FC908}" sibTransId="{7467805A-680D-C84C-B8D0-124655DB2160}"/>
    <dgm:cxn modelId="{96D80097-E7DB-9E46-AF93-F41655E08381}" type="presOf" srcId="{1B064839-4170-2548-BE11-7708AE05A1F5}" destId="{756870CA-1CA3-A949-BAE1-80E74C938204}" srcOrd="0" destOrd="1" presId="urn:microsoft.com/office/officeart/2005/8/layout/chevron2"/>
    <dgm:cxn modelId="{C0543C98-2A84-B448-A7F0-FA9CB7573A47}" type="presOf" srcId="{734D1FB7-3A45-5B48-95D0-9D936BB14E11}" destId="{41DA0945-BD47-9E46-925C-D29431BC0496}" srcOrd="0" destOrd="0" presId="urn:microsoft.com/office/officeart/2005/8/layout/chevron2"/>
    <dgm:cxn modelId="{31CF9C99-24DF-F54D-8F9B-0B5F53389381}" srcId="{FFA10834-4A1C-B041-8157-72FBD8AE1B0D}" destId="{A1B30D3B-1B3D-584E-AFED-94EE899BB630}" srcOrd="0" destOrd="0" parTransId="{193DE7EB-1243-E54C-A99C-8B073AB89B74}" sibTransId="{3383EE87-C30C-BA4B-BA37-76610A74D81D}"/>
    <dgm:cxn modelId="{A9BDE0A3-AA4C-A04A-A23E-21658FEFA682}" srcId="{1EC730D7-E694-C641-8681-C3F2E246CDB2}" destId="{734D1FB7-3A45-5B48-95D0-9D936BB14E11}" srcOrd="0" destOrd="0" parTransId="{697F13C0-60EC-8F42-A511-9732328C7FB9}" sibTransId="{FFF9B7B1-876B-F642-8D45-6AE6149E0F2E}"/>
    <dgm:cxn modelId="{A7CFA6AE-1749-1B46-BE48-41E1EC65AA65}" srcId="{FFA10834-4A1C-B041-8157-72FBD8AE1B0D}" destId="{762835AF-11FB-5646-9417-168FA4C33DE1}" srcOrd="2" destOrd="0" parTransId="{2299BF3D-69AD-5546-9AA0-F773D7C5675C}" sibTransId="{D6FB8EAF-9725-5144-83A5-46EC04E96527}"/>
    <dgm:cxn modelId="{558228AF-2656-5747-A918-6377261955C4}" srcId="{984D4DCC-4044-E143-8D1F-2F2A26940416}" destId="{A6543013-24AD-FB4A-B2F4-CB0314C5E6D7}" srcOrd="2" destOrd="0" parTransId="{9BEFB4E2-F746-6440-AAAB-C5438F31D53F}" sibTransId="{CBAE48C0-0B96-1947-90DE-03822D9AB0A9}"/>
    <dgm:cxn modelId="{63E3D2BB-7E1B-F64A-B85B-251AD52C4E6F}" srcId="{984D4DCC-4044-E143-8D1F-2F2A26940416}" destId="{30B6EBDD-7006-E84E-B3A8-28A40A6A2F95}" srcOrd="3" destOrd="0" parTransId="{D9DBAEE5-5798-FF4A-A5A8-5B9E9ECEAC0A}" sibTransId="{AD2E4716-4B40-4540-B1EE-57A604E92CF2}"/>
    <dgm:cxn modelId="{D85092C6-5DD1-D84E-ADF2-4C14B80A37DA}" srcId="{BCB5D106-177E-8C4E-9F1E-9C530AF41EC5}" destId="{771E8C54-5C82-CF41-859D-B6B7A6743502}" srcOrd="0" destOrd="0" parTransId="{F8647A28-9660-A947-9395-7003694DC1E5}" sibTransId="{8C3CEF01-449A-8D4F-B22F-ED4B3BC9188D}"/>
    <dgm:cxn modelId="{EAE920D4-2BD1-5D4C-BB73-3972F695C00F}" srcId="{984D4DCC-4044-E143-8D1F-2F2A26940416}" destId="{BCB5D106-177E-8C4E-9F1E-9C530AF41EC5}" srcOrd="4" destOrd="0" parTransId="{4A2BD481-7519-E942-9069-0EFC80968395}" sibTransId="{04DEB04D-7B72-074B-A530-2484D8A2B50D}"/>
    <dgm:cxn modelId="{AEEC6AE0-9E4A-E142-8389-4512B145C626}" srcId="{FFA10834-4A1C-B041-8157-72FBD8AE1B0D}" destId="{312F8C27-3164-AB4D-AD46-31109460299A}" srcOrd="1" destOrd="0" parTransId="{C8F1C0A5-9BDF-2D46-822B-AC36BC48CDC5}" sibTransId="{6B8A3C6B-B75A-0740-B647-2F04C8B10696}"/>
    <dgm:cxn modelId="{DF12E8E1-B4BE-7B47-B56B-CE55081FB286}" srcId="{1EC730D7-E694-C641-8681-C3F2E246CDB2}" destId="{4C2578C9-CBD8-1749-9EF4-C43F8591FA60}" srcOrd="2" destOrd="0" parTransId="{E10A5414-A158-3B4F-92F2-D25FB852A644}" sibTransId="{4352587E-44B9-C740-B1D7-ACC44A8B5494}"/>
    <dgm:cxn modelId="{545289E8-2FCA-7F49-98EB-942D62D617AA}" type="presOf" srcId="{984D4DCC-4044-E143-8D1F-2F2A26940416}" destId="{DB7652F7-6837-BC45-87AB-A4E16D781210}" srcOrd="0" destOrd="0" presId="urn:microsoft.com/office/officeart/2005/8/layout/chevron2"/>
    <dgm:cxn modelId="{401553F1-9890-9948-93B7-61218DE48B5E}" srcId="{984D4DCC-4044-E143-8D1F-2F2A26940416}" destId="{FFA10834-4A1C-B041-8157-72FBD8AE1B0D}" srcOrd="1" destOrd="0" parTransId="{3202503A-D4AB-1C4A-AA24-497F4DF38C55}" sibTransId="{FD2C704D-D73B-F846-9EE3-AC8EB27CB835}"/>
    <dgm:cxn modelId="{424D79F5-505B-FF40-8B7A-A0912BA86F53}" srcId="{1EC730D7-E694-C641-8681-C3F2E246CDB2}" destId="{5F4E5A9F-1C1A-D147-926B-AB2CA5CF8C87}" srcOrd="1" destOrd="0" parTransId="{1AA4D108-346E-5C44-B43A-D1E5913D4D0E}" sibTransId="{015B658D-CF33-704B-9459-AF795F441616}"/>
    <dgm:cxn modelId="{CB34C0F5-A818-1847-BBC3-B5ED4F9E029B}" type="presOf" srcId="{1FF5D571-FCB8-9D46-8F72-C9F1F1DCE35A}" destId="{B077632C-3E0F-D149-97BB-3863F7AA8E61}" srcOrd="0" destOrd="2" presId="urn:microsoft.com/office/officeart/2005/8/layout/chevron2"/>
    <dgm:cxn modelId="{CCA22EBF-74DD-8A4A-8FAB-73721BFFDF4C}" type="presParOf" srcId="{DB7652F7-6837-BC45-87AB-A4E16D781210}" destId="{75F43863-1D54-0543-A735-2BD54AC97698}" srcOrd="0" destOrd="0" presId="urn:microsoft.com/office/officeart/2005/8/layout/chevron2"/>
    <dgm:cxn modelId="{7C8C76EB-C85C-EF44-8BD4-36C3665804E5}" type="presParOf" srcId="{75F43863-1D54-0543-A735-2BD54AC97698}" destId="{A194F769-678B-7347-8EBF-BB2E66BD8DAC}" srcOrd="0" destOrd="0" presId="urn:microsoft.com/office/officeart/2005/8/layout/chevron2"/>
    <dgm:cxn modelId="{CA4264D8-6A44-3548-854A-B8F073A974A6}" type="presParOf" srcId="{75F43863-1D54-0543-A735-2BD54AC97698}" destId="{41DA0945-BD47-9E46-925C-D29431BC0496}" srcOrd="1" destOrd="0" presId="urn:microsoft.com/office/officeart/2005/8/layout/chevron2"/>
    <dgm:cxn modelId="{6B7B2A15-3759-9A45-94CE-DF70CFF49140}" type="presParOf" srcId="{DB7652F7-6837-BC45-87AB-A4E16D781210}" destId="{ED9909BF-33CE-5942-8ABF-ACEB28AE3903}" srcOrd="1" destOrd="0" presId="urn:microsoft.com/office/officeart/2005/8/layout/chevron2"/>
    <dgm:cxn modelId="{FD35F1F9-52F8-914E-9170-2728ACFD11FC}" type="presParOf" srcId="{DB7652F7-6837-BC45-87AB-A4E16D781210}" destId="{1BAD3951-FE0D-1346-A715-A5A555B68401}" srcOrd="2" destOrd="0" presId="urn:microsoft.com/office/officeart/2005/8/layout/chevron2"/>
    <dgm:cxn modelId="{10A02779-B04A-A44F-BD28-51C4DAC16C40}" type="presParOf" srcId="{1BAD3951-FE0D-1346-A715-A5A555B68401}" destId="{0D0345A1-3EB5-E448-AD67-FE6DEC080FF0}" srcOrd="0" destOrd="0" presId="urn:microsoft.com/office/officeart/2005/8/layout/chevron2"/>
    <dgm:cxn modelId="{C0FF5C1A-FD25-1B4A-8B04-D54858519549}" type="presParOf" srcId="{1BAD3951-FE0D-1346-A715-A5A555B68401}" destId="{C989F1B8-4AE8-7D45-AB0B-ABB5718C175A}" srcOrd="1" destOrd="0" presId="urn:microsoft.com/office/officeart/2005/8/layout/chevron2"/>
    <dgm:cxn modelId="{E233DC8C-5145-F847-9013-BB0C9C12F1BB}" type="presParOf" srcId="{DB7652F7-6837-BC45-87AB-A4E16D781210}" destId="{5EF11549-3D89-2543-AB72-C9CD47F863F5}" srcOrd="3" destOrd="0" presId="urn:microsoft.com/office/officeart/2005/8/layout/chevron2"/>
    <dgm:cxn modelId="{C0383D01-0891-574C-9A69-749A59E79938}" type="presParOf" srcId="{DB7652F7-6837-BC45-87AB-A4E16D781210}" destId="{4F5AEF51-F843-6745-B305-F131DE4296F6}" srcOrd="4" destOrd="0" presId="urn:microsoft.com/office/officeart/2005/8/layout/chevron2"/>
    <dgm:cxn modelId="{E41EB561-D191-4444-AB24-B43B95E109D4}" type="presParOf" srcId="{4F5AEF51-F843-6745-B305-F131DE4296F6}" destId="{2F813649-B04F-9F41-A6CE-25EF55816D4F}" srcOrd="0" destOrd="0" presId="urn:microsoft.com/office/officeart/2005/8/layout/chevron2"/>
    <dgm:cxn modelId="{A1165A52-BC38-124A-AEE1-78587DED9B8F}" type="presParOf" srcId="{4F5AEF51-F843-6745-B305-F131DE4296F6}" destId="{756870CA-1CA3-A949-BAE1-80E74C938204}" srcOrd="1" destOrd="0" presId="urn:microsoft.com/office/officeart/2005/8/layout/chevron2"/>
    <dgm:cxn modelId="{D72D1DC0-A871-324C-8BD8-08527A5451BF}" type="presParOf" srcId="{DB7652F7-6837-BC45-87AB-A4E16D781210}" destId="{D630BC45-B393-AD40-AC92-5F975CA2EE52}" srcOrd="5" destOrd="0" presId="urn:microsoft.com/office/officeart/2005/8/layout/chevron2"/>
    <dgm:cxn modelId="{324F6FA6-4010-4240-B4B3-D7E64C3244B8}" type="presParOf" srcId="{DB7652F7-6837-BC45-87AB-A4E16D781210}" destId="{8E7A7797-AEE2-6348-8812-408E0CC5645E}" srcOrd="6" destOrd="0" presId="urn:microsoft.com/office/officeart/2005/8/layout/chevron2"/>
    <dgm:cxn modelId="{D49C8EE0-BEF9-EF45-AEB0-580BFEDEFBC8}" type="presParOf" srcId="{8E7A7797-AEE2-6348-8812-408E0CC5645E}" destId="{6D4E177A-DCE1-D848-8D5F-24900C85EF4E}" srcOrd="0" destOrd="0" presId="urn:microsoft.com/office/officeart/2005/8/layout/chevron2"/>
    <dgm:cxn modelId="{9B3760BC-A11D-2741-B8F0-4B5542A94830}" type="presParOf" srcId="{8E7A7797-AEE2-6348-8812-408E0CC5645E}" destId="{B077632C-3E0F-D149-97BB-3863F7AA8E61}" srcOrd="1" destOrd="0" presId="urn:microsoft.com/office/officeart/2005/8/layout/chevron2"/>
    <dgm:cxn modelId="{21146383-168D-2740-99C4-0DF4219B1D0B}" type="presParOf" srcId="{DB7652F7-6837-BC45-87AB-A4E16D781210}" destId="{8E460F4C-C76F-574E-8135-2EF1FA342145}" srcOrd="7" destOrd="0" presId="urn:microsoft.com/office/officeart/2005/8/layout/chevron2"/>
    <dgm:cxn modelId="{1E817886-ADF0-C24B-8F1E-85B409664197}" type="presParOf" srcId="{DB7652F7-6837-BC45-87AB-A4E16D781210}" destId="{F0563270-7983-9046-AB96-4598AA3F16DD}" srcOrd="8" destOrd="0" presId="urn:microsoft.com/office/officeart/2005/8/layout/chevron2"/>
    <dgm:cxn modelId="{87D8AE09-81A0-9F4F-A5D2-C612233C9548}" type="presParOf" srcId="{F0563270-7983-9046-AB96-4598AA3F16DD}" destId="{247C3453-383C-7745-AF99-F4D6CF893312}" srcOrd="0" destOrd="0" presId="urn:microsoft.com/office/officeart/2005/8/layout/chevron2"/>
    <dgm:cxn modelId="{7D798A07-2D48-C842-9D4A-AB89F3729072}" type="presParOf" srcId="{F0563270-7983-9046-AB96-4598AA3F16DD}" destId="{A4219B77-A365-4B48-9BEE-60348CA858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4D4DCC-4044-E143-8D1F-2F2A26940416}" type="doc">
      <dgm:prSet loTypeId="urn:microsoft.com/office/officeart/2005/8/layout/chevron2" loCatId="" qsTypeId="urn:microsoft.com/office/officeart/2005/8/quickstyle/simple1" qsCatId="simple" csTypeId="urn:microsoft.com/office/officeart/2005/8/colors/accent1_2" csCatId="accent1" phldr="1"/>
      <dgm:spPr/>
    </dgm:pt>
    <dgm:pt modelId="{1EC730D7-E694-C641-8681-C3F2E246CDB2}">
      <dgm:prSet phldrT="[Texto]"/>
      <dgm:spPr/>
      <dgm:t>
        <a:bodyPr/>
        <a:lstStyle/>
        <a:p>
          <a:r>
            <a:rPr lang="pt-BR" dirty="0"/>
            <a:t>2018</a:t>
          </a:r>
        </a:p>
      </dgm:t>
    </dgm:pt>
    <dgm:pt modelId="{40ADD652-CB03-324E-B136-B99103C6E8C1}" type="parTrans" cxnId="{DBC2CF5E-E92B-BF4F-9DDF-1614EC6CA659}">
      <dgm:prSet/>
      <dgm:spPr/>
      <dgm:t>
        <a:bodyPr/>
        <a:lstStyle/>
        <a:p>
          <a:endParaRPr lang="pt-BR"/>
        </a:p>
      </dgm:t>
    </dgm:pt>
    <dgm:pt modelId="{BD277284-34DF-0747-A0D9-46A7AEEA48F3}" type="sibTrans" cxnId="{DBC2CF5E-E92B-BF4F-9DDF-1614EC6CA659}">
      <dgm:prSet/>
      <dgm:spPr/>
      <dgm:t>
        <a:bodyPr/>
        <a:lstStyle/>
        <a:p>
          <a:endParaRPr lang="pt-BR"/>
        </a:p>
      </dgm:t>
    </dgm:pt>
    <dgm:pt modelId="{FFA10834-4A1C-B041-8157-72FBD8AE1B0D}">
      <dgm:prSet phldrT="[Texto]"/>
      <dgm:spPr/>
      <dgm:t>
        <a:bodyPr/>
        <a:lstStyle/>
        <a:p>
          <a:r>
            <a:rPr lang="pt-BR" dirty="0"/>
            <a:t>2019</a:t>
          </a:r>
        </a:p>
      </dgm:t>
    </dgm:pt>
    <dgm:pt modelId="{3202503A-D4AB-1C4A-AA24-497F4DF38C55}" type="parTrans" cxnId="{401553F1-9890-9948-93B7-61218DE48B5E}">
      <dgm:prSet/>
      <dgm:spPr/>
      <dgm:t>
        <a:bodyPr/>
        <a:lstStyle/>
        <a:p>
          <a:endParaRPr lang="pt-BR"/>
        </a:p>
      </dgm:t>
    </dgm:pt>
    <dgm:pt modelId="{FD2C704D-D73B-F846-9EE3-AC8EB27CB835}" type="sibTrans" cxnId="{401553F1-9890-9948-93B7-61218DE48B5E}">
      <dgm:prSet/>
      <dgm:spPr/>
      <dgm:t>
        <a:bodyPr/>
        <a:lstStyle/>
        <a:p>
          <a:endParaRPr lang="pt-BR"/>
        </a:p>
      </dgm:t>
    </dgm:pt>
    <dgm:pt modelId="{A6543013-24AD-FB4A-B2F4-CB0314C5E6D7}">
      <dgm:prSet phldrT="[Texto]"/>
      <dgm:spPr/>
      <dgm:t>
        <a:bodyPr/>
        <a:lstStyle/>
        <a:p>
          <a:r>
            <a:rPr lang="pt-BR" dirty="0"/>
            <a:t>2020</a:t>
          </a:r>
        </a:p>
      </dgm:t>
    </dgm:pt>
    <dgm:pt modelId="{9BEFB4E2-F746-6440-AAAB-C5438F31D53F}" type="parTrans" cxnId="{558228AF-2656-5747-A918-6377261955C4}">
      <dgm:prSet/>
      <dgm:spPr/>
      <dgm:t>
        <a:bodyPr/>
        <a:lstStyle/>
        <a:p>
          <a:endParaRPr lang="pt-BR"/>
        </a:p>
      </dgm:t>
    </dgm:pt>
    <dgm:pt modelId="{CBAE48C0-0B96-1947-90DE-03822D9AB0A9}" type="sibTrans" cxnId="{558228AF-2656-5747-A918-6377261955C4}">
      <dgm:prSet/>
      <dgm:spPr/>
      <dgm:t>
        <a:bodyPr/>
        <a:lstStyle/>
        <a:p>
          <a:endParaRPr lang="pt-BR"/>
        </a:p>
      </dgm:t>
    </dgm:pt>
    <dgm:pt modelId="{A1B30D3B-1B3D-584E-AFED-94EE899BB630}">
      <dgm:prSet/>
      <dgm:spPr/>
      <dgm:t>
        <a:bodyPr/>
        <a:lstStyle/>
        <a:p>
          <a:r>
            <a:rPr lang="pt-BR" dirty="0"/>
            <a:t>Fernando Castor</a:t>
          </a:r>
        </a:p>
      </dgm:t>
    </dgm:pt>
    <dgm:pt modelId="{193DE7EB-1243-E54C-A99C-8B073AB89B74}" type="parTrans" cxnId="{31CF9C99-24DF-F54D-8F9B-0B5F53389381}">
      <dgm:prSet/>
      <dgm:spPr/>
      <dgm:t>
        <a:bodyPr/>
        <a:lstStyle/>
        <a:p>
          <a:endParaRPr lang="pt-BR"/>
        </a:p>
      </dgm:t>
    </dgm:pt>
    <dgm:pt modelId="{3383EE87-C30C-BA4B-BA37-76610A74D81D}" type="sibTrans" cxnId="{31CF9C99-24DF-F54D-8F9B-0B5F53389381}">
      <dgm:prSet/>
      <dgm:spPr/>
      <dgm:t>
        <a:bodyPr/>
        <a:lstStyle/>
        <a:p>
          <a:endParaRPr lang="pt-BR"/>
        </a:p>
      </dgm:t>
    </dgm:pt>
    <dgm:pt modelId="{FD1EE0B9-9750-7D47-B16F-E48A9781BBD2}">
      <dgm:prSet phldrT="[Texto]"/>
      <dgm:spPr/>
      <dgm:t>
        <a:bodyPr/>
        <a:lstStyle/>
        <a:p>
          <a:r>
            <a:rPr lang="pt-BR" dirty="0"/>
            <a:t>Rafael </a:t>
          </a:r>
          <a:r>
            <a:rPr lang="pt-BR" dirty="0" err="1"/>
            <a:t>Durelli</a:t>
          </a:r>
          <a:endParaRPr lang="pt-BR" dirty="0"/>
        </a:p>
      </dgm:t>
    </dgm:pt>
    <dgm:pt modelId="{97DA30FC-1FA2-7347-9985-0EDAB6F6F3DE}" type="parTrans" cxnId="{31445153-F241-984C-A4FD-939BBA4C7FC7}">
      <dgm:prSet/>
      <dgm:spPr/>
      <dgm:t>
        <a:bodyPr/>
        <a:lstStyle/>
        <a:p>
          <a:endParaRPr lang="pt-BR"/>
        </a:p>
      </dgm:t>
    </dgm:pt>
    <dgm:pt modelId="{0B6E71BD-851A-D540-B8AA-51504A90CEF2}" type="sibTrans" cxnId="{31445153-F241-984C-A4FD-939BBA4C7FC7}">
      <dgm:prSet/>
      <dgm:spPr/>
      <dgm:t>
        <a:bodyPr/>
        <a:lstStyle/>
        <a:p>
          <a:endParaRPr lang="pt-BR"/>
        </a:p>
      </dgm:t>
    </dgm:pt>
    <dgm:pt modelId="{734D1FB7-3A45-5B48-95D0-9D936BB14E11}">
      <dgm:prSet phldrT="[Texto]"/>
      <dgm:spPr/>
      <dgm:t>
        <a:bodyPr/>
        <a:lstStyle/>
        <a:p>
          <a:r>
            <a:rPr lang="pt-BR" b="0" i="0" dirty="0"/>
            <a:t>Marco Túlio Valente</a:t>
          </a:r>
          <a:endParaRPr lang="pt-BR" dirty="0"/>
        </a:p>
      </dgm:t>
    </dgm:pt>
    <dgm:pt modelId="{697F13C0-60EC-8F42-A511-9732328C7FB9}" type="parTrans" cxnId="{A9BDE0A3-AA4C-A04A-A23E-21658FEFA682}">
      <dgm:prSet/>
      <dgm:spPr/>
      <dgm:t>
        <a:bodyPr/>
        <a:lstStyle/>
        <a:p>
          <a:endParaRPr lang="pt-BR"/>
        </a:p>
      </dgm:t>
    </dgm:pt>
    <dgm:pt modelId="{FFF9B7B1-876B-F642-8D45-6AE6149E0F2E}" type="sibTrans" cxnId="{A9BDE0A3-AA4C-A04A-A23E-21658FEFA682}">
      <dgm:prSet/>
      <dgm:spPr/>
      <dgm:t>
        <a:bodyPr/>
        <a:lstStyle/>
        <a:p>
          <a:endParaRPr lang="pt-BR"/>
        </a:p>
      </dgm:t>
    </dgm:pt>
    <dgm:pt modelId="{30B6EBDD-7006-E84E-B3A8-28A40A6A2F95}">
      <dgm:prSet phldrT="[Texto]"/>
      <dgm:spPr/>
      <dgm:t>
        <a:bodyPr/>
        <a:lstStyle/>
        <a:p>
          <a:r>
            <a:rPr lang="pt-BR" dirty="0"/>
            <a:t>2021</a:t>
          </a:r>
        </a:p>
      </dgm:t>
    </dgm:pt>
    <dgm:pt modelId="{D9DBAEE5-5798-FF4A-A5A8-5B9E9ECEAC0A}" type="parTrans" cxnId="{63E3D2BB-7E1B-F64A-B85B-251AD52C4E6F}">
      <dgm:prSet/>
      <dgm:spPr/>
      <dgm:t>
        <a:bodyPr/>
        <a:lstStyle/>
        <a:p>
          <a:endParaRPr lang="pt-BR"/>
        </a:p>
      </dgm:t>
    </dgm:pt>
    <dgm:pt modelId="{AD2E4716-4B40-4540-B1EE-57A604E92CF2}" type="sibTrans" cxnId="{63E3D2BB-7E1B-F64A-B85B-251AD52C4E6F}">
      <dgm:prSet/>
      <dgm:spPr/>
      <dgm:t>
        <a:bodyPr/>
        <a:lstStyle/>
        <a:p>
          <a:endParaRPr lang="pt-BR"/>
        </a:p>
      </dgm:t>
    </dgm:pt>
    <dgm:pt modelId="{BCB5D106-177E-8C4E-9F1E-9C530AF41EC5}">
      <dgm:prSet phldrT="[Texto]"/>
      <dgm:spPr/>
      <dgm:t>
        <a:bodyPr/>
        <a:lstStyle/>
        <a:p>
          <a:r>
            <a:rPr lang="pt-BR" dirty="0"/>
            <a:t>2022</a:t>
          </a:r>
        </a:p>
      </dgm:t>
    </dgm:pt>
    <dgm:pt modelId="{4A2BD481-7519-E942-9069-0EFC80968395}" type="parTrans" cxnId="{EAE920D4-2BD1-5D4C-BB73-3972F695C00F}">
      <dgm:prSet/>
      <dgm:spPr/>
      <dgm:t>
        <a:bodyPr/>
        <a:lstStyle/>
        <a:p>
          <a:endParaRPr lang="pt-BR"/>
        </a:p>
      </dgm:t>
    </dgm:pt>
    <dgm:pt modelId="{04DEB04D-7B72-074B-A530-2484D8A2B50D}" type="sibTrans" cxnId="{EAE920D4-2BD1-5D4C-BB73-3972F695C00F}">
      <dgm:prSet/>
      <dgm:spPr/>
      <dgm:t>
        <a:bodyPr/>
        <a:lstStyle/>
        <a:p>
          <a:endParaRPr lang="pt-BR"/>
        </a:p>
      </dgm:t>
    </dgm:pt>
    <dgm:pt modelId="{A5C6EB4F-06DE-9A49-837E-DCF0D1280CAE}">
      <dgm:prSet phldrT="[Texto]"/>
      <dgm:spPr/>
      <dgm:t>
        <a:bodyPr/>
        <a:lstStyle/>
        <a:p>
          <a:r>
            <a:rPr lang="pt-BR" dirty="0"/>
            <a:t>Fernanda Madeiral</a:t>
          </a:r>
        </a:p>
      </dgm:t>
    </dgm:pt>
    <dgm:pt modelId="{104E1536-D947-F748-9718-D199586524F1}" type="parTrans" cxnId="{6D0A7BF0-9350-3943-9D19-85283A25C9DA}">
      <dgm:prSet/>
      <dgm:spPr/>
      <dgm:t>
        <a:bodyPr/>
        <a:lstStyle/>
        <a:p>
          <a:endParaRPr lang="pt-BR"/>
        </a:p>
      </dgm:t>
    </dgm:pt>
    <dgm:pt modelId="{062136A4-B0EC-6D4C-A9E6-719CB357EC84}" type="sibTrans" cxnId="{6D0A7BF0-9350-3943-9D19-85283A25C9DA}">
      <dgm:prSet/>
      <dgm:spPr/>
      <dgm:t>
        <a:bodyPr/>
        <a:lstStyle/>
        <a:p>
          <a:endParaRPr lang="pt-BR"/>
        </a:p>
      </dgm:t>
    </dgm:pt>
    <dgm:pt modelId="{45501F3A-4F9C-B242-A1AF-221B6C0719AC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virtual de Uberlândia, MG</a:t>
          </a:r>
        </a:p>
      </dgm:t>
    </dgm:pt>
    <dgm:pt modelId="{09BC0E97-1265-7F43-8F11-1229519C177E}" type="parTrans" cxnId="{D61F8727-C632-554F-BB22-A75F7B9680B1}">
      <dgm:prSet/>
      <dgm:spPr/>
      <dgm:t>
        <a:bodyPr/>
        <a:lstStyle/>
        <a:p>
          <a:endParaRPr lang="pt-BR"/>
        </a:p>
      </dgm:t>
    </dgm:pt>
    <dgm:pt modelId="{8A4F7500-FD92-A048-A583-7BDB98C9CA17}" type="sibTrans" cxnId="{D61F8727-C632-554F-BB22-A75F7B9680B1}">
      <dgm:prSet/>
      <dgm:spPr/>
      <dgm:t>
        <a:bodyPr/>
        <a:lstStyle/>
        <a:p>
          <a:endParaRPr lang="pt-BR"/>
        </a:p>
      </dgm:t>
    </dgm:pt>
    <dgm:pt modelId="{EFB86BB1-47AD-514C-946B-231A20EC2DDA}">
      <dgm:prSet phldrT="[Texto]"/>
      <dgm:spPr/>
      <dgm:t>
        <a:bodyPr/>
        <a:lstStyle/>
        <a:p>
          <a:r>
            <a:rPr lang="pt-BR" b="0" i="0" dirty="0"/>
            <a:t>Elder Cirilo</a:t>
          </a:r>
          <a:endParaRPr lang="pt-BR" dirty="0"/>
        </a:p>
      </dgm:t>
    </dgm:pt>
    <dgm:pt modelId="{3F7EE339-86D8-B543-AE6E-03D1BB103A7E}" type="parTrans" cxnId="{547AFD5D-FA9A-1B41-B49D-072A0DD25AF0}">
      <dgm:prSet/>
      <dgm:spPr/>
    </dgm:pt>
    <dgm:pt modelId="{468A7E08-C630-6A4F-A76F-B87AF3911810}" type="sibTrans" cxnId="{547AFD5D-FA9A-1B41-B49D-072A0DD25AF0}">
      <dgm:prSet/>
      <dgm:spPr/>
    </dgm:pt>
    <dgm:pt modelId="{DCDD962F-79C8-8244-A92F-86B0570D2FF6}">
      <dgm:prSet phldrT="[Texto]"/>
      <dgm:spPr/>
      <dgm:t>
        <a:bodyPr/>
        <a:lstStyle/>
        <a:p>
          <a:r>
            <a:rPr lang="pt-BR" b="0" i="0" dirty="0"/>
            <a:t>No </a:t>
          </a:r>
          <a:r>
            <a:rPr lang="pt-BR" b="0" i="0" dirty="0" err="1"/>
            <a:t>CBSoft</a:t>
          </a:r>
          <a:r>
            <a:rPr lang="pt-BR" b="0" i="0" dirty="0"/>
            <a:t> de São Carlos, SP</a:t>
          </a:r>
          <a:endParaRPr lang="pt-BR" dirty="0"/>
        </a:p>
      </dgm:t>
    </dgm:pt>
    <dgm:pt modelId="{15DFEC13-25E7-714B-92F8-2AEEE5F5C29A}" type="parTrans" cxnId="{AB0E81E9-DF5D-F241-AD59-C40E1D754B4C}">
      <dgm:prSet/>
      <dgm:spPr/>
    </dgm:pt>
    <dgm:pt modelId="{F15E3870-AF54-0443-9226-D2C4CE5A7365}" type="sibTrans" cxnId="{AB0E81E9-DF5D-F241-AD59-C40E1D754B4C}">
      <dgm:prSet/>
      <dgm:spPr/>
    </dgm:pt>
    <dgm:pt modelId="{A93B9B0D-2D16-9041-95D7-BA24956E1954}">
      <dgm:prSet/>
      <dgm:spPr/>
      <dgm:t>
        <a:bodyPr/>
        <a:lstStyle/>
        <a:p>
          <a:r>
            <a:rPr lang="pt-BR" dirty="0"/>
            <a:t>Igor </a:t>
          </a:r>
          <a:r>
            <a:rPr lang="pt-BR" dirty="0" err="1"/>
            <a:t>Wiese</a:t>
          </a:r>
          <a:endParaRPr lang="pt-BR" dirty="0"/>
        </a:p>
      </dgm:t>
    </dgm:pt>
    <dgm:pt modelId="{A79CFC57-09A3-E94B-A3ED-B12E38232A21}" type="parTrans" cxnId="{2AA723CB-E28A-3345-88BD-43517BE993D5}">
      <dgm:prSet/>
      <dgm:spPr/>
    </dgm:pt>
    <dgm:pt modelId="{0C5CB188-A2F2-594B-BE0E-A12AA0CA4D22}" type="sibTrans" cxnId="{2AA723CB-E28A-3345-88BD-43517BE993D5}">
      <dgm:prSet/>
      <dgm:spPr/>
    </dgm:pt>
    <dgm:pt modelId="{368639B0-D093-984D-91EF-965CE80ADAF1}">
      <dgm:prSet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de Salvador, BA</a:t>
          </a:r>
        </a:p>
      </dgm:t>
    </dgm:pt>
    <dgm:pt modelId="{72512E18-3F60-D84B-80AF-7D3B8837E61B}" type="parTrans" cxnId="{A6EB3BA3-3303-1546-A240-9F76D70046FE}">
      <dgm:prSet/>
      <dgm:spPr/>
    </dgm:pt>
    <dgm:pt modelId="{75FBC8A7-F210-0A47-9495-8E022BA71F27}" type="sibTrans" cxnId="{A6EB3BA3-3303-1546-A240-9F76D70046FE}">
      <dgm:prSet/>
      <dgm:spPr/>
    </dgm:pt>
    <dgm:pt modelId="{551B0779-BE04-5842-9E95-B23D877A5E18}">
      <dgm:prSet phldrT="[Texto]"/>
      <dgm:spPr/>
      <dgm:t>
        <a:bodyPr/>
        <a:lstStyle/>
        <a:p>
          <a:r>
            <a:rPr lang="pt-BR" dirty="0"/>
            <a:t>Lincoln Rocha</a:t>
          </a:r>
        </a:p>
      </dgm:t>
    </dgm:pt>
    <dgm:pt modelId="{F6D40F89-EC6B-2242-A3D5-D65CAA5C04F1}" type="parTrans" cxnId="{63275105-13AE-5B46-92C8-BE8EA34FC5D0}">
      <dgm:prSet/>
      <dgm:spPr/>
    </dgm:pt>
    <dgm:pt modelId="{239DE669-AFB0-DE44-8985-ED5CED2E2D64}" type="sibTrans" cxnId="{63275105-13AE-5B46-92C8-BE8EA34FC5D0}">
      <dgm:prSet/>
      <dgm:spPr/>
    </dgm:pt>
    <dgm:pt modelId="{F53E40C3-A730-E847-8C32-D12EBA2A45B9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virtual de Natal, RN</a:t>
          </a:r>
        </a:p>
      </dgm:t>
    </dgm:pt>
    <dgm:pt modelId="{38DB9F4D-6FC8-4C43-B279-CEAB66BE0367}" type="parTrans" cxnId="{522F0CBF-E2BE-474A-BF30-DBFAE24BE5F0}">
      <dgm:prSet/>
      <dgm:spPr/>
    </dgm:pt>
    <dgm:pt modelId="{D8A39F1D-6DBD-274F-A054-EDBB8578CE97}" type="sibTrans" cxnId="{522F0CBF-E2BE-474A-BF30-DBFAE24BE5F0}">
      <dgm:prSet/>
      <dgm:spPr/>
    </dgm:pt>
    <dgm:pt modelId="{408F7AA0-AE67-A347-9353-7F335961249F}">
      <dgm:prSet phldrT="[Texto]"/>
      <dgm:spPr/>
      <dgm:t>
        <a:bodyPr/>
        <a:lstStyle/>
        <a:p>
          <a:r>
            <a:rPr lang="pt-BR" dirty="0"/>
            <a:t>Felipe Ebert</a:t>
          </a:r>
        </a:p>
      </dgm:t>
    </dgm:pt>
    <dgm:pt modelId="{BA1A9175-ED21-944E-8446-7BC81ABE6BC5}" type="parTrans" cxnId="{21DF692B-71BA-CD45-9930-96526B7DAE61}">
      <dgm:prSet/>
      <dgm:spPr/>
    </dgm:pt>
    <dgm:pt modelId="{27BD274B-4F36-C243-9DC3-5632B6F1C5B7}" type="sibTrans" cxnId="{21DF692B-71BA-CD45-9930-96526B7DAE61}">
      <dgm:prSet/>
      <dgm:spPr/>
    </dgm:pt>
    <dgm:pt modelId="{830AD56F-6ADE-6348-960E-7F34123CB960}">
      <dgm:prSet phldrT="[Texto]"/>
      <dgm:spPr/>
      <dgm:t>
        <a:bodyPr/>
        <a:lstStyle/>
        <a:p>
          <a:r>
            <a:rPr lang="pt-BR" dirty="0"/>
            <a:t>No </a:t>
          </a:r>
          <a:r>
            <a:rPr lang="pt-BR" dirty="0" err="1"/>
            <a:t>CBSoft</a:t>
          </a:r>
          <a:r>
            <a:rPr lang="pt-BR" dirty="0"/>
            <a:t> virtual de Joinville, SC</a:t>
          </a:r>
        </a:p>
      </dgm:t>
    </dgm:pt>
    <dgm:pt modelId="{28946AC5-A78A-A444-825F-F42B3AD1E3D0}" type="parTrans" cxnId="{216AF98F-C559-8942-896F-4CE33C68078C}">
      <dgm:prSet/>
      <dgm:spPr/>
    </dgm:pt>
    <dgm:pt modelId="{1CB7F4DE-E96F-5C45-80A5-DF5B0ACB6DA1}" type="sibTrans" cxnId="{216AF98F-C559-8942-896F-4CE33C68078C}">
      <dgm:prSet/>
      <dgm:spPr/>
    </dgm:pt>
    <dgm:pt modelId="{28B6BFDA-F6CA-9847-856D-492A868AA2F7}">
      <dgm:prSet phldrT="[Texto]"/>
      <dgm:spPr/>
      <dgm:t>
        <a:bodyPr/>
        <a:lstStyle/>
        <a:p>
          <a:r>
            <a:rPr lang="pt-BR" dirty="0"/>
            <a:t>Ivan Machado</a:t>
          </a:r>
        </a:p>
      </dgm:t>
    </dgm:pt>
    <dgm:pt modelId="{0C02E88E-FA35-DF4F-9479-D28AB373CDD1}" type="parTrans" cxnId="{C214BF56-B04E-F04F-9110-E472C88D8D13}">
      <dgm:prSet/>
      <dgm:spPr/>
    </dgm:pt>
    <dgm:pt modelId="{C34BE45C-8E34-5A4A-A706-BFFA5B48727A}" type="sibTrans" cxnId="{C214BF56-B04E-F04F-9110-E472C88D8D13}">
      <dgm:prSet/>
      <dgm:spPr/>
    </dgm:pt>
    <dgm:pt modelId="{296998AF-7D12-8740-8B39-6295878A6A15}">
      <dgm:prSet phldrT="[Texto]"/>
      <dgm:spPr/>
      <dgm:t>
        <a:bodyPr/>
        <a:lstStyle/>
        <a:p>
          <a:r>
            <a:rPr lang="pt-BR" dirty="0"/>
            <a:t>Luciana Lourdes</a:t>
          </a:r>
        </a:p>
      </dgm:t>
    </dgm:pt>
    <dgm:pt modelId="{CA34C50D-C3D3-7340-9470-40B2E608C099}" type="parTrans" cxnId="{1BE138C4-F78D-564E-80D3-F80787E52B1C}">
      <dgm:prSet/>
      <dgm:spPr/>
    </dgm:pt>
    <dgm:pt modelId="{000F46C9-49E5-3E46-A807-508D475DC894}" type="sibTrans" cxnId="{1BE138C4-F78D-564E-80D3-F80787E52B1C}">
      <dgm:prSet/>
      <dgm:spPr/>
    </dgm:pt>
    <dgm:pt modelId="{F32A7B43-AB6C-CA42-BD9B-533FF5B43982}" type="pres">
      <dgm:prSet presAssocID="{984D4DCC-4044-E143-8D1F-2F2A26940416}" presName="linearFlow" presStyleCnt="0">
        <dgm:presLayoutVars>
          <dgm:dir/>
          <dgm:animLvl val="lvl"/>
          <dgm:resizeHandles val="exact"/>
        </dgm:presLayoutVars>
      </dgm:prSet>
      <dgm:spPr/>
    </dgm:pt>
    <dgm:pt modelId="{7C20516D-F715-614B-AE15-199E0B41AF1E}" type="pres">
      <dgm:prSet presAssocID="{1EC730D7-E694-C641-8681-C3F2E246CDB2}" presName="composite" presStyleCnt="0"/>
      <dgm:spPr/>
    </dgm:pt>
    <dgm:pt modelId="{24DE09AD-E154-7845-ABA1-92CDA4006E49}" type="pres">
      <dgm:prSet presAssocID="{1EC730D7-E694-C641-8681-C3F2E246CDB2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E09FEFE-21B1-BF4B-BF08-7BD8570436AE}" type="pres">
      <dgm:prSet presAssocID="{1EC730D7-E694-C641-8681-C3F2E246CDB2}" presName="descendantText" presStyleLbl="alignAcc1" presStyleIdx="0" presStyleCnt="5">
        <dgm:presLayoutVars>
          <dgm:bulletEnabled val="1"/>
        </dgm:presLayoutVars>
      </dgm:prSet>
      <dgm:spPr/>
    </dgm:pt>
    <dgm:pt modelId="{EC86A2BD-11A7-3F4B-9450-16DAA557FA1A}" type="pres">
      <dgm:prSet presAssocID="{BD277284-34DF-0747-A0D9-46A7AEEA48F3}" presName="sp" presStyleCnt="0"/>
      <dgm:spPr/>
    </dgm:pt>
    <dgm:pt modelId="{1682CFB9-4B8F-0F4D-BE92-CEC69E9B1356}" type="pres">
      <dgm:prSet presAssocID="{FFA10834-4A1C-B041-8157-72FBD8AE1B0D}" presName="composite" presStyleCnt="0"/>
      <dgm:spPr/>
    </dgm:pt>
    <dgm:pt modelId="{A8127239-60D8-474F-8595-EA0990B555A6}" type="pres">
      <dgm:prSet presAssocID="{FFA10834-4A1C-B041-8157-72FBD8AE1B0D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9B6B948-B646-3347-949E-2A74CFF41092}" type="pres">
      <dgm:prSet presAssocID="{FFA10834-4A1C-B041-8157-72FBD8AE1B0D}" presName="descendantText" presStyleLbl="alignAcc1" presStyleIdx="1" presStyleCnt="5">
        <dgm:presLayoutVars>
          <dgm:bulletEnabled val="1"/>
        </dgm:presLayoutVars>
      </dgm:prSet>
      <dgm:spPr/>
    </dgm:pt>
    <dgm:pt modelId="{23BC922F-7F93-3041-9613-470F4C3D0699}" type="pres">
      <dgm:prSet presAssocID="{FD2C704D-D73B-F846-9EE3-AC8EB27CB835}" presName="sp" presStyleCnt="0"/>
      <dgm:spPr/>
    </dgm:pt>
    <dgm:pt modelId="{F5F31F40-6F36-5D42-B0E2-4E88BD5744B0}" type="pres">
      <dgm:prSet presAssocID="{A6543013-24AD-FB4A-B2F4-CB0314C5E6D7}" presName="composite" presStyleCnt="0"/>
      <dgm:spPr/>
    </dgm:pt>
    <dgm:pt modelId="{03D9E2C5-47AE-6E4A-ACBA-44098DF8465D}" type="pres">
      <dgm:prSet presAssocID="{A6543013-24AD-FB4A-B2F4-CB0314C5E6D7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C58D604A-B8BE-3E4E-A087-0C66CE23664F}" type="pres">
      <dgm:prSet presAssocID="{A6543013-24AD-FB4A-B2F4-CB0314C5E6D7}" presName="descendantText" presStyleLbl="alignAcc1" presStyleIdx="2" presStyleCnt="5">
        <dgm:presLayoutVars>
          <dgm:bulletEnabled val="1"/>
        </dgm:presLayoutVars>
      </dgm:prSet>
      <dgm:spPr/>
    </dgm:pt>
    <dgm:pt modelId="{05BF4B22-6546-674A-A996-D7AF4DBF1D09}" type="pres">
      <dgm:prSet presAssocID="{CBAE48C0-0B96-1947-90DE-03822D9AB0A9}" presName="sp" presStyleCnt="0"/>
      <dgm:spPr/>
    </dgm:pt>
    <dgm:pt modelId="{595558F7-FC1F-2346-A197-F9F499D44DB2}" type="pres">
      <dgm:prSet presAssocID="{30B6EBDD-7006-E84E-B3A8-28A40A6A2F95}" presName="composite" presStyleCnt="0"/>
      <dgm:spPr/>
    </dgm:pt>
    <dgm:pt modelId="{804A05EA-3CFD-8F48-AAAF-C9CD8FA9C20A}" type="pres">
      <dgm:prSet presAssocID="{30B6EBDD-7006-E84E-B3A8-28A40A6A2F95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04AAF55E-69E5-D247-A57A-BBC27A4AB450}" type="pres">
      <dgm:prSet presAssocID="{30B6EBDD-7006-E84E-B3A8-28A40A6A2F95}" presName="descendantText" presStyleLbl="alignAcc1" presStyleIdx="3" presStyleCnt="5">
        <dgm:presLayoutVars>
          <dgm:bulletEnabled val="1"/>
        </dgm:presLayoutVars>
      </dgm:prSet>
      <dgm:spPr/>
    </dgm:pt>
    <dgm:pt modelId="{5D70ECCE-E36D-EF4B-A45A-033080053FCD}" type="pres">
      <dgm:prSet presAssocID="{AD2E4716-4B40-4540-B1EE-57A604E92CF2}" presName="sp" presStyleCnt="0"/>
      <dgm:spPr/>
    </dgm:pt>
    <dgm:pt modelId="{E3E07A2A-5BE5-D346-9489-CD47CF6A1FC5}" type="pres">
      <dgm:prSet presAssocID="{BCB5D106-177E-8C4E-9F1E-9C530AF41EC5}" presName="composite" presStyleCnt="0"/>
      <dgm:spPr/>
    </dgm:pt>
    <dgm:pt modelId="{0323C955-F9C2-1542-9E14-48A822FF6A19}" type="pres">
      <dgm:prSet presAssocID="{BCB5D106-177E-8C4E-9F1E-9C530AF41EC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72EF2A30-CA61-4E44-AA21-54BDCF2F736C}" type="pres">
      <dgm:prSet presAssocID="{BCB5D106-177E-8C4E-9F1E-9C530AF41EC5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63275105-13AE-5B46-92C8-BE8EA34FC5D0}" srcId="{A6543013-24AD-FB4A-B2F4-CB0314C5E6D7}" destId="{551B0779-BE04-5842-9E95-B23D877A5E18}" srcOrd="1" destOrd="0" parTransId="{F6D40F89-EC6B-2242-A3D5-D65CAA5C04F1}" sibTransId="{239DE669-AFB0-DE44-8985-ED5CED2E2D64}"/>
    <dgm:cxn modelId="{CBE5070A-1FC9-464F-BE0B-5DBC36EA168F}" type="presOf" srcId="{A93B9B0D-2D16-9041-95D7-BA24956E1954}" destId="{49B6B948-B646-3347-949E-2A74CFF41092}" srcOrd="0" destOrd="1" presId="urn:microsoft.com/office/officeart/2005/8/layout/chevron2"/>
    <dgm:cxn modelId="{2181A40B-8D7E-AA46-8696-8E4BEDAF794C}" type="presOf" srcId="{FFA10834-4A1C-B041-8157-72FBD8AE1B0D}" destId="{A8127239-60D8-474F-8595-EA0990B555A6}" srcOrd="0" destOrd="0" presId="urn:microsoft.com/office/officeart/2005/8/layout/chevron2"/>
    <dgm:cxn modelId="{899F560F-AFF2-AF40-88A6-B62EEE3D53A1}" type="presOf" srcId="{984D4DCC-4044-E143-8D1F-2F2A26940416}" destId="{F32A7B43-AB6C-CA42-BD9B-533FF5B43982}" srcOrd="0" destOrd="0" presId="urn:microsoft.com/office/officeart/2005/8/layout/chevron2"/>
    <dgm:cxn modelId="{4F324B1D-6D02-1E46-BE85-B74AC18F8F21}" type="presOf" srcId="{1EC730D7-E694-C641-8681-C3F2E246CDB2}" destId="{24DE09AD-E154-7845-ABA1-92CDA4006E49}" srcOrd="0" destOrd="0" presId="urn:microsoft.com/office/officeart/2005/8/layout/chevron2"/>
    <dgm:cxn modelId="{D61F8727-C632-554F-BB22-A75F7B9680B1}" srcId="{BCB5D106-177E-8C4E-9F1E-9C530AF41EC5}" destId="{45501F3A-4F9C-B242-A1AF-221B6C0719AC}" srcOrd="2" destOrd="0" parTransId="{09BC0E97-1265-7F43-8F11-1229519C177E}" sibTransId="{8A4F7500-FD92-A048-A583-7BDB98C9CA17}"/>
    <dgm:cxn modelId="{21DF692B-71BA-CD45-9930-96526B7DAE61}" srcId="{30B6EBDD-7006-E84E-B3A8-28A40A6A2F95}" destId="{408F7AA0-AE67-A347-9353-7F335961249F}" srcOrd="1" destOrd="0" parTransId="{BA1A9175-ED21-944E-8446-7BC81ABE6BC5}" sibTransId="{27BD274B-4F36-C243-9DC3-5632B6F1C5B7}"/>
    <dgm:cxn modelId="{EB25352E-C4E7-9743-BB67-26EDBFB907A5}" type="presOf" srcId="{EFB86BB1-47AD-514C-946B-231A20EC2DDA}" destId="{AE09FEFE-21B1-BF4B-BF08-7BD8570436AE}" srcOrd="0" destOrd="1" presId="urn:microsoft.com/office/officeart/2005/8/layout/chevron2"/>
    <dgm:cxn modelId="{2D9F7832-E276-694A-9FF7-12AA67E35745}" type="presOf" srcId="{F53E40C3-A730-E847-8C32-D12EBA2A45B9}" destId="{C58D604A-B8BE-3E4E-A087-0C66CE23664F}" srcOrd="0" destOrd="2" presId="urn:microsoft.com/office/officeart/2005/8/layout/chevron2"/>
    <dgm:cxn modelId="{396B9834-7D43-1846-96C8-C8AB6275F69F}" type="presOf" srcId="{A5C6EB4F-06DE-9A49-837E-DCF0D1280CAE}" destId="{04AAF55E-69E5-D247-A57A-BBC27A4AB450}" srcOrd="0" destOrd="0" presId="urn:microsoft.com/office/officeart/2005/8/layout/chevron2"/>
    <dgm:cxn modelId="{7BB8E33E-5B31-F24A-B986-E29B336E7B45}" type="presOf" srcId="{30B6EBDD-7006-E84E-B3A8-28A40A6A2F95}" destId="{804A05EA-3CFD-8F48-AAAF-C9CD8FA9C20A}" srcOrd="0" destOrd="0" presId="urn:microsoft.com/office/officeart/2005/8/layout/chevron2"/>
    <dgm:cxn modelId="{31445153-F241-984C-A4FD-939BBA4C7FC7}" srcId="{A6543013-24AD-FB4A-B2F4-CB0314C5E6D7}" destId="{FD1EE0B9-9750-7D47-B16F-E48A9781BBD2}" srcOrd="0" destOrd="0" parTransId="{97DA30FC-1FA2-7347-9985-0EDAB6F6F3DE}" sibTransId="{0B6E71BD-851A-D540-B8AA-51504A90CEF2}"/>
    <dgm:cxn modelId="{C214BF56-B04E-F04F-9110-E472C88D8D13}" srcId="{BCB5D106-177E-8C4E-9F1E-9C530AF41EC5}" destId="{28B6BFDA-F6CA-9847-856D-492A868AA2F7}" srcOrd="0" destOrd="0" parTransId="{0C02E88E-FA35-DF4F-9479-D28AB373CDD1}" sibTransId="{C34BE45C-8E34-5A4A-A706-BFFA5B48727A}"/>
    <dgm:cxn modelId="{2E27055B-EDF4-0F41-B958-F461FF2239DD}" type="presOf" srcId="{551B0779-BE04-5842-9E95-B23D877A5E18}" destId="{C58D604A-B8BE-3E4E-A087-0C66CE23664F}" srcOrd="0" destOrd="1" presId="urn:microsoft.com/office/officeart/2005/8/layout/chevron2"/>
    <dgm:cxn modelId="{547AFD5D-FA9A-1B41-B49D-072A0DD25AF0}" srcId="{1EC730D7-E694-C641-8681-C3F2E246CDB2}" destId="{EFB86BB1-47AD-514C-946B-231A20EC2DDA}" srcOrd="1" destOrd="0" parTransId="{3F7EE339-86D8-B543-AE6E-03D1BB103A7E}" sibTransId="{468A7E08-C630-6A4F-A76F-B87AF3911810}"/>
    <dgm:cxn modelId="{DBC2CF5E-E92B-BF4F-9DDF-1614EC6CA659}" srcId="{984D4DCC-4044-E143-8D1F-2F2A26940416}" destId="{1EC730D7-E694-C641-8681-C3F2E246CDB2}" srcOrd="0" destOrd="0" parTransId="{40ADD652-CB03-324E-B136-B99103C6E8C1}" sibTransId="{BD277284-34DF-0747-A0D9-46A7AEEA48F3}"/>
    <dgm:cxn modelId="{82856263-E391-8242-84A8-98470FBDDC97}" type="presOf" srcId="{296998AF-7D12-8740-8B39-6295878A6A15}" destId="{72EF2A30-CA61-4E44-AA21-54BDCF2F736C}" srcOrd="0" destOrd="1" presId="urn:microsoft.com/office/officeart/2005/8/layout/chevron2"/>
    <dgm:cxn modelId="{2456846F-4BF2-9549-950E-8F7E57B286B7}" type="presOf" srcId="{DCDD962F-79C8-8244-A92F-86B0570D2FF6}" destId="{AE09FEFE-21B1-BF4B-BF08-7BD8570436AE}" srcOrd="0" destOrd="2" presId="urn:microsoft.com/office/officeart/2005/8/layout/chevron2"/>
    <dgm:cxn modelId="{86DFF471-0E24-B741-BFA2-CB0D795A9CAE}" type="presOf" srcId="{A1B30D3B-1B3D-584E-AFED-94EE899BB630}" destId="{49B6B948-B646-3347-949E-2A74CFF41092}" srcOrd="0" destOrd="0" presId="urn:microsoft.com/office/officeart/2005/8/layout/chevron2"/>
    <dgm:cxn modelId="{DFDB827E-7FDD-9048-BA44-80C9E4615629}" type="presOf" srcId="{408F7AA0-AE67-A347-9353-7F335961249F}" destId="{04AAF55E-69E5-D247-A57A-BBC27A4AB450}" srcOrd="0" destOrd="1" presId="urn:microsoft.com/office/officeart/2005/8/layout/chevron2"/>
    <dgm:cxn modelId="{B2506780-4A9B-A341-BF37-1C088C57DDF7}" type="presOf" srcId="{BCB5D106-177E-8C4E-9F1E-9C530AF41EC5}" destId="{0323C955-F9C2-1542-9E14-48A822FF6A19}" srcOrd="0" destOrd="0" presId="urn:microsoft.com/office/officeart/2005/8/layout/chevron2"/>
    <dgm:cxn modelId="{216AF98F-C559-8942-896F-4CE33C68078C}" srcId="{30B6EBDD-7006-E84E-B3A8-28A40A6A2F95}" destId="{830AD56F-6ADE-6348-960E-7F34123CB960}" srcOrd="2" destOrd="0" parTransId="{28946AC5-A78A-A444-825F-F42B3AD1E3D0}" sibTransId="{1CB7F4DE-E96F-5C45-80A5-DF5B0ACB6DA1}"/>
    <dgm:cxn modelId="{E1B0C694-1C75-8F4D-A4D1-571CA517AA90}" type="presOf" srcId="{734D1FB7-3A45-5B48-95D0-9D936BB14E11}" destId="{AE09FEFE-21B1-BF4B-BF08-7BD8570436AE}" srcOrd="0" destOrd="0" presId="urn:microsoft.com/office/officeart/2005/8/layout/chevron2"/>
    <dgm:cxn modelId="{31CF9C99-24DF-F54D-8F9B-0B5F53389381}" srcId="{FFA10834-4A1C-B041-8157-72FBD8AE1B0D}" destId="{A1B30D3B-1B3D-584E-AFED-94EE899BB630}" srcOrd="0" destOrd="0" parTransId="{193DE7EB-1243-E54C-A99C-8B073AB89B74}" sibTransId="{3383EE87-C30C-BA4B-BA37-76610A74D81D}"/>
    <dgm:cxn modelId="{A6EB3BA3-3303-1546-A240-9F76D70046FE}" srcId="{FFA10834-4A1C-B041-8157-72FBD8AE1B0D}" destId="{368639B0-D093-984D-91EF-965CE80ADAF1}" srcOrd="2" destOrd="0" parTransId="{72512E18-3F60-D84B-80AF-7D3B8837E61B}" sibTransId="{75FBC8A7-F210-0A47-9495-8E022BA71F27}"/>
    <dgm:cxn modelId="{A9BDE0A3-AA4C-A04A-A23E-21658FEFA682}" srcId="{1EC730D7-E694-C641-8681-C3F2E246CDB2}" destId="{734D1FB7-3A45-5B48-95D0-9D936BB14E11}" srcOrd="0" destOrd="0" parTransId="{697F13C0-60EC-8F42-A511-9732328C7FB9}" sibTransId="{FFF9B7B1-876B-F642-8D45-6AE6149E0F2E}"/>
    <dgm:cxn modelId="{1958DFAE-DB0B-3F48-B030-EF7D57A6B096}" type="presOf" srcId="{A6543013-24AD-FB4A-B2F4-CB0314C5E6D7}" destId="{03D9E2C5-47AE-6E4A-ACBA-44098DF8465D}" srcOrd="0" destOrd="0" presId="urn:microsoft.com/office/officeart/2005/8/layout/chevron2"/>
    <dgm:cxn modelId="{558228AF-2656-5747-A918-6377261955C4}" srcId="{984D4DCC-4044-E143-8D1F-2F2A26940416}" destId="{A6543013-24AD-FB4A-B2F4-CB0314C5E6D7}" srcOrd="2" destOrd="0" parTransId="{9BEFB4E2-F746-6440-AAAB-C5438F31D53F}" sibTransId="{CBAE48C0-0B96-1947-90DE-03822D9AB0A9}"/>
    <dgm:cxn modelId="{63E3D2BB-7E1B-F64A-B85B-251AD52C4E6F}" srcId="{984D4DCC-4044-E143-8D1F-2F2A26940416}" destId="{30B6EBDD-7006-E84E-B3A8-28A40A6A2F95}" srcOrd="3" destOrd="0" parTransId="{D9DBAEE5-5798-FF4A-A5A8-5B9E9ECEAC0A}" sibTransId="{AD2E4716-4B40-4540-B1EE-57A604E92CF2}"/>
    <dgm:cxn modelId="{522F0CBF-E2BE-474A-BF30-DBFAE24BE5F0}" srcId="{A6543013-24AD-FB4A-B2F4-CB0314C5E6D7}" destId="{F53E40C3-A730-E847-8C32-D12EBA2A45B9}" srcOrd="2" destOrd="0" parTransId="{38DB9F4D-6FC8-4C43-B279-CEAB66BE0367}" sibTransId="{D8A39F1D-6DBD-274F-A054-EDBB8578CE97}"/>
    <dgm:cxn modelId="{DDE3BFC3-E5C7-AE4E-8C51-F8912E5150F8}" type="presOf" srcId="{28B6BFDA-F6CA-9847-856D-492A868AA2F7}" destId="{72EF2A30-CA61-4E44-AA21-54BDCF2F736C}" srcOrd="0" destOrd="0" presId="urn:microsoft.com/office/officeart/2005/8/layout/chevron2"/>
    <dgm:cxn modelId="{1BE138C4-F78D-564E-80D3-F80787E52B1C}" srcId="{BCB5D106-177E-8C4E-9F1E-9C530AF41EC5}" destId="{296998AF-7D12-8740-8B39-6295878A6A15}" srcOrd="1" destOrd="0" parTransId="{CA34C50D-C3D3-7340-9470-40B2E608C099}" sibTransId="{000F46C9-49E5-3E46-A807-508D475DC894}"/>
    <dgm:cxn modelId="{BA0FBCC6-9FC3-0044-9E90-A372175F3DD4}" type="presOf" srcId="{368639B0-D093-984D-91EF-965CE80ADAF1}" destId="{49B6B948-B646-3347-949E-2A74CFF41092}" srcOrd="0" destOrd="2" presId="urn:microsoft.com/office/officeart/2005/8/layout/chevron2"/>
    <dgm:cxn modelId="{6FF061C9-7D97-B74C-84BE-80E15DB2308B}" type="presOf" srcId="{FD1EE0B9-9750-7D47-B16F-E48A9781BBD2}" destId="{C58D604A-B8BE-3E4E-A087-0C66CE23664F}" srcOrd="0" destOrd="0" presId="urn:microsoft.com/office/officeart/2005/8/layout/chevron2"/>
    <dgm:cxn modelId="{2AA723CB-E28A-3345-88BD-43517BE993D5}" srcId="{FFA10834-4A1C-B041-8157-72FBD8AE1B0D}" destId="{A93B9B0D-2D16-9041-95D7-BA24956E1954}" srcOrd="1" destOrd="0" parTransId="{A79CFC57-09A3-E94B-A3ED-B12E38232A21}" sibTransId="{0C5CB188-A2F2-594B-BE0E-A12AA0CA4D22}"/>
    <dgm:cxn modelId="{EAE920D4-2BD1-5D4C-BB73-3972F695C00F}" srcId="{984D4DCC-4044-E143-8D1F-2F2A26940416}" destId="{BCB5D106-177E-8C4E-9F1E-9C530AF41EC5}" srcOrd="4" destOrd="0" parTransId="{4A2BD481-7519-E942-9069-0EFC80968395}" sibTransId="{04DEB04D-7B72-074B-A530-2484D8A2B50D}"/>
    <dgm:cxn modelId="{AB0E81E9-DF5D-F241-AD59-C40E1D754B4C}" srcId="{1EC730D7-E694-C641-8681-C3F2E246CDB2}" destId="{DCDD962F-79C8-8244-A92F-86B0570D2FF6}" srcOrd="2" destOrd="0" parTransId="{15DFEC13-25E7-714B-92F8-2AEEE5F5C29A}" sibTransId="{F15E3870-AF54-0443-9226-D2C4CE5A7365}"/>
    <dgm:cxn modelId="{6D0A7BF0-9350-3943-9D19-85283A25C9DA}" srcId="{30B6EBDD-7006-E84E-B3A8-28A40A6A2F95}" destId="{A5C6EB4F-06DE-9A49-837E-DCF0D1280CAE}" srcOrd="0" destOrd="0" parTransId="{104E1536-D947-F748-9718-D199586524F1}" sibTransId="{062136A4-B0EC-6D4C-A9E6-719CB357EC84}"/>
    <dgm:cxn modelId="{401553F1-9890-9948-93B7-61218DE48B5E}" srcId="{984D4DCC-4044-E143-8D1F-2F2A26940416}" destId="{FFA10834-4A1C-B041-8157-72FBD8AE1B0D}" srcOrd="1" destOrd="0" parTransId="{3202503A-D4AB-1C4A-AA24-497F4DF38C55}" sibTransId="{FD2C704D-D73B-F846-9EE3-AC8EB27CB835}"/>
    <dgm:cxn modelId="{3FB8DEF3-EFE6-454D-A2C8-BDED18363692}" type="presOf" srcId="{45501F3A-4F9C-B242-A1AF-221B6C0719AC}" destId="{72EF2A30-CA61-4E44-AA21-54BDCF2F736C}" srcOrd="0" destOrd="2" presId="urn:microsoft.com/office/officeart/2005/8/layout/chevron2"/>
    <dgm:cxn modelId="{A5B5F1F8-45CA-0347-A879-2FA24EA6BC66}" type="presOf" srcId="{830AD56F-6ADE-6348-960E-7F34123CB960}" destId="{04AAF55E-69E5-D247-A57A-BBC27A4AB450}" srcOrd="0" destOrd="2" presId="urn:microsoft.com/office/officeart/2005/8/layout/chevron2"/>
    <dgm:cxn modelId="{2FE1E8B5-6FBC-B440-8198-C822860FCE91}" type="presParOf" srcId="{F32A7B43-AB6C-CA42-BD9B-533FF5B43982}" destId="{7C20516D-F715-614B-AE15-199E0B41AF1E}" srcOrd="0" destOrd="0" presId="urn:microsoft.com/office/officeart/2005/8/layout/chevron2"/>
    <dgm:cxn modelId="{32DCCDAD-91D8-F846-BE98-D3A3CCD15B6A}" type="presParOf" srcId="{7C20516D-F715-614B-AE15-199E0B41AF1E}" destId="{24DE09AD-E154-7845-ABA1-92CDA4006E49}" srcOrd="0" destOrd="0" presId="urn:microsoft.com/office/officeart/2005/8/layout/chevron2"/>
    <dgm:cxn modelId="{A70927BC-757E-7242-897B-A252DC70A9C5}" type="presParOf" srcId="{7C20516D-F715-614B-AE15-199E0B41AF1E}" destId="{AE09FEFE-21B1-BF4B-BF08-7BD8570436AE}" srcOrd="1" destOrd="0" presId="urn:microsoft.com/office/officeart/2005/8/layout/chevron2"/>
    <dgm:cxn modelId="{9B342413-F39F-594C-9314-73FFB46C6AA5}" type="presParOf" srcId="{F32A7B43-AB6C-CA42-BD9B-533FF5B43982}" destId="{EC86A2BD-11A7-3F4B-9450-16DAA557FA1A}" srcOrd="1" destOrd="0" presId="urn:microsoft.com/office/officeart/2005/8/layout/chevron2"/>
    <dgm:cxn modelId="{87A0D5CD-5335-D742-B5AF-E5CB99B9751F}" type="presParOf" srcId="{F32A7B43-AB6C-CA42-BD9B-533FF5B43982}" destId="{1682CFB9-4B8F-0F4D-BE92-CEC69E9B1356}" srcOrd="2" destOrd="0" presId="urn:microsoft.com/office/officeart/2005/8/layout/chevron2"/>
    <dgm:cxn modelId="{B01EB425-7FA0-CF4C-BCD2-BC50068B5AE5}" type="presParOf" srcId="{1682CFB9-4B8F-0F4D-BE92-CEC69E9B1356}" destId="{A8127239-60D8-474F-8595-EA0990B555A6}" srcOrd="0" destOrd="0" presId="urn:microsoft.com/office/officeart/2005/8/layout/chevron2"/>
    <dgm:cxn modelId="{4CC8DD72-8069-3342-8D12-E508BDDF7890}" type="presParOf" srcId="{1682CFB9-4B8F-0F4D-BE92-CEC69E9B1356}" destId="{49B6B948-B646-3347-949E-2A74CFF41092}" srcOrd="1" destOrd="0" presId="urn:microsoft.com/office/officeart/2005/8/layout/chevron2"/>
    <dgm:cxn modelId="{7ED2D1C0-28CB-A140-82FF-EE8E8D6B9AF7}" type="presParOf" srcId="{F32A7B43-AB6C-CA42-BD9B-533FF5B43982}" destId="{23BC922F-7F93-3041-9613-470F4C3D0699}" srcOrd="3" destOrd="0" presId="urn:microsoft.com/office/officeart/2005/8/layout/chevron2"/>
    <dgm:cxn modelId="{89BF628E-09A6-4946-B145-D38CA71E370C}" type="presParOf" srcId="{F32A7B43-AB6C-CA42-BD9B-533FF5B43982}" destId="{F5F31F40-6F36-5D42-B0E2-4E88BD5744B0}" srcOrd="4" destOrd="0" presId="urn:microsoft.com/office/officeart/2005/8/layout/chevron2"/>
    <dgm:cxn modelId="{7142FD4E-C3ED-4840-8A9B-313CD3D3864D}" type="presParOf" srcId="{F5F31F40-6F36-5D42-B0E2-4E88BD5744B0}" destId="{03D9E2C5-47AE-6E4A-ACBA-44098DF8465D}" srcOrd="0" destOrd="0" presId="urn:microsoft.com/office/officeart/2005/8/layout/chevron2"/>
    <dgm:cxn modelId="{A0FF3944-40F2-6741-A296-F61E2C75B998}" type="presParOf" srcId="{F5F31F40-6F36-5D42-B0E2-4E88BD5744B0}" destId="{C58D604A-B8BE-3E4E-A087-0C66CE23664F}" srcOrd="1" destOrd="0" presId="urn:microsoft.com/office/officeart/2005/8/layout/chevron2"/>
    <dgm:cxn modelId="{BE22CC69-D00B-1442-A689-FE7DC5272BB4}" type="presParOf" srcId="{F32A7B43-AB6C-CA42-BD9B-533FF5B43982}" destId="{05BF4B22-6546-674A-A996-D7AF4DBF1D09}" srcOrd="5" destOrd="0" presId="urn:microsoft.com/office/officeart/2005/8/layout/chevron2"/>
    <dgm:cxn modelId="{96D4F801-2B4F-6C43-A63B-24EE4A5548CD}" type="presParOf" srcId="{F32A7B43-AB6C-CA42-BD9B-533FF5B43982}" destId="{595558F7-FC1F-2346-A197-F9F499D44DB2}" srcOrd="6" destOrd="0" presId="urn:microsoft.com/office/officeart/2005/8/layout/chevron2"/>
    <dgm:cxn modelId="{2C662874-C6EB-E44B-95C0-E38739F96394}" type="presParOf" srcId="{595558F7-FC1F-2346-A197-F9F499D44DB2}" destId="{804A05EA-3CFD-8F48-AAAF-C9CD8FA9C20A}" srcOrd="0" destOrd="0" presId="urn:microsoft.com/office/officeart/2005/8/layout/chevron2"/>
    <dgm:cxn modelId="{0DDFEE01-6D27-DC40-B73A-8E0EA198BB2E}" type="presParOf" srcId="{595558F7-FC1F-2346-A197-F9F499D44DB2}" destId="{04AAF55E-69E5-D247-A57A-BBC27A4AB450}" srcOrd="1" destOrd="0" presId="urn:microsoft.com/office/officeart/2005/8/layout/chevron2"/>
    <dgm:cxn modelId="{53CF6AB0-15D2-184D-814C-BE071FA2257A}" type="presParOf" srcId="{F32A7B43-AB6C-CA42-BD9B-533FF5B43982}" destId="{5D70ECCE-E36D-EF4B-A45A-033080053FCD}" srcOrd="7" destOrd="0" presId="urn:microsoft.com/office/officeart/2005/8/layout/chevron2"/>
    <dgm:cxn modelId="{94D9EA7B-EC7C-CF4D-AA58-7BA284C4B581}" type="presParOf" srcId="{F32A7B43-AB6C-CA42-BD9B-533FF5B43982}" destId="{E3E07A2A-5BE5-D346-9489-CD47CF6A1FC5}" srcOrd="8" destOrd="0" presId="urn:microsoft.com/office/officeart/2005/8/layout/chevron2"/>
    <dgm:cxn modelId="{6DCF12D6-1DA7-6447-B39B-8F7773A232E3}" type="presParOf" srcId="{E3E07A2A-5BE5-D346-9489-CD47CF6A1FC5}" destId="{0323C955-F9C2-1542-9E14-48A822FF6A19}" srcOrd="0" destOrd="0" presId="urn:microsoft.com/office/officeart/2005/8/layout/chevron2"/>
    <dgm:cxn modelId="{01D8EE7D-771A-844D-A7B8-47FDBA048216}" type="presParOf" srcId="{E3E07A2A-5BE5-D346-9489-CD47CF6A1FC5}" destId="{72EF2A30-CA61-4E44-AA21-54BDCF2F736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9481C-540D-D049-B955-B5E32AE45B87}">
      <dsp:nvSpPr>
        <dsp:cNvPr id="0" name=""/>
        <dsp:cNvSpPr/>
      </dsp:nvSpPr>
      <dsp:spPr>
        <a:xfrm>
          <a:off x="4002" y="1328435"/>
          <a:ext cx="2366226" cy="1951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1º Simpósio de Manutenção de Software da Marinha (</a:t>
          </a:r>
          <a:r>
            <a:rPr lang="pt-BR" sz="1900" b="0" i="0" kern="1200" dirty="0" err="1"/>
            <a:t>ManSoft</a:t>
          </a:r>
          <a:r>
            <a:rPr lang="pt-BR" sz="1900" b="0" i="0" kern="1200" dirty="0"/>
            <a:t>) no Rio de Janeiro</a:t>
          </a:r>
          <a:endParaRPr lang="pt-BR" sz="1900" kern="1200" dirty="0"/>
        </a:p>
      </dsp:txBody>
      <dsp:txXfrm>
        <a:off x="48915" y="1373348"/>
        <a:ext cx="2276400" cy="1443607"/>
      </dsp:txXfrm>
    </dsp:sp>
    <dsp:sp modelId="{E9B56F48-2733-8C46-8372-0A1CA076DAA3}">
      <dsp:nvSpPr>
        <dsp:cNvPr id="0" name=""/>
        <dsp:cNvSpPr/>
      </dsp:nvSpPr>
      <dsp:spPr>
        <a:xfrm>
          <a:off x="1339358" y="1813362"/>
          <a:ext cx="2579805" cy="2579805"/>
        </a:xfrm>
        <a:prstGeom prst="leftCircularArrow">
          <a:avLst>
            <a:gd name="adj1" fmla="val 3040"/>
            <a:gd name="adj2" fmla="val 373108"/>
            <a:gd name="adj3" fmla="val 2148619"/>
            <a:gd name="adj4" fmla="val 9024489"/>
            <a:gd name="adj5" fmla="val 354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69548-2AFB-E447-AAA8-7B18D4000EF3}">
      <dsp:nvSpPr>
        <dsp:cNvPr id="0" name=""/>
        <dsp:cNvSpPr/>
      </dsp:nvSpPr>
      <dsp:spPr>
        <a:xfrm>
          <a:off x="529830" y="2861868"/>
          <a:ext cx="2103312" cy="836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2000</a:t>
          </a:r>
        </a:p>
      </dsp:txBody>
      <dsp:txXfrm>
        <a:off x="554328" y="2886366"/>
        <a:ext cx="2054316" cy="787422"/>
      </dsp:txXfrm>
    </dsp:sp>
    <dsp:sp modelId="{92D245E4-7B68-CD4A-B733-9E12B6E102D6}">
      <dsp:nvSpPr>
        <dsp:cNvPr id="0" name=""/>
        <dsp:cNvSpPr/>
      </dsp:nvSpPr>
      <dsp:spPr>
        <a:xfrm>
          <a:off x="3006604" y="1328435"/>
          <a:ext cx="2366226" cy="1951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2º Simpósio de Manutenção de Software da Marinha (</a:t>
          </a:r>
          <a:r>
            <a:rPr lang="pt-BR" sz="1900" b="0" i="0" kern="1200" dirty="0" err="1"/>
            <a:t>ManSoft</a:t>
          </a:r>
          <a:r>
            <a:rPr lang="pt-BR" sz="1900" b="0" i="0" kern="1200" dirty="0"/>
            <a:t>) no Rio de Janeiro</a:t>
          </a:r>
          <a:endParaRPr lang="pt-BR" sz="1900" kern="1200" dirty="0"/>
        </a:p>
      </dsp:txBody>
      <dsp:txXfrm>
        <a:off x="3051517" y="1791557"/>
        <a:ext cx="2276400" cy="1443607"/>
      </dsp:txXfrm>
    </dsp:sp>
    <dsp:sp modelId="{A53A3482-87D2-A846-9A1B-E5E4FE80568B}">
      <dsp:nvSpPr>
        <dsp:cNvPr id="0" name=""/>
        <dsp:cNvSpPr/>
      </dsp:nvSpPr>
      <dsp:spPr>
        <a:xfrm>
          <a:off x="4322242" y="138822"/>
          <a:ext cx="2882156" cy="2882156"/>
        </a:xfrm>
        <a:prstGeom prst="circularArrow">
          <a:avLst>
            <a:gd name="adj1" fmla="val 2721"/>
            <a:gd name="adj2" fmla="val 331481"/>
            <a:gd name="adj3" fmla="val 19493008"/>
            <a:gd name="adj4" fmla="val 12575511"/>
            <a:gd name="adj5" fmla="val 31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DD581-BF85-3448-BBAF-17217EC9484D}">
      <dsp:nvSpPr>
        <dsp:cNvPr id="0" name=""/>
        <dsp:cNvSpPr/>
      </dsp:nvSpPr>
      <dsp:spPr>
        <a:xfrm>
          <a:off x="3532432" y="910226"/>
          <a:ext cx="2103312" cy="836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2001</a:t>
          </a:r>
        </a:p>
      </dsp:txBody>
      <dsp:txXfrm>
        <a:off x="3556930" y="934724"/>
        <a:ext cx="2054316" cy="787422"/>
      </dsp:txXfrm>
    </dsp:sp>
    <dsp:sp modelId="{5A1B90B0-AB5B-8846-8EA2-3AF71ADA6AE7}">
      <dsp:nvSpPr>
        <dsp:cNvPr id="0" name=""/>
        <dsp:cNvSpPr/>
      </dsp:nvSpPr>
      <dsp:spPr>
        <a:xfrm>
          <a:off x="6009206" y="1328435"/>
          <a:ext cx="2366226" cy="19516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900" b="0" i="0" kern="1200" dirty="0"/>
            <a:t>Simpósio de Desenvolvimento e Manutenção de Software da Marinha (SDMS)</a:t>
          </a:r>
          <a:endParaRPr lang="pt-BR" sz="1900" kern="1200" dirty="0"/>
        </a:p>
      </dsp:txBody>
      <dsp:txXfrm>
        <a:off x="6054119" y="1373348"/>
        <a:ext cx="2276400" cy="1443607"/>
      </dsp:txXfrm>
    </dsp:sp>
    <dsp:sp modelId="{874D07BD-E03E-184D-9881-041D1C80058B}">
      <dsp:nvSpPr>
        <dsp:cNvPr id="0" name=""/>
        <dsp:cNvSpPr/>
      </dsp:nvSpPr>
      <dsp:spPr>
        <a:xfrm>
          <a:off x="6535034" y="2861868"/>
          <a:ext cx="2103312" cy="8364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535" tIns="59690" rIns="89535" bIns="5969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700" kern="1200" dirty="0"/>
            <a:t>2003</a:t>
          </a:r>
        </a:p>
      </dsp:txBody>
      <dsp:txXfrm>
        <a:off x="6559532" y="2886366"/>
        <a:ext cx="2054316" cy="787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F769-678B-7347-8EBF-BB2E66BD8DAC}">
      <dsp:nvSpPr>
        <dsp:cNvPr id="0" name=""/>
        <dsp:cNvSpPr/>
      </dsp:nvSpPr>
      <dsp:spPr>
        <a:xfrm rot="5400000">
          <a:off x="-173707" y="175785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2004</a:t>
          </a:r>
        </a:p>
      </dsp:txBody>
      <dsp:txXfrm rot="-5400000">
        <a:off x="0" y="407394"/>
        <a:ext cx="810632" cy="347414"/>
      </dsp:txXfrm>
    </dsp:sp>
    <dsp:sp modelId="{41DA0945-BD47-9E46-925C-D29431BC0496}">
      <dsp:nvSpPr>
        <dsp:cNvPr id="0" name=""/>
        <dsp:cNvSpPr/>
      </dsp:nvSpPr>
      <dsp:spPr>
        <a:xfrm rot="5400000">
          <a:off x="1828951" y="-1016239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Nicolas </a:t>
          </a:r>
          <a:r>
            <a:rPr lang="pt-BR" sz="1400" b="0" i="0" kern="1200" dirty="0" err="1"/>
            <a:t>Anquetil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Rosângela Penteado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No SBES de Brasília, DF</a:t>
          </a:r>
          <a:endParaRPr lang="pt-BR" sz="1400" kern="1200" dirty="0"/>
        </a:p>
      </dsp:txBody>
      <dsp:txXfrm rot="-5400000">
        <a:off x="810633" y="38824"/>
        <a:ext cx="2752622" cy="679240"/>
      </dsp:txXfrm>
    </dsp:sp>
    <dsp:sp modelId="{0D0345A1-3EB5-E448-AD67-FE6DEC080FF0}">
      <dsp:nvSpPr>
        <dsp:cNvPr id="0" name=""/>
        <dsp:cNvSpPr/>
      </dsp:nvSpPr>
      <dsp:spPr>
        <a:xfrm rot="5400000">
          <a:off x="-173707" y="1190234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2005</a:t>
          </a:r>
        </a:p>
      </dsp:txBody>
      <dsp:txXfrm rot="-5400000">
        <a:off x="0" y="1421843"/>
        <a:ext cx="810632" cy="347414"/>
      </dsp:txXfrm>
    </dsp:sp>
    <dsp:sp modelId="{C989F1B8-4AE8-7D45-AB0B-ABB5718C175A}">
      <dsp:nvSpPr>
        <dsp:cNvPr id="0" name=""/>
        <dsp:cNvSpPr/>
      </dsp:nvSpPr>
      <dsp:spPr>
        <a:xfrm rot="5400000">
          <a:off x="1828951" y="-1790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Nicolas </a:t>
          </a:r>
          <a:r>
            <a:rPr lang="pt-BR" sz="1400" b="0" i="0" kern="1200" dirty="0" err="1"/>
            <a:t>Anquetil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Rosângela Penteado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Em Manaus, AM</a:t>
          </a:r>
        </a:p>
      </dsp:txBody>
      <dsp:txXfrm rot="-5400000">
        <a:off x="810633" y="1053274"/>
        <a:ext cx="2752622" cy="679240"/>
      </dsp:txXfrm>
    </dsp:sp>
    <dsp:sp modelId="{2F813649-B04F-9F41-A6CE-25EF55816D4F}">
      <dsp:nvSpPr>
        <dsp:cNvPr id="0" name=""/>
        <dsp:cNvSpPr/>
      </dsp:nvSpPr>
      <dsp:spPr>
        <a:xfrm rot="5400000">
          <a:off x="-173707" y="2204683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2006</a:t>
          </a:r>
        </a:p>
      </dsp:txBody>
      <dsp:txXfrm rot="-5400000">
        <a:off x="0" y="2436292"/>
        <a:ext cx="810632" cy="347414"/>
      </dsp:txXfrm>
    </dsp:sp>
    <dsp:sp modelId="{756870CA-1CA3-A949-BAE1-80E74C938204}">
      <dsp:nvSpPr>
        <dsp:cNvPr id="0" name=""/>
        <dsp:cNvSpPr/>
      </dsp:nvSpPr>
      <dsp:spPr>
        <a:xfrm rot="5400000">
          <a:off x="1828951" y="1012658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Cláudia Werner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Nabor Mendonça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Vila Velha, ES</a:t>
          </a:r>
        </a:p>
      </dsp:txBody>
      <dsp:txXfrm rot="-5400000">
        <a:off x="810633" y="2067722"/>
        <a:ext cx="2752622" cy="679240"/>
      </dsp:txXfrm>
    </dsp:sp>
    <dsp:sp modelId="{6D4E177A-DCE1-D848-8D5F-24900C85EF4E}">
      <dsp:nvSpPr>
        <dsp:cNvPr id="0" name=""/>
        <dsp:cNvSpPr/>
      </dsp:nvSpPr>
      <dsp:spPr>
        <a:xfrm rot="5400000">
          <a:off x="-173707" y="3219132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2007</a:t>
          </a:r>
        </a:p>
      </dsp:txBody>
      <dsp:txXfrm rot="-5400000">
        <a:off x="0" y="3450741"/>
        <a:ext cx="810632" cy="347414"/>
      </dsp:txXfrm>
    </dsp:sp>
    <dsp:sp modelId="{B077632C-3E0F-D149-97BB-3863F7AA8E61}">
      <dsp:nvSpPr>
        <dsp:cNvPr id="0" name=""/>
        <dsp:cNvSpPr/>
      </dsp:nvSpPr>
      <dsp:spPr>
        <a:xfrm rot="5400000">
          <a:off x="1828951" y="2027107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Arnaldo Belchior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Marcos </a:t>
          </a:r>
          <a:r>
            <a:rPr lang="pt-BR" sz="1400" kern="1200" dirty="0" err="1"/>
            <a:t>Chaim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Porto de Galinhas, PE</a:t>
          </a:r>
        </a:p>
      </dsp:txBody>
      <dsp:txXfrm rot="-5400000">
        <a:off x="810633" y="3082171"/>
        <a:ext cx="2752622" cy="679240"/>
      </dsp:txXfrm>
    </dsp:sp>
    <dsp:sp modelId="{247C3453-383C-7745-AF99-F4D6CF893312}">
      <dsp:nvSpPr>
        <dsp:cNvPr id="0" name=""/>
        <dsp:cNvSpPr/>
      </dsp:nvSpPr>
      <dsp:spPr>
        <a:xfrm rot="5400000">
          <a:off x="-173707" y="4233581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2008</a:t>
          </a:r>
        </a:p>
      </dsp:txBody>
      <dsp:txXfrm rot="-5400000">
        <a:off x="0" y="4465190"/>
        <a:ext cx="810632" cy="347414"/>
      </dsp:txXfrm>
    </dsp:sp>
    <dsp:sp modelId="{A4219B77-A365-4B48-9BEE-60348CA85836}">
      <dsp:nvSpPr>
        <dsp:cNvPr id="0" name=""/>
        <dsp:cNvSpPr/>
      </dsp:nvSpPr>
      <dsp:spPr>
        <a:xfrm rot="5400000">
          <a:off x="1828951" y="3041556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Leonardo Murta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Rosana Braga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Florianópolis, SC</a:t>
          </a:r>
        </a:p>
      </dsp:txBody>
      <dsp:txXfrm rot="-5400000">
        <a:off x="810633" y="4096620"/>
        <a:ext cx="2752622" cy="679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E09AD-E154-7845-ABA1-92CDA4006E49}">
      <dsp:nvSpPr>
        <dsp:cNvPr id="0" name=""/>
        <dsp:cNvSpPr/>
      </dsp:nvSpPr>
      <dsp:spPr>
        <a:xfrm rot="5400000">
          <a:off x="-173564" y="177502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2009</a:t>
          </a:r>
        </a:p>
      </dsp:txBody>
      <dsp:txXfrm rot="-5400000">
        <a:off x="1" y="408921"/>
        <a:ext cx="809965" cy="347128"/>
      </dsp:txXfrm>
    </dsp:sp>
    <dsp:sp modelId="{AE09FEFE-21B1-BF4B-BF08-7BD8570436AE}">
      <dsp:nvSpPr>
        <dsp:cNvPr id="0" name=""/>
        <dsp:cNvSpPr/>
      </dsp:nvSpPr>
      <dsp:spPr>
        <a:xfrm rot="5400000">
          <a:off x="1830727" y="-1016823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Aline Vasconcelos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b="0" i="0" kern="1200" dirty="0"/>
            <a:t>Paulo Masiero</a:t>
          </a:r>
          <a:endParaRPr lang="pt-B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Ouro Preto, MG</a:t>
          </a:r>
        </a:p>
      </dsp:txBody>
      <dsp:txXfrm rot="-5400000">
        <a:off x="809966" y="40653"/>
        <a:ext cx="2756919" cy="678680"/>
      </dsp:txXfrm>
    </dsp:sp>
    <dsp:sp modelId="{A8127239-60D8-474F-8595-EA0990B555A6}">
      <dsp:nvSpPr>
        <dsp:cNvPr id="0" name=""/>
        <dsp:cNvSpPr/>
      </dsp:nvSpPr>
      <dsp:spPr>
        <a:xfrm rot="5400000">
          <a:off x="-173564" y="1191260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2010</a:t>
          </a:r>
        </a:p>
      </dsp:txBody>
      <dsp:txXfrm rot="-5400000">
        <a:off x="1" y="1422679"/>
        <a:ext cx="809965" cy="347128"/>
      </dsp:txXfrm>
    </dsp:sp>
    <dsp:sp modelId="{49B6B948-B646-3347-949E-2A74CFF41092}">
      <dsp:nvSpPr>
        <dsp:cNvPr id="0" name=""/>
        <dsp:cNvSpPr/>
      </dsp:nvSpPr>
      <dsp:spPr>
        <a:xfrm rot="5400000">
          <a:off x="1830727" y="-3065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Heitor Costa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Aline Vasconcelos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Belém, PA</a:t>
          </a:r>
        </a:p>
      </dsp:txBody>
      <dsp:txXfrm rot="-5400000">
        <a:off x="809966" y="1054412"/>
        <a:ext cx="2756919" cy="678680"/>
      </dsp:txXfrm>
    </dsp:sp>
    <dsp:sp modelId="{03D9E2C5-47AE-6E4A-ACBA-44098DF8465D}">
      <dsp:nvSpPr>
        <dsp:cNvPr id="0" name=""/>
        <dsp:cNvSpPr/>
      </dsp:nvSpPr>
      <dsp:spPr>
        <a:xfrm rot="5400000">
          <a:off x="-173564" y="2205017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2011</a:t>
          </a:r>
        </a:p>
      </dsp:txBody>
      <dsp:txXfrm rot="-5400000">
        <a:off x="1" y="2436436"/>
        <a:ext cx="809965" cy="347128"/>
      </dsp:txXfrm>
    </dsp:sp>
    <dsp:sp modelId="{C58D604A-B8BE-3E4E-A087-0C66CE23664F}">
      <dsp:nvSpPr>
        <dsp:cNvPr id="0" name=""/>
        <dsp:cNvSpPr/>
      </dsp:nvSpPr>
      <dsp:spPr>
        <a:xfrm rot="5400000">
          <a:off x="1830727" y="1010691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Marco Antônio Araújo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Heitor Costa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Curitiba, PR</a:t>
          </a:r>
        </a:p>
      </dsp:txBody>
      <dsp:txXfrm rot="-5400000">
        <a:off x="809966" y="2068168"/>
        <a:ext cx="2756919" cy="678680"/>
      </dsp:txXfrm>
    </dsp:sp>
    <dsp:sp modelId="{804A05EA-3CFD-8F48-AAAF-C9CD8FA9C20A}">
      <dsp:nvSpPr>
        <dsp:cNvPr id="0" name=""/>
        <dsp:cNvSpPr/>
      </dsp:nvSpPr>
      <dsp:spPr>
        <a:xfrm rot="5400000">
          <a:off x="-173564" y="3218774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2012</a:t>
          </a:r>
        </a:p>
      </dsp:txBody>
      <dsp:txXfrm rot="-5400000">
        <a:off x="1" y="3450193"/>
        <a:ext cx="809965" cy="347128"/>
      </dsp:txXfrm>
    </dsp:sp>
    <dsp:sp modelId="{04AAF55E-69E5-D247-A57A-BBC27A4AB450}">
      <dsp:nvSpPr>
        <dsp:cNvPr id="0" name=""/>
        <dsp:cNvSpPr/>
      </dsp:nvSpPr>
      <dsp:spPr>
        <a:xfrm rot="5400000">
          <a:off x="1830727" y="2024448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Gláuco</a:t>
          </a:r>
          <a:r>
            <a:rPr lang="pt-BR" sz="1400" kern="1200" dirty="0"/>
            <a:t> Carneiro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Marco Antônio Araújo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Fortaleza, CE</a:t>
          </a:r>
        </a:p>
      </dsp:txBody>
      <dsp:txXfrm rot="-5400000">
        <a:off x="809966" y="3081925"/>
        <a:ext cx="2756919" cy="678680"/>
      </dsp:txXfrm>
    </dsp:sp>
    <dsp:sp modelId="{0323C955-F9C2-1542-9E14-48A822FF6A19}">
      <dsp:nvSpPr>
        <dsp:cNvPr id="0" name=""/>
        <dsp:cNvSpPr/>
      </dsp:nvSpPr>
      <dsp:spPr>
        <a:xfrm rot="5400000">
          <a:off x="-173564" y="4232531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2013</a:t>
          </a:r>
        </a:p>
      </dsp:txBody>
      <dsp:txXfrm rot="-5400000">
        <a:off x="1" y="4463950"/>
        <a:ext cx="809965" cy="347128"/>
      </dsp:txXfrm>
    </dsp:sp>
    <dsp:sp modelId="{72EF2A30-CA61-4E44-AA21-54BDCF2F736C}">
      <dsp:nvSpPr>
        <dsp:cNvPr id="0" name=""/>
        <dsp:cNvSpPr/>
      </dsp:nvSpPr>
      <dsp:spPr>
        <a:xfrm rot="5400000">
          <a:off x="1830727" y="3038205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Heitor Costa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SBQS de Salvador, BA</a:t>
          </a:r>
        </a:p>
      </dsp:txBody>
      <dsp:txXfrm rot="-5400000">
        <a:off x="809966" y="4095682"/>
        <a:ext cx="2756919" cy="67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F5062D-9E6C-6C40-930E-CCCC130ADC49}">
      <dsp:nvSpPr>
        <dsp:cNvPr id="0" name=""/>
        <dsp:cNvSpPr/>
      </dsp:nvSpPr>
      <dsp:spPr>
        <a:xfrm rot="5400000">
          <a:off x="-241150" y="243585"/>
          <a:ext cx="1607667" cy="11253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2011</a:t>
          </a:r>
        </a:p>
      </dsp:txBody>
      <dsp:txXfrm rot="-5400000">
        <a:off x="1" y="565119"/>
        <a:ext cx="1125367" cy="482300"/>
      </dsp:txXfrm>
    </dsp:sp>
    <dsp:sp modelId="{FFD59FAA-2206-B545-AB6C-789B6BEA0410}">
      <dsp:nvSpPr>
        <dsp:cNvPr id="0" name=""/>
        <dsp:cNvSpPr/>
      </dsp:nvSpPr>
      <dsp:spPr>
        <a:xfrm rot="5400000">
          <a:off x="1857036" y="-712389"/>
          <a:ext cx="1011293" cy="247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 err="1"/>
            <a:t>Gláuco</a:t>
          </a:r>
          <a:r>
            <a:rPr lang="pt-BR" sz="1400" kern="1200" dirty="0"/>
            <a:t> Carneiro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Manoel Mendonça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Sandra Fabbri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</a:t>
          </a:r>
          <a:r>
            <a:rPr lang="pt-BR" sz="1400" kern="1200" dirty="0" err="1"/>
            <a:t>CBSoft</a:t>
          </a:r>
          <a:r>
            <a:rPr lang="pt-BR" sz="1400" kern="1200" dirty="0"/>
            <a:t> de São Paulo, SP</a:t>
          </a:r>
        </a:p>
      </dsp:txBody>
      <dsp:txXfrm rot="-5400000">
        <a:off x="1125367" y="68647"/>
        <a:ext cx="2425265" cy="912559"/>
      </dsp:txXfrm>
    </dsp:sp>
    <dsp:sp modelId="{562750C0-A82D-764E-93E0-6400E4260746}">
      <dsp:nvSpPr>
        <dsp:cNvPr id="0" name=""/>
        <dsp:cNvSpPr/>
      </dsp:nvSpPr>
      <dsp:spPr>
        <a:xfrm rot="5400000">
          <a:off x="-241150" y="1618799"/>
          <a:ext cx="1607667" cy="11253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/>
            <a:t>2012</a:t>
          </a:r>
        </a:p>
      </dsp:txBody>
      <dsp:txXfrm rot="-5400000">
        <a:off x="1" y="1940333"/>
        <a:ext cx="1125367" cy="482300"/>
      </dsp:txXfrm>
    </dsp:sp>
    <dsp:sp modelId="{2298DADC-4ACF-B345-ACB6-B2E528E5E685}">
      <dsp:nvSpPr>
        <dsp:cNvPr id="0" name=""/>
        <dsp:cNvSpPr/>
      </dsp:nvSpPr>
      <dsp:spPr>
        <a:xfrm rot="5400000">
          <a:off x="1840191" y="662824"/>
          <a:ext cx="1044983" cy="2474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Cláudia Werner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Leonardo Murta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400" kern="1200" dirty="0"/>
            <a:t>No </a:t>
          </a:r>
          <a:r>
            <a:rPr lang="pt-BR" sz="1400" kern="1200" dirty="0" err="1"/>
            <a:t>CBSoft</a:t>
          </a:r>
          <a:r>
            <a:rPr lang="pt-BR" sz="1400" kern="1200" dirty="0"/>
            <a:t> de Natal, RN</a:t>
          </a:r>
        </a:p>
      </dsp:txBody>
      <dsp:txXfrm rot="-5400000">
        <a:off x="1125367" y="1428660"/>
        <a:ext cx="2423620" cy="9429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4F769-678B-7347-8EBF-BB2E66BD8DAC}">
      <dsp:nvSpPr>
        <dsp:cNvPr id="0" name=""/>
        <dsp:cNvSpPr/>
      </dsp:nvSpPr>
      <dsp:spPr>
        <a:xfrm rot="5400000">
          <a:off x="-173707" y="175785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2013</a:t>
          </a:r>
        </a:p>
      </dsp:txBody>
      <dsp:txXfrm rot="-5400000">
        <a:off x="0" y="407394"/>
        <a:ext cx="810632" cy="347414"/>
      </dsp:txXfrm>
    </dsp:sp>
    <dsp:sp modelId="{41DA0945-BD47-9E46-925C-D29431BC0496}">
      <dsp:nvSpPr>
        <dsp:cNvPr id="0" name=""/>
        <dsp:cNvSpPr/>
      </dsp:nvSpPr>
      <dsp:spPr>
        <a:xfrm rot="5400000">
          <a:off x="1828951" y="-1016239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Nabor Mendonça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Renato Novais  </a:t>
          </a:r>
          <a:r>
            <a:rPr lang="pt-BR" sz="1300" b="0" i="0" kern="1200" dirty="0"/>
            <a:t>• </a:t>
          </a:r>
          <a:r>
            <a:rPr lang="pt-BR" sz="1300" kern="1200" dirty="0"/>
            <a:t>Manoel Mendonça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No </a:t>
          </a:r>
          <a:r>
            <a:rPr lang="pt-BR" sz="1300" b="0" i="0" kern="1200" dirty="0" err="1"/>
            <a:t>CBSoft</a:t>
          </a:r>
          <a:r>
            <a:rPr lang="pt-BR" sz="1300" b="0" i="0" kern="1200" dirty="0"/>
            <a:t> de Brasília, DF</a:t>
          </a:r>
          <a:endParaRPr lang="pt-BR" sz="1300" kern="1200" dirty="0"/>
        </a:p>
      </dsp:txBody>
      <dsp:txXfrm rot="-5400000">
        <a:off x="810633" y="38824"/>
        <a:ext cx="2752622" cy="679240"/>
      </dsp:txXfrm>
    </dsp:sp>
    <dsp:sp modelId="{0D0345A1-3EB5-E448-AD67-FE6DEC080FF0}">
      <dsp:nvSpPr>
        <dsp:cNvPr id="0" name=""/>
        <dsp:cNvSpPr/>
      </dsp:nvSpPr>
      <dsp:spPr>
        <a:xfrm rot="5400000">
          <a:off x="-173707" y="1190234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2014</a:t>
          </a:r>
        </a:p>
      </dsp:txBody>
      <dsp:txXfrm rot="-5400000">
        <a:off x="0" y="1421843"/>
        <a:ext cx="810632" cy="347414"/>
      </dsp:txXfrm>
    </dsp:sp>
    <dsp:sp modelId="{C989F1B8-4AE8-7D45-AB0B-ABB5718C175A}">
      <dsp:nvSpPr>
        <dsp:cNvPr id="0" name=""/>
        <dsp:cNvSpPr/>
      </dsp:nvSpPr>
      <dsp:spPr>
        <a:xfrm rot="5400000">
          <a:off x="1828951" y="-1790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Eduardo Figueiredo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Renato Novais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de </a:t>
          </a:r>
          <a:r>
            <a:rPr lang="pt-BR" sz="1300" kern="1200" dirty="0" err="1"/>
            <a:t>Maceio</a:t>
          </a:r>
          <a:r>
            <a:rPr lang="pt-BR" sz="1300" kern="1200" dirty="0"/>
            <a:t>, AL</a:t>
          </a:r>
        </a:p>
      </dsp:txBody>
      <dsp:txXfrm rot="-5400000">
        <a:off x="810633" y="1053274"/>
        <a:ext cx="2752622" cy="679240"/>
      </dsp:txXfrm>
    </dsp:sp>
    <dsp:sp modelId="{2F813649-B04F-9F41-A6CE-25EF55816D4F}">
      <dsp:nvSpPr>
        <dsp:cNvPr id="0" name=""/>
        <dsp:cNvSpPr/>
      </dsp:nvSpPr>
      <dsp:spPr>
        <a:xfrm rot="5400000">
          <a:off x="-173707" y="2204683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2015</a:t>
          </a:r>
        </a:p>
      </dsp:txBody>
      <dsp:txXfrm rot="-5400000">
        <a:off x="0" y="2436292"/>
        <a:ext cx="810632" cy="347414"/>
      </dsp:txXfrm>
    </dsp:sp>
    <dsp:sp modelId="{756870CA-1CA3-A949-BAE1-80E74C938204}">
      <dsp:nvSpPr>
        <dsp:cNvPr id="0" name=""/>
        <dsp:cNvSpPr/>
      </dsp:nvSpPr>
      <dsp:spPr>
        <a:xfrm rot="5400000">
          <a:off x="1828951" y="1012658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Marco </a:t>
          </a:r>
          <a:r>
            <a:rPr lang="pt-BR" sz="1300" kern="1200" dirty="0" err="1"/>
            <a:t>Gerosa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Ricardo Terra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de Belo Horizonte, MG</a:t>
          </a:r>
        </a:p>
      </dsp:txBody>
      <dsp:txXfrm rot="-5400000">
        <a:off x="810633" y="2067722"/>
        <a:ext cx="2752622" cy="679240"/>
      </dsp:txXfrm>
    </dsp:sp>
    <dsp:sp modelId="{6D4E177A-DCE1-D848-8D5F-24900C85EF4E}">
      <dsp:nvSpPr>
        <dsp:cNvPr id="0" name=""/>
        <dsp:cNvSpPr/>
      </dsp:nvSpPr>
      <dsp:spPr>
        <a:xfrm rot="5400000">
          <a:off x="-173707" y="3219132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2016</a:t>
          </a:r>
        </a:p>
      </dsp:txBody>
      <dsp:txXfrm rot="-5400000">
        <a:off x="0" y="3450741"/>
        <a:ext cx="810632" cy="347414"/>
      </dsp:txXfrm>
    </dsp:sp>
    <dsp:sp modelId="{B077632C-3E0F-D149-97BB-3863F7AA8E61}">
      <dsp:nvSpPr>
        <dsp:cNvPr id="0" name=""/>
        <dsp:cNvSpPr/>
      </dsp:nvSpPr>
      <dsp:spPr>
        <a:xfrm rot="5400000">
          <a:off x="1828951" y="2027107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Alexandre </a:t>
          </a:r>
          <a:r>
            <a:rPr lang="pt-BR" sz="1300" kern="1200" dirty="0" err="1"/>
            <a:t>Bergel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Cláudio Sant’Anna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de Maringá, PR</a:t>
          </a:r>
        </a:p>
      </dsp:txBody>
      <dsp:txXfrm rot="-5400000">
        <a:off x="810633" y="3082171"/>
        <a:ext cx="2752622" cy="679240"/>
      </dsp:txXfrm>
    </dsp:sp>
    <dsp:sp modelId="{247C3453-383C-7745-AF99-F4D6CF893312}">
      <dsp:nvSpPr>
        <dsp:cNvPr id="0" name=""/>
        <dsp:cNvSpPr/>
      </dsp:nvSpPr>
      <dsp:spPr>
        <a:xfrm rot="5400000">
          <a:off x="-173707" y="4233581"/>
          <a:ext cx="1158046" cy="81063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2017</a:t>
          </a:r>
        </a:p>
      </dsp:txBody>
      <dsp:txXfrm rot="-5400000">
        <a:off x="0" y="4465190"/>
        <a:ext cx="810632" cy="347414"/>
      </dsp:txXfrm>
    </dsp:sp>
    <dsp:sp modelId="{A4219B77-A365-4B48-9BEE-60348CA85836}">
      <dsp:nvSpPr>
        <dsp:cNvPr id="0" name=""/>
        <dsp:cNvSpPr/>
      </dsp:nvSpPr>
      <dsp:spPr>
        <a:xfrm rot="5400000">
          <a:off x="1828951" y="3041556"/>
          <a:ext cx="752730" cy="278936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Marcelo Maia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Marcelo </a:t>
          </a:r>
          <a:r>
            <a:rPr lang="pt-BR" sz="1300" kern="1200" dirty="0" err="1"/>
            <a:t>Schots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de Fortaleza, CE</a:t>
          </a:r>
        </a:p>
      </dsp:txBody>
      <dsp:txXfrm rot="-5400000">
        <a:off x="810633" y="4096620"/>
        <a:ext cx="2752622" cy="679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E09AD-E154-7845-ABA1-92CDA4006E49}">
      <dsp:nvSpPr>
        <dsp:cNvPr id="0" name=""/>
        <dsp:cNvSpPr/>
      </dsp:nvSpPr>
      <dsp:spPr>
        <a:xfrm rot="5400000">
          <a:off x="-173564" y="177502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2018</a:t>
          </a:r>
        </a:p>
      </dsp:txBody>
      <dsp:txXfrm rot="-5400000">
        <a:off x="1" y="408921"/>
        <a:ext cx="809965" cy="347128"/>
      </dsp:txXfrm>
    </dsp:sp>
    <dsp:sp modelId="{AE09FEFE-21B1-BF4B-BF08-7BD8570436AE}">
      <dsp:nvSpPr>
        <dsp:cNvPr id="0" name=""/>
        <dsp:cNvSpPr/>
      </dsp:nvSpPr>
      <dsp:spPr>
        <a:xfrm rot="5400000">
          <a:off x="1830727" y="-1016823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Marco Túlio Valente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Elder Cirilo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b="0" i="0" kern="1200" dirty="0"/>
            <a:t>No </a:t>
          </a:r>
          <a:r>
            <a:rPr lang="pt-BR" sz="1300" b="0" i="0" kern="1200" dirty="0" err="1"/>
            <a:t>CBSoft</a:t>
          </a:r>
          <a:r>
            <a:rPr lang="pt-BR" sz="1300" b="0" i="0" kern="1200" dirty="0"/>
            <a:t> de São Carlos, SP</a:t>
          </a:r>
          <a:endParaRPr lang="pt-BR" sz="1300" kern="1200" dirty="0"/>
        </a:p>
      </dsp:txBody>
      <dsp:txXfrm rot="-5400000">
        <a:off x="809966" y="40653"/>
        <a:ext cx="2756919" cy="678680"/>
      </dsp:txXfrm>
    </dsp:sp>
    <dsp:sp modelId="{A8127239-60D8-474F-8595-EA0990B555A6}">
      <dsp:nvSpPr>
        <dsp:cNvPr id="0" name=""/>
        <dsp:cNvSpPr/>
      </dsp:nvSpPr>
      <dsp:spPr>
        <a:xfrm rot="5400000">
          <a:off x="-173564" y="1191260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2019</a:t>
          </a:r>
        </a:p>
      </dsp:txBody>
      <dsp:txXfrm rot="-5400000">
        <a:off x="1" y="1422679"/>
        <a:ext cx="809965" cy="347128"/>
      </dsp:txXfrm>
    </dsp:sp>
    <dsp:sp modelId="{49B6B948-B646-3347-949E-2A74CFF41092}">
      <dsp:nvSpPr>
        <dsp:cNvPr id="0" name=""/>
        <dsp:cNvSpPr/>
      </dsp:nvSpPr>
      <dsp:spPr>
        <a:xfrm rot="5400000">
          <a:off x="1830727" y="-3065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Fernando Castor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Igor </a:t>
          </a:r>
          <a:r>
            <a:rPr lang="pt-BR" sz="1300" kern="1200" dirty="0" err="1"/>
            <a:t>Wiese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de Salvador, BA</a:t>
          </a:r>
        </a:p>
      </dsp:txBody>
      <dsp:txXfrm rot="-5400000">
        <a:off x="809966" y="1054412"/>
        <a:ext cx="2756919" cy="678680"/>
      </dsp:txXfrm>
    </dsp:sp>
    <dsp:sp modelId="{03D9E2C5-47AE-6E4A-ACBA-44098DF8465D}">
      <dsp:nvSpPr>
        <dsp:cNvPr id="0" name=""/>
        <dsp:cNvSpPr/>
      </dsp:nvSpPr>
      <dsp:spPr>
        <a:xfrm rot="5400000">
          <a:off x="-173564" y="2205017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2020</a:t>
          </a:r>
        </a:p>
      </dsp:txBody>
      <dsp:txXfrm rot="-5400000">
        <a:off x="1" y="2436436"/>
        <a:ext cx="809965" cy="347128"/>
      </dsp:txXfrm>
    </dsp:sp>
    <dsp:sp modelId="{C58D604A-B8BE-3E4E-A087-0C66CE23664F}">
      <dsp:nvSpPr>
        <dsp:cNvPr id="0" name=""/>
        <dsp:cNvSpPr/>
      </dsp:nvSpPr>
      <dsp:spPr>
        <a:xfrm rot="5400000">
          <a:off x="1830727" y="1010691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Rafael </a:t>
          </a:r>
          <a:r>
            <a:rPr lang="pt-BR" sz="1300" kern="1200" dirty="0" err="1"/>
            <a:t>Durelli</a:t>
          </a:r>
          <a:endParaRPr lang="pt-B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Lincoln Rocha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virtual de Natal, RN</a:t>
          </a:r>
        </a:p>
      </dsp:txBody>
      <dsp:txXfrm rot="-5400000">
        <a:off x="809966" y="2068168"/>
        <a:ext cx="2756919" cy="678680"/>
      </dsp:txXfrm>
    </dsp:sp>
    <dsp:sp modelId="{804A05EA-3CFD-8F48-AAAF-C9CD8FA9C20A}">
      <dsp:nvSpPr>
        <dsp:cNvPr id="0" name=""/>
        <dsp:cNvSpPr/>
      </dsp:nvSpPr>
      <dsp:spPr>
        <a:xfrm rot="5400000">
          <a:off x="-173564" y="3218774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2021</a:t>
          </a:r>
        </a:p>
      </dsp:txBody>
      <dsp:txXfrm rot="-5400000">
        <a:off x="1" y="3450193"/>
        <a:ext cx="809965" cy="347128"/>
      </dsp:txXfrm>
    </dsp:sp>
    <dsp:sp modelId="{04AAF55E-69E5-D247-A57A-BBC27A4AB450}">
      <dsp:nvSpPr>
        <dsp:cNvPr id="0" name=""/>
        <dsp:cNvSpPr/>
      </dsp:nvSpPr>
      <dsp:spPr>
        <a:xfrm rot="5400000">
          <a:off x="1830727" y="2024448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Fernanda Madeiral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Felipe Ebert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virtual de Joinville, SC</a:t>
          </a:r>
        </a:p>
      </dsp:txBody>
      <dsp:txXfrm rot="-5400000">
        <a:off x="809966" y="3081925"/>
        <a:ext cx="2756919" cy="678680"/>
      </dsp:txXfrm>
    </dsp:sp>
    <dsp:sp modelId="{0323C955-F9C2-1542-9E14-48A822FF6A19}">
      <dsp:nvSpPr>
        <dsp:cNvPr id="0" name=""/>
        <dsp:cNvSpPr/>
      </dsp:nvSpPr>
      <dsp:spPr>
        <a:xfrm rot="5400000">
          <a:off x="-173564" y="4232531"/>
          <a:ext cx="1157093" cy="8099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2022</a:t>
          </a:r>
        </a:p>
      </dsp:txBody>
      <dsp:txXfrm rot="-5400000">
        <a:off x="1" y="4463950"/>
        <a:ext cx="809965" cy="347128"/>
      </dsp:txXfrm>
    </dsp:sp>
    <dsp:sp modelId="{72EF2A30-CA61-4E44-AA21-54BDCF2F736C}">
      <dsp:nvSpPr>
        <dsp:cNvPr id="0" name=""/>
        <dsp:cNvSpPr/>
      </dsp:nvSpPr>
      <dsp:spPr>
        <a:xfrm rot="5400000">
          <a:off x="1830727" y="3038205"/>
          <a:ext cx="752110" cy="27936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Ivan Machado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Luciana Lourdes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No </a:t>
          </a:r>
          <a:r>
            <a:rPr lang="pt-BR" sz="1300" kern="1200" dirty="0" err="1"/>
            <a:t>CBSoft</a:t>
          </a:r>
          <a:r>
            <a:rPr lang="pt-BR" sz="1300" kern="1200" dirty="0"/>
            <a:t> virtual de Uberlândia, MG</a:t>
          </a:r>
        </a:p>
      </dsp:txBody>
      <dsp:txXfrm rot="-5400000">
        <a:off x="809966" y="4095682"/>
        <a:ext cx="2756919" cy="678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E6756-37CA-4845-BF74-86AB75B40D71}" type="datetimeFigureOut">
              <a:rPr lang="en-US" smtClean="0"/>
              <a:t>9/25/22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4C770-F621-954B-B4F6-71032F7FE24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7803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B5FBA27-17D7-4DEB-99F2-2DBBC3B4E9D2}" type="datetimeFigureOut">
              <a:rPr lang="pt-BR"/>
              <a:pPr>
                <a:defRPr/>
              </a:pPr>
              <a:t>25/09/2022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111E699-554D-4C3F-89FF-B830F834D5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44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2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11E699-554D-4C3F-89FF-B830F834D511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96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http://www.ic.uff.br/~leomurta/images/IC-logo2.jp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0" y="5778000"/>
            <a:ext cx="1496509" cy="1080000"/>
          </a:xfrm>
          <a:prstGeom prst="rect">
            <a:avLst/>
          </a:prstGeom>
          <a:noFill/>
        </p:spPr>
      </p:pic>
      <p:sp>
        <p:nvSpPr>
          <p:cNvPr id="11" name="Retângulo 10"/>
          <p:cNvSpPr/>
          <p:nvPr/>
        </p:nvSpPr>
        <p:spPr>
          <a:xfrm>
            <a:off x="1475656" y="5758544"/>
            <a:ext cx="7668344" cy="1099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0" name="Conector reto 9"/>
          <p:cNvCxnSpPr/>
          <p:nvPr/>
        </p:nvCxnSpPr>
        <p:spPr>
          <a:xfrm>
            <a:off x="0" y="5759382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Subtítulo 5"/>
          <p:cNvSpPr>
            <a:spLocks noGrp="1"/>
          </p:cNvSpPr>
          <p:nvPr>
            <p:ph type="subTitle" idx="1"/>
          </p:nvPr>
        </p:nvSpPr>
        <p:spPr>
          <a:xfrm>
            <a:off x="1475656" y="5778000"/>
            <a:ext cx="6439446" cy="1080000"/>
          </a:xfrm>
          <a:noFill/>
          <a:ln w="38100">
            <a:noFill/>
          </a:ln>
        </p:spPr>
        <p:txBody>
          <a:bodyPr anchor="ctr">
            <a:normAutofit lnSpcReduction="10000"/>
          </a:bodyPr>
          <a:lstStyle>
            <a:lvl1pPr algn="ctr">
              <a:buNone/>
              <a:defRPr/>
            </a:lvl1pPr>
          </a:lstStyle>
          <a:p>
            <a:r>
              <a:rPr lang="x-none">
                <a:solidFill>
                  <a:schemeClr val="tx1"/>
                </a:solidFill>
              </a:rPr>
              <a:t>Click to edit Master subtitle style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8" y="5828241"/>
            <a:ext cx="1146706" cy="100921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844824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noProof="0"/>
              <a:t>Click to edit Master title style</a:t>
            </a:r>
            <a:endParaRPr lang="pt-BR" noProof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pt-BR" noProof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8209923" y="44624"/>
            <a:ext cx="944113" cy="68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0" name="Retângulo 39"/>
          <p:cNvSpPr/>
          <p:nvPr/>
        </p:nvSpPr>
        <p:spPr>
          <a:xfrm>
            <a:off x="0" y="6500834"/>
            <a:ext cx="9144000" cy="357166"/>
          </a:xfrm>
          <a:prstGeom prst="rect">
            <a:avLst/>
          </a:prstGeom>
          <a:solidFill>
            <a:srgbClr val="306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7594" y="188640"/>
            <a:ext cx="73088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1520" y="1628800"/>
            <a:ext cx="8640960" cy="4608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-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49289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10432" y="64928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5294" y="732183"/>
            <a:ext cx="691498" cy="6085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Leonardo </a:t>
            </a:r>
            <a:r>
              <a:rPr lang="pt-BR" noProof="0" dirty="0" err="1"/>
              <a:t>Gresta</a:t>
            </a:r>
            <a:r>
              <a:rPr lang="pt-BR" noProof="0" dirty="0"/>
              <a:t> Paulino Murta</a:t>
            </a:r>
          </a:p>
          <a:p>
            <a:r>
              <a:rPr lang="pt-BR" noProof="0" dirty="0" err="1"/>
              <a:t>leomurta@ic.uff.br</a:t>
            </a:r>
            <a:endParaRPr lang="pt-BR" noProof="0" dirty="0"/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Evolução do VEM</a:t>
            </a:r>
            <a:br>
              <a:rPr lang="pt-BR" noProof="0" dirty="0"/>
            </a:br>
            <a:r>
              <a:rPr lang="pt-BR" noProof="0" dirty="0"/>
              <a:t>de 2004 a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Agradecimentos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Leo Murta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A0A4E-D97C-B346-BF2D-75A5E8D3B4A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212976"/>
            <a:ext cx="2436090" cy="1080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8184" y="3212976"/>
            <a:ext cx="2563885" cy="1080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888" y="2852936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Leonardo </a:t>
            </a:r>
            <a:r>
              <a:rPr lang="pt-BR" noProof="0" dirty="0" err="1"/>
              <a:t>Gresta</a:t>
            </a:r>
            <a:r>
              <a:rPr lang="pt-BR" noProof="0" dirty="0"/>
              <a:t> Paulino Murta</a:t>
            </a:r>
          </a:p>
          <a:p>
            <a:r>
              <a:rPr lang="pt-BR" noProof="0" dirty="0" err="1"/>
              <a:t>leomurta@ic.uff.br</a:t>
            </a:r>
            <a:endParaRPr lang="pt-BR" noProof="0" dirty="0"/>
          </a:p>
        </p:txBody>
      </p:sp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Evolução do VEM</a:t>
            </a:r>
            <a:br>
              <a:rPr lang="pt-BR" noProof="0" dirty="0"/>
            </a:br>
            <a:r>
              <a:rPr lang="pt-BR" noProof="0" dirty="0"/>
              <a:t>de 2004 a 2022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8DD6F-C5A8-3783-715F-22314B2E6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294" y="2514438"/>
            <a:ext cx="2297410" cy="22974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FA45E2-C793-4EC9-ACA5-A91DB61A91C9}"/>
              </a:ext>
            </a:extLst>
          </p:cNvPr>
          <p:cNvSpPr txBox="1"/>
          <p:nvPr/>
        </p:nvSpPr>
        <p:spPr>
          <a:xfrm>
            <a:off x="1664761" y="1745423"/>
            <a:ext cx="5814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Contribua com o seu </a:t>
            </a:r>
            <a:r>
              <a:rPr lang="pt-BR" sz="28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Pull</a:t>
            </a:r>
            <a:r>
              <a:rPr lang="pt-BR" sz="28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pt-BR" sz="2800" b="1" i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Request</a:t>
            </a:r>
            <a:r>
              <a:rPr lang="pt-B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 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33B364-1D5F-98BD-61C9-082D2EEFDF82}"/>
              </a:ext>
            </a:extLst>
          </p:cNvPr>
          <p:cNvSpPr txBox="1"/>
          <p:nvPr/>
        </p:nvSpPr>
        <p:spPr>
          <a:xfrm>
            <a:off x="1652103" y="5013177"/>
            <a:ext cx="5839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https://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github.com</a:t>
            </a:r>
            <a:r>
              <a:rPr lang="pt-B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/</a:t>
            </a:r>
            <a:r>
              <a:rPr lang="pt-BR" sz="2800" b="1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gems-uff</a:t>
            </a:r>
            <a:r>
              <a:rPr lang="pt-BR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/vem</a:t>
            </a:r>
          </a:p>
        </p:txBody>
      </p:sp>
    </p:spTree>
    <p:extLst>
      <p:ext uri="{BB962C8B-B14F-4D97-AF65-F5344CB8AC3E}">
        <p14:creationId xmlns:p14="http://schemas.microsoft.com/office/powerpoint/2010/main" val="304646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43004A-662C-6630-B832-6B924C7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Antes de tudo...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3CA1110E-7649-67FD-B83A-2A6E4FB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372896"/>
              </p:ext>
            </p:extLst>
          </p:nvPr>
        </p:nvGraphicFramePr>
        <p:xfrm>
          <a:off x="250825" y="1628775"/>
          <a:ext cx="8642350" cy="4608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EB59-068E-3012-E9CF-292D113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5EBA-862E-8396-C477-2A7FEB6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6C8C-6141-E0C2-3B2D-0C9D273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2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43004A-662C-6630-B832-6B924C7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Anos iniciais:  WMSWM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3CA1110E-7649-67FD-B83A-2A6E4FB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617282"/>
              </p:ext>
            </p:extLst>
          </p:nvPr>
        </p:nvGraphicFramePr>
        <p:xfrm>
          <a:off x="646800" y="1161328"/>
          <a:ext cx="360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EB59-068E-3012-E9CF-292D113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5EBA-862E-8396-C477-2A7FEB6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6C8C-6141-E0C2-3B2D-0C9D273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  <p:graphicFrame>
        <p:nvGraphicFramePr>
          <p:cNvPr id="2" name="Espaço Reservado para Conteúdo 2">
            <a:extLst>
              <a:ext uri="{FF2B5EF4-FFF2-40B4-BE49-F238E27FC236}">
                <a16:creationId xmlns:a16="http://schemas.microsoft.com/office/drawing/2014/main" id="{CAA8E4A3-A1BC-7EDD-B198-E2AFF3E4E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306396"/>
              </p:ext>
            </p:extLst>
          </p:nvPr>
        </p:nvGraphicFramePr>
        <p:xfrm>
          <a:off x="4893600" y="1161328"/>
          <a:ext cx="36036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5790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43004A-662C-6630-B832-6B924C7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Anos iniciais:  WBVS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3CA1110E-7649-67FD-B83A-2A6E4FB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078937"/>
              </p:ext>
            </p:extLst>
          </p:nvPr>
        </p:nvGraphicFramePr>
        <p:xfrm>
          <a:off x="2772000" y="2204864"/>
          <a:ext cx="3600000" cy="2987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EB59-068E-3012-E9CF-292D113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5EBA-862E-8396-C477-2A7FEB6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6C8C-6141-E0C2-3B2D-0C9D273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2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F4794-0493-6921-127A-79356266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Último WMSWM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EEB426-C25D-4087-EBBC-DAB98352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noProof="0" dirty="0"/>
              <a:t>Edição de 2013 do WMSWM teve três trilhas:</a:t>
            </a:r>
          </a:p>
          <a:p>
            <a:pPr lvl="1"/>
            <a:r>
              <a:rPr lang="pt-BR" noProof="0" dirty="0"/>
              <a:t>Visualização de Software, coordenada pelo </a:t>
            </a:r>
            <a:r>
              <a:rPr lang="pt-BR" noProof="0" dirty="0" err="1"/>
              <a:t>Gláuco</a:t>
            </a:r>
            <a:r>
              <a:rPr lang="pt-BR" noProof="0" dirty="0"/>
              <a:t> Carneiro</a:t>
            </a:r>
          </a:p>
          <a:p>
            <a:pPr lvl="1"/>
            <a:r>
              <a:rPr lang="pt-BR" noProof="0" dirty="0"/>
              <a:t>Evolução de Software, coordenada pelo Dalton </a:t>
            </a:r>
            <a:r>
              <a:rPr lang="pt-BR" noProof="0" dirty="0" err="1"/>
              <a:t>Serey</a:t>
            </a:r>
            <a:endParaRPr lang="pt-BR" noProof="0" dirty="0"/>
          </a:p>
          <a:p>
            <a:pPr lvl="1"/>
            <a:r>
              <a:rPr lang="pt-BR" noProof="0" dirty="0"/>
              <a:t>Manutenção de Software, coordenada pela Aline Vasconcelos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D6C8A0-CFC7-239C-5C4B-689A6E28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95B2C-06C4-0491-E292-EA41F421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A047DA-022A-ECD9-37C1-255E5A9E8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415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1F60-3E6B-FB0A-7595-406511F8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Merge</a:t>
            </a:r>
          </a:p>
        </p:txBody>
      </p:sp>
      <p:sp>
        <p:nvSpPr>
          <p:cNvPr id="117" name="Espaço Reservado para Conteúdo 116">
            <a:extLst>
              <a:ext uri="{FF2B5EF4-FFF2-40B4-BE49-F238E27FC236}">
                <a16:creationId xmlns:a16="http://schemas.microsoft.com/office/drawing/2014/main" id="{BE0F3511-E51D-3DEE-E46E-38364B38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28800"/>
            <a:ext cx="8640960" cy="4680520"/>
          </a:xfrm>
        </p:spPr>
        <p:txBody>
          <a:bodyPr>
            <a:normAutofit/>
          </a:bodyPr>
          <a:lstStyle/>
          <a:p>
            <a:r>
              <a:rPr lang="pt-BR" noProof="0" dirty="0"/>
              <a:t>Dois eventos por ano, em locais diferentes</a:t>
            </a:r>
          </a:p>
          <a:p>
            <a:r>
              <a:rPr lang="pt-BR" noProof="0" dirty="0"/>
              <a:t>Grande interseção entre as comunidades</a:t>
            </a:r>
          </a:p>
          <a:p>
            <a:r>
              <a:rPr lang="pt-BR" noProof="0" dirty="0"/>
              <a:t>Maior parte dos artigos do WBVS tratava de manutenção</a:t>
            </a:r>
          </a:p>
          <a:p>
            <a:r>
              <a:rPr lang="pt-BR" noProof="0" dirty="0"/>
              <a:t>WMSWM 2013 ocorreu em julho pela última vez e o VEM 2013 ocorre em setembro pela primeira vez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6F4DE-37AB-A2EB-7D75-CA878BC4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0AD74-4E6C-2975-E6D2-1D16CC95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2C3B3-9F0E-4C0A-D1C0-0C1182A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286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443004A-662C-6630-B832-6B924C77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VEM</a:t>
            </a:r>
          </a:p>
        </p:txBody>
      </p:sp>
      <p:graphicFrame>
        <p:nvGraphicFramePr>
          <p:cNvPr id="3" name="Espaço Reservado para Conteúdo 2">
            <a:extLst>
              <a:ext uri="{FF2B5EF4-FFF2-40B4-BE49-F238E27FC236}">
                <a16:creationId xmlns:a16="http://schemas.microsoft.com/office/drawing/2014/main" id="{3CA1110E-7649-67FD-B83A-2A6E4FB0B9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1334561"/>
              </p:ext>
            </p:extLst>
          </p:nvPr>
        </p:nvGraphicFramePr>
        <p:xfrm>
          <a:off x="646800" y="1161328"/>
          <a:ext cx="36000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0EB59-068E-3012-E9CF-292D113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A5EBA-862E-8396-C477-2A7FEB69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46C8C-6141-E0C2-3B2D-0C9D273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  <p:graphicFrame>
        <p:nvGraphicFramePr>
          <p:cNvPr id="2" name="Espaço Reservado para Conteúdo 2">
            <a:extLst>
              <a:ext uri="{FF2B5EF4-FFF2-40B4-BE49-F238E27FC236}">
                <a16:creationId xmlns:a16="http://schemas.microsoft.com/office/drawing/2014/main" id="{CAA8E4A3-A1BC-7EDD-B198-E2AFF3E4E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9194917"/>
              </p:ext>
            </p:extLst>
          </p:nvPr>
        </p:nvGraphicFramePr>
        <p:xfrm>
          <a:off x="4893600" y="1161328"/>
          <a:ext cx="3603600" cy="52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0614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1F60-3E6B-FB0A-7595-406511F89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História completa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F6F4DE-37AB-A2EB-7D75-CA878BC4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C0AD74-4E6C-2975-E6D2-1D16CC95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F2C3B3-9F0E-4C0A-D1C0-0C1182A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B63FC3-F03D-45D1-8D60-02D8BFEE653F}"/>
              </a:ext>
            </a:extLst>
          </p:cNvPr>
          <p:cNvSpPr/>
          <p:nvPr/>
        </p:nvSpPr>
        <p:spPr>
          <a:xfrm>
            <a:off x="17694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926D1D-1DBD-47BF-17E6-CB8A0B9430A1}"/>
              </a:ext>
            </a:extLst>
          </p:cNvPr>
          <p:cNvSpPr/>
          <p:nvPr/>
        </p:nvSpPr>
        <p:spPr>
          <a:xfrm>
            <a:off x="53698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A76C63-E44C-CA24-5813-88142BFA3859}"/>
              </a:ext>
            </a:extLst>
          </p:cNvPr>
          <p:cNvSpPr/>
          <p:nvPr/>
        </p:nvSpPr>
        <p:spPr>
          <a:xfrm>
            <a:off x="89702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3C5C2-273A-59D0-EE81-0BB4190D3780}"/>
              </a:ext>
            </a:extLst>
          </p:cNvPr>
          <p:cNvSpPr/>
          <p:nvPr/>
        </p:nvSpPr>
        <p:spPr>
          <a:xfrm>
            <a:off x="125706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551A25-C990-4B51-0A96-51B63BBFC2B7}"/>
              </a:ext>
            </a:extLst>
          </p:cNvPr>
          <p:cNvSpPr/>
          <p:nvPr/>
        </p:nvSpPr>
        <p:spPr>
          <a:xfrm>
            <a:off x="161710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9FE960-1DB3-10EF-54C0-CA5B22826040}"/>
              </a:ext>
            </a:extLst>
          </p:cNvPr>
          <p:cNvSpPr/>
          <p:nvPr/>
        </p:nvSpPr>
        <p:spPr>
          <a:xfrm>
            <a:off x="197714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0CD0DB-CA7A-184A-606D-A77A832E8CFE}"/>
              </a:ext>
            </a:extLst>
          </p:cNvPr>
          <p:cNvSpPr/>
          <p:nvPr/>
        </p:nvSpPr>
        <p:spPr>
          <a:xfrm>
            <a:off x="233718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84577C-ED11-3388-5CCB-1B267705D054}"/>
              </a:ext>
            </a:extLst>
          </p:cNvPr>
          <p:cNvSpPr/>
          <p:nvPr/>
        </p:nvSpPr>
        <p:spPr>
          <a:xfrm>
            <a:off x="269722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5F7D34-698A-F7BB-3E40-CF85EC5C2A9C}"/>
              </a:ext>
            </a:extLst>
          </p:cNvPr>
          <p:cNvSpPr/>
          <p:nvPr/>
        </p:nvSpPr>
        <p:spPr>
          <a:xfrm>
            <a:off x="305726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36025F-8250-BDC4-039F-D43AEF91F2E4}"/>
              </a:ext>
            </a:extLst>
          </p:cNvPr>
          <p:cNvSpPr/>
          <p:nvPr/>
        </p:nvSpPr>
        <p:spPr>
          <a:xfrm>
            <a:off x="3417300" y="364502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BBDD9E-25F8-4050-77C7-B87000E45A57}"/>
              </a:ext>
            </a:extLst>
          </p:cNvPr>
          <p:cNvSpPr/>
          <p:nvPr/>
        </p:nvSpPr>
        <p:spPr>
          <a:xfrm>
            <a:off x="2697220" y="472514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63DFE9-061A-DBF7-AED1-E31A2E83E89E}"/>
              </a:ext>
            </a:extLst>
          </p:cNvPr>
          <p:cNvSpPr/>
          <p:nvPr/>
        </p:nvSpPr>
        <p:spPr>
          <a:xfrm>
            <a:off x="3057260" y="4725144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7B356B-8FB4-968D-ECCC-A5A7E750DB11}"/>
              </a:ext>
            </a:extLst>
          </p:cNvPr>
          <p:cNvSpPr txBox="1"/>
          <p:nvPr/>
        </p:nvSpPr>
        <p:spPr>
          <a:xfrm rot="18294274">
            <a:off x="16061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2004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B3817C8-0349-6664-24F7-0EC19236B534}"/>
              </a:ext>
            </a:extLst>
          </p:cNvPr>
          <p:cNvSpPr txBox="1"/>
          <p:nvPr/>
        </p:nvSpPr>
        <p:spPr>
          <a:xfrm rot="18294274">
            <a:off x="378222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D2C131E-7488-1064-437C-E96998090894}"/>
              </a:ext>
            </a:extLst>
          </p:cNvPr>
          <p:cNvSpPr txBox="1"/>
          <p:nvPr/>
        </p:nvSpPr>
        <p:spPr>
          <a:xfrm rot="18294274">
            <a:off x="740383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2006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CFF18F7-82E3-AC2A-80B1-598CF88A2E31}"/>
              </a:ext>
            </a:extLst>
          </p:cNvPr>
          <p:cNvSpPr txBox="1"/>
          <p:nvPr/>
        </p:nvSpPr>
        <p:spPr>
          <a:xfrm rot="18294274">
            <a:off x="1102544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2007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CD3348B-955C-908C-15EB-32992BD208F6}"/>
              </a:ext>
            </a:extLst>
          </p:cNvPr>
          <p:cNvSpPr txBox="1"/>
          <p:nvPr/>
        </p:nvSpPr>
        <p:spPr>
          <a:xfrm rot="18294274">
            <a:off x="1464705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8936C6-6D03-AAE7-0B2C-2CB055887AB1}"/>
              </a:ext>
            </a:extLst>
          </p:cNvPr>
          <p:cNvSpPr txBox="1"/>
          <p:nvPr/>
        </p:nvSpPr>
        <p:spPr>
          <a:xfrm rot="18294274">
            <a:off x="1826866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2009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0ED02A5-2A9B-4F88-9025-A88DCAA3075E}"/>
              </a:ext>
            </a:extLst>
          </p:cNvPr>
          <p:cNvSpPr txBox="1"/>
          <p:nvPr/>
        </p:nvSpPr>
        <p:spPr>
          <a:xfrm rot="18294274">
            <a:off x="2189027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E13E988-52DA-5F5A-5F8D-F305C64123AC}"/>
              </a:ext>
            </a:extLst>
          </p:cNvPr>
          <p:cNvSpPr txBox="1"/>
          <p:nvPr/>
        </p:nvSpPr>
        <p:spPr>
          <a:xfrm rot="18294274">
            <a:off x="2559748" y="2987995"/>
            <a:ext cx="680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C2A7693-F305-A597-683C-358D2E08F61C}"/>
              </a:ext>
            </a:extLst>
          </p:cNvPr>
          <p:cNvSpPr txBox="1"/>
          <p:nvPr/>
        </p:nvSpPr>
        <p:spPr>
          <a:xfrm rot="18294274">
            <a:off x="2913349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3B55304-F817-63CD-67E4-EE232317CED1}"/>
              </a:ext>
            </a:extLst>
          </p:cNvPr>
          <p:cNvSpPr txBox="1"/>
          <p:nvPr/>
        </p:nvSpPr>
        <p:spPr>
          <a:xfrm rot="18294274">
            <a:off x="3275510" y="2987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33E041-EA2F-852E-DFE4-D36D318CC7A3}"/>
              </a:ext>
            </a:extLst>
          </p:cNvPr>
          <p:cNvSpPr/>
          <p:nvPr/>
        </p:nvSpPr>
        <p:spPr>
          <a:xfrm>
            <a:off x="7503204" y="326469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4402B9-7A06-10CD-536D-BC5A16E2021E}"/>
              </a:ext>
            </a:extLst>
          </p:cNvPr>
          <p:cNvSpPr txBox="1"/>
          <p:nvPr/>
        </p:nvSpPr>
        <p:spPr>
          <a:xfrm>
            <a:off x="7798502" y="318804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WMSWM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C6F088-8AE7-1B89-83B2-FF3E516346C0}"/>
              </a:ext>
            </a:extLst>
          </p:cNvPr>
          <p:cNvSpPr/>
          <p:nvPr/>
        </p:nvSpPr>
        <p:spPr>
          <a:xfrm>
            <a:off x="7502556" y="3752528"/>
            <a:ext cx="216024" cy="21602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28091C8-53FC-ED4C-564E-6BB0367186CB}"/>
              </a:ext>
            </a:extLst>
          </p:cNvPr>
          <p:cNvSpPr txBox="1"/>
          <p:nvPr/>
        </p:nvSpPr>
        <p:spPr>
          <a:xfrm>
            <a:off x="7798502" y="367587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WBVS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75025BF-CDC2-C78D-1EE5-3FC595F2E303}"/>
              </a:ext>
            </a:extLst>
          </p:cNvPr>
          <p:cNvSpPr/>
          <p:nvPr/>
        </p:nvSpPr>
        <p:spPr>
          <a:xfrm>
            <a:off x="341478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FE2959C-65D1-5E1C-7705-F1FC446CFF0F}"/>
              </a:ext>
            </a:extLst>
          </p:cNvPr>
          <p:cNvSpPr/>
          <p:nvPr/>
        </p:nvSpPr>
        <p:spPr>
          <a:xfrm>
            <a:off x="377482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790DE4-11B5-D616-9935-E00958C9E974}"/>
              </a:ext>
            </a:extLst>
          </p:cNvPr>
          <p:cNvSpPr/>
          <p:nvPr/>
        </p:nvSpPr>
        <p:spPr>
          <a:xfrm>
            <a:off x="413486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BB8627B-E8AA-84DC-50D3-307DE07BA378}"/>
              </a:ext>
            </a:extLst>
          </p:cNvPr>
          <p:cNvSpPr/>
          <p:nvPr/>
        </p:nvSpPr>
        <p:spPr>
          <a:xfrm>
            <a:off x="449490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E20C79-69C7-F43D-E8DB-1F0729A92FB4}"/>
              </a:ext>
            </a:extLst>
          </p:cNvPr>
          <p:cNvSpPr/>
          <p:nvPr/>
        </p:nvSpPr>
        <p:spPr>
          <a:xfrm>
            <a:off x="485494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C20A2A2-8BF0-9A4C-BBBC-6036B1EC187D}"/>
              </a:ext>
            </a:extLst>
          </p:cNvPr>
          <p:cNvSpPr/>
          <p:nvPr/>
        </p:nvSpPr>
        <p:spPr>
          <a:xfrm>
            <a:off x="521498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25032B-1A04-A3E1-E450-D86C911C17CB}"/>
              </a:ext>
            </a:extLst>
          </p:cNvPr>
          <p:cNvSpPr/>
          <p:nvPr/>
        </p:nvSpPr>
        <p:spPr>
          <a:xfrm>
            <a:off x="557502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154BDA-4980-E3A3-844A-AF0B2EEE1AA9}"/>
              </a:ext>
            </a:extLst>
          </p:cNvPr>
          <p:cNvSpPr/>
          <p:nvPr/>
        </p:nvSpPr>
        <p:spPr>
          <a:xfrm>
            <a:off x="593506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03B0F1-F6DC-A20E-F93A-D17DA8BB8668}"/>
              </a:ext>
            </a:extLst>
          </p:cNvPr>
          <p:cNvSpPr/>
          <p:nvPr/>
        </p:nvSpPr>
        <p:spPr>
          <a:xfrm>
            <a:off x="629510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9221C9E-863E-3C3B-26F1-D3D82C9A14C3}"/>
              </a:ext>
            </a:extLst>
          </p:cNvPr>
          <p:cNvSpPr/>
          <p:nvPr/>
        </p:nvSpPr>
        <p:spPr>
          <a:xfrm>
            <a:off x="6655149" y="4168363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DCCAC0A-614C-674D-7D74-4D93419E27F6}"/>
              </a:ext>
            </a:extLst>
          </p:cNvPr>
          <p:cNvCxnSpPr>
            <a:stCxn id="16" idx="4"/>
            <a:endCxn id="33" idx="0"/>
          </p:cNvCxnSpPr>
          <p:nvPr/>
        </p:nvCxnSpPr>
        <p:spPr>
          <a:xfrm flipH="1">
            <a:off x="3522801" y="3861048"/>
            <a:ext cx="2511" cy="307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80AD16AC-2E78-7286-EBF0-354C680FA2BD}"/>
              </a:ext>
            </a:extLst>
          </p:cNvPr>
          <p:cNvCxnSpPr>
            <a:cxnSpLocks/>
            <a:stCxn id="18" idx="7"/>
            <a:endCxn id="33" idx="3"/>
          </p:cNvCxnSpPr>
          <p:nvPr/>
        </p:nvCxnSpPr>
        <p:spPr>
          <a:xfrm flipV="1">
            <a:off x="3241648" y="4352751"/>
            <a:ext cx="204777" cy="40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2E0E62D6-95F8-0CDA-005A-CF2B08A675F2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2913244" y="483315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4CD93A4D-A84F-0AC0-7659-DB3D3DB04F3C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327328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052F9F02-8127-96B1-0E93-62256BA10834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291324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9C5BDDA6-FF11-F635-0732-2B0227C96929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55320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4EF46F47-C593-85C5-64F6-B5365EEBCEA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219316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229944DB-2287-EFD0-BB1F-640B71EF514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312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C68DC507-E634-AD93-1968-F488CCD0DCB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47308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0A805313-BD67-B349-6C17-E95DE4210DBF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11304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>
            <a:extLst>
              <a:ext uri="{FF2B5EF4-FFF2-40B4-BE49-F238E27FC236}">
                <a16:creationId xmlns:a16="http://schemas.microsoft.com/office/drawing/2014/main" id="{77F86B23-8142-97FD-347B-A5798F356393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75300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EE89F0B5-C873-4525-E1AC-30ADB34E979F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2964" y="3753036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43C01D00-C069-114C-000C-DE1A1664EB5F}"/>
              </a:ext>
            </a:extLst>
          </p:cNvPr>
          <p:cNvCxnSpPr>
            <a:cxnSpLocks/>
            <a:stCxn id="33" idx="6"/>
            <a:endCxn id="34" idx="2"/>
          </p:cNvCxnSpPr>
          <p:nvPr/>
        </p:nvCxnSpPr>
        <p:spPr>
          <a:xfrm>
            <a:off x="363081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ector de Seta Reta 80">
            <a:extLst>
              <a:ext uri="{FF2B5EF4-FFF2-40B4-BE49-F238E27FC236}">
                <a16:creationId xmlns:a16="http://schemas.microsoft.com/office/drawing/2014/main" id="{9CFD6B05-234D-02B6-4B17-902F460AAC4E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99085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de Seta Reta 83">
            <a:extLst>
              <a:ext uri="{FF2B5EF4-FFF2-40B4-BE49-F238E27FC236}">
                <a16:creationId xmlns:a16="http://schemas.microsoft.com/office/drawing/2014/main" id="{C7FA1945-7AB5-D698-E578-90DE71791741}"/>
              </a:ext>
            </a:extLst>
          </p:cNvPr>
          <p:cNvCxnSpPr>
            <a:cxnSpLocks/>
            <a:stCxn id="35" idx="6"/>
            <a:endCxn id="36" idx="2"/>
          </p:cNvCxnSpPr>
          <p:nvPr/>
        </p:nvCxnSpPr>
        <p:spPr>
          <a:xfrm>
            <a:off x="435089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Conector de Seta Reta 86">
            <a:extLst>
              <a:ext uri="{FF2B5EF4-FFF2-40B4-BE49-F238E27FC236}">
                <a16:creationId xmlns:a16="http://schemas.microsoft.com/office/drawing/2014/main" id="{1DC59EC5-96A7-152B-9BE3-D5C3719B5E33}"/>
              </a:ext>
            </a:extLst>
          </p:cNvPr>
          <p:cNvCxnSpPr>
            <a:cxnSpLocks/>
            <a:stCxn id="36" idx="6"/>
            <a:endCxn id="37" idx="2"/>
          </p:cNvCxnSpPr>
          <p:nvPr/>
        </p:nvCxnSpPr>
        <p:spPr>
          <a:xfrm>
            <a:off x="471093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>
            <a:extLst>
              <a:ext uri="{FF2B5EF4-FFF2-40B4-BE49-F238E27FC236}">
                <a16:creationId xmlns:a16="http://schemas.microsoft.com/office/drawing/2014/main" id="{D77D1B46-B7AE-9FE5-AA49-D793F179E3C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07097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ector de Seta Reta 92">
            <a:extLst>
              <a:ext uri="{FF2B5EF4-FFF2-40B4-BE49-F238E27FC236}">
                <a16:creationId xmlns:a16="http://schemas.microsoft.com/office/drawing/2014/main" id="{A105EEB0-9F7B-1619-E78E-0EAE6E33025B}"/>
              </a:ext>
            </a:extLst>
          </p:cNvPr>
          <p:cNvCxnSpPr>
            <a:cxnSpLocks/>
            <a:stCxn id="38" idx="6"/>
            <a:endCxn id="39" idx="2"/>
          </p:cNvCxnSpPr>
          <p:nvPr/>
        </p:nvCxnSpPr>
        <p:spPr>
          <a:xfrm>
            <a:off x="543101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ector de Seta Reta 95">
            <a:extLst>
              <a:ext uri="{FF2B5EF4-FFF2-40B4-BE49-F238E27FC236}">
                <a16:creationId xmlns:a16="http://schemas.microsoft.com/office/drawing/2014/main" id="{1639E512-5956-5CD5-A7AD-55F77BA09947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579105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ector de Seta Reta 98">
            <a:extLst>
              <a:ext uri="{FF2B5EF4-FFF2-40B4-BE49-F238E27FC236}">
                <a16:creationId xmlns:a16="http://schemas.microsoft.com/office/drawing/2014/main" id="{4E93E62A-A738-CB62-C9F7-EE610EF01B3A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15109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ector de Seta Reta 101">
            <a:extLst>
              <a:ext uri="{FF2B5EF4-FFF2-40B4-BE49-F238E27FC236}">
                <a16:creationId xmlns:a16="http://schemas.microsoft.com/office/drawing/2014/main" id="{08CC868B-4283-6CC0-B2F4-3340BC8E0314}"/>
              </a:ext>
            </a:extLst>
          </p:cNvPr>
          <p:cNvCxnSpPr>
            <a:cxnSpLocks/>
            <a:stCxn id="41" idx="6"/>
            <a:endCxn id="42" idx="2"/>
          </p:cNvCxnSpPr>
          <p:nvPr/>
        </p:nvCxnSpPr>
        <p:spPr>
          <a:xfrm>
            <a:off x="6511133" y="4276375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8500EAFE-BCC9-0129-D0A3-388C2C2270AB}"/>
              </a:ext>
            </a:extLst>
          </p:cNvPr>
          <p:cNvSpPr txBox="1"/>
          <p:nvPr/>
        </p:nvSpPr>
        <p:spPr>
          <a:xfrm rot="18294274">
            <a:off x="3631604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2014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D8182A03-7C22-8AF0-6D90-EE7C95673EA8}"/>
              </a:ext>
            </a:extLst>
          </p:cNvPr>
          <p:cNvSpPr txBox="1"/>
          <p:nvPr/>
        </p:nvSpPr>
        <p:spPr>
          <a:xfrm rot="18294274">
            <a:off x="3993765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2015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8887620C-C941-3297-3A35-1CAB7415FF5A}"/>
              </a:ext>
            </a:extLst>
          </p:cNvPr>
          <p:cNvSpPr txBox="1"/>
          <p:nvPr/>
        </p:nvSpPr>
        <p:spPr>
          <a:xfrm rot="18294274">
            <a:off x="4355926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2016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C72042A2-3171-0B03-EFDD-4F838B1F5274}"/>
              </a:ext>
            </a:extLst>
          </p:cNvPr>
          <p:cNvSpPr txBox="1"/>
          <p:nvPr/>
        </p:nvSpPr>
        <p:spPr>
          <a:xfrm rot="18294274">
            <a:off x="4718087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2017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35E91076-57FF-96C7-DEFF-AFE5E0AC6107}"/>
              </a:ext>
            </a:extLst>
          </p:cNvPr>
          <p:cNvSpPr txBox="1"/>
          <p:nvPr/>
        </p:nvSpPr>
        <p:spPr>
          <a:xfrm rot="18294274">
            <a:off x="5080248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2018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855B84F-8EF6-B2F3-9FE7-AC8FFC1A2994}"/>
              </a:ext>
            </a:extLst>
          </p:cNvPr>
          <p:cNvSpPr txBox="1"/>
          <p:nvPr/>
        </p:nvSpPr>
        <p:spPr>
          <a:xfrm rot="18294274">
            <a:off x="5442409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2019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1AD9F889-5F02-3BD7-135A-B6C9619DA685}"/>
              </a:ext>
            </a:extLst>
          </p:cNvPr>
          <p:cNvSpPr txBox="1"/>
          <p:nvPr/>
        </p:nvSpPr>
        <p:spPr>
          <a:xfrm rot="18294274">
            <a:off x="5804570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2020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00565E4F-2F1B-48F1-E5EE-E6D665D9DC90}"/>
              </a:ext>
            </a:extLst>
          </p:cNvPr>
          <p:cNvSpPr txBox="1"/>
          <p:nvPr/>
        </p:nvSpPr>
        <p:spPr>
          <a:xfrm rot="18294274">
            <a:off x="6166731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2021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8A809712-A572-19CE-7AFF-0DD91D8FDA54}"/>
              </a:ext>
            </a:extLst>
          </p:cNvPr>
          <p:cNvSpPr txBox="1"/>
          <p:nvPr/>
        </p:nvSpPr>
        <p:spPr>
          <a:xfrm rot="18294274">
            <a:off x="6528892" y="29966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2022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D851CD7-2B52-166F-91ED-B2DB6D5D25B1}"/>
              </a:ext>
            </a:extLst>
          </p:cNvPr>
          <p:cNvSpPr/>
          <p:nvPr/>
        </p:nvSpPr>
        <p:spPr>
          <a:xfrm>
            <a:off x="7502556" y="4240361"/>
            <a:ext cx="216024" cy="216024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D9BC3028-76C9-FCCC-3C12-07274FC994A6}"/>
              </a:ext>
            </a:extLst>
          </p:cNvPr>
          <p:cNvSpPr txBox="1"/>
          <p:nvPr/>
        </p:nvSpPr>
        <p:spPr>
          <a:xfrm>
            <a:off x="7808464" y="416162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VEM</a:t>
            </a:r>
          </a:p>
        </p:txBody>
      </p:sp>
    </p:spTree>
    <p:extLst>
      <p:ext uri="{BB962C8B-B14F-4D97-AF65-F5344CB8AC3E}">
        <p14:creationId xmlns:p14="http://schemas.microsoft.com/office/powerpoint/2010/main" val="201176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E6E843-9D89-A5D4-DA1E-77490676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Agradecimentos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8E19-AC6B-54E6-808D-779827D4A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Leo Murta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5C782C-57EE-B1AC-19FE-36D41363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Evolução do VEM de 2004 a 2022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1500F-E1E7-11B5-B80D-5B3935F61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03E65-1078-49B9-81E0-4448C361F098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  <p:pic>
        <p:nvPicPr>
          <p:cNvPr id="1026" name="Picture 2" descr="CBSoft - Tutorialista Convidado: Cláudia Maria Lima Werner">
            <a:extLst>
              <a:ext uri="{FF2B5EF4-FFF2-40B4-BE49-F238E27FC236}">
                <a16:creationId xmlns:a16="http://schemas.microsoft.com/office/drawing/2014/main" id="{2C025A26-5F11-6E56-7805-C5C77B0F7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22" y="1326097"/>
            <a:ext cx="188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natoln (Renato Novais) · GitHub">
            <a:extLst>
              <a:ext uri="{FF2B5EF4-FFF2-40B4-BE49-F238E27FC236}">
                <a16:creationId xmlns:a16="http://schemas.microsoft.com/office/drawing/2014/main" id="{E7523097-A441-E4AC-37A8-00B7267E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481" y="1326097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824489D-485F-E1E8-9189-33B25D3E1E9A}"/>
              </a:ext>
            </a:extLst>
          </p:cNvPr>
          <p:cNvSpPr txBox="1"/>
          <p:nvPr/>
        </p:nvSpPr>
        <p:spPr>
          <a:xfrm>
            <a:off x="1951742" y="3528447"/>
            <a:ext cx="178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Cláudia Werner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19CBE2-54C6-DB7C-9154-EDEBD592C2CF}"/>
              </a:ext>
            </a:extLst>
          </p:cNvPr>
          <p:cNvSpPr txBox="1"/>
          <p:nvPr/>
        </p:nvSpPr>
        <p:spPr>
          <a:xfrm>
            <a:off x="5312530" y="352844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Renato Novais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B0ECF-B885-4685-589E-10F4C3FC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478" y="3916699"/>
            <a:ext cx="1864688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6">
            <a:extLst>
              <a:ext uri="{FF2B5EF4-FFF2-40B4-BE49-F238E27FC236}">
                <a16:creationId xmlns:a16="http://schemas.microsoft.com/office/drawing/2014/main" id="{44C59919-20E8-7D57-E288-97F2DA0B82C8}"/>
              </a:ext>
            </a:extLst>
          </p:cNvPr>
          <p:cNvSpPr txBox="1"/>
          <p:nvPr/>
        </p:nvSpPr>
        <p:spPr>
          <a:xfrm>
            <a:off x="1960399" y="606647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Thiago Mendes</a:t>
            </a:r>
          </a:p>
        </p:txBody>
      </p:sp>
      <p:sp>
        <p:nvSpPr>
          <p:cNvPr id="10" name="CaixaDeTexto 6">
            <a:extLst>
              <a:ext uri="{FF2B5EF4-FFF2-40B4-BE49-F238E27FC236}">
                <a16:creationId xmlns:a16="http://schemas.microsoft.com/office/drawing/2014/main" id="{F6C07662-2E4C-A450-EE2B-FD1F81338DC3}"/>
              </a:ext>
            </a:extLst>
          </p:cNvPr>
          <p:cNvSpPr txBox="1"/>
          <p:nvPr/>
        </p:nvSpPr>
        <p:spPr>
          <a:xfrm>
            <a:off x="5276109" y="6066470"/>
            <a:ext cx="177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Fernando Teles</a:t>
            </a:r>
          </a:p>
        </p:txBody>
      </p:sp>
    </p:spTree>
    <p:extLst>
      <p:ext uri="{BB962C8B-B14F-4D97-AF65-F5344CB8AC3E}">
        <p14:creationId xmlns:p14="http://schemas.microsoft.com/office/powerpoint/2010/main" val="550884088"/>
      </p:ext>
    </p:extLst>
  </p:cSld>
  <p:clrMapOvr>
    <a:masterClrMapping/>
  </p:clrMapOvr>
</p:sld>
</file>

<file path=ppt/theme/theme1.xml><?xml version="1.0" encoding="utf-8"?>
<a:theme xmlns:a="http://schemas.openxmlformats.org/drawingml/2006/main" name="GEMSDEW_Templat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A6C58A5E-360E-445A-99EB-03F9358CE985}" vid="{0D91D322-12C9-4CE7-962A-2A035A84DBA2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ESI template v3.potx</Template>
  <TotalTime>9620</TotalTime>
  <Words>570</Words>
  <Application>Microsoft Macintosh PowerPoint</Application>
  <PresentationFormat>On-screen Show (4:3)</PresentationFormat>
  <Paragraphs>174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GEMSDEW_Template</vt:lpstr>
      <vt:lpstr>Evolução do VEM de 2004 a 2022</vt:lpstr>
      <vt:lpstr>Antes de tudo...</vt:lpstr>
      <vt:lpstr>Anos iniciais:  WMSWM</vt:lpstr>
      <vt:lpstr>Anos iniciais:  WBVS</vt:lpstr>
      <vt:lpstr>Último WMSWM</vt:lpstr>
      <vt:lpstr>Merge</vt:lpstr>
      <vt:lpstr>VEM</vt:lpstr>
      <vt:lpstr>História completa</vt:lpstr>
      <vt:lpstr>Agradecimentos</vt:lpstr>
      <vt:lpstr>Agradecimentos</vt:lpstr>
      <vt:lpstr>Evolução do VEM de 2004 a 2022</vt:lpstr>
    </vt:vector>
  </TitlesOfParts>
  <Company>uff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leomurta</dc:creator>
  <cp:lastModifiedBy>Leonardo Murta</cp:lastModifiedBy>
  <cp:revision>496</cp:revision>
  <dcterms:created xsi:type="dcterms:W3CDTF">2008-08-06T12:34:44Z</dcterms:created>
  <dcterms:modified xsi:type="dcterms:W3CDTF">2022-09-25T20:57:37Z</dcterms:modified>
</cp:coreProperties>
</file>