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6F8969-425B-B206-2BC9-3A8029852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351035A-AF64-B651-C841-9AC6B2967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2A499BE-5ED6-B0B1-C1BC-570AA8CA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23C9-A350-4B3F-B23A-4E7428625DBA}" type="datetimeFigureOut">
              <a:rPr lang="it-IT" smtClean="0"/>
              <a:t>21/06/2023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D20B0C-2E4F-3CD1-B0CD-6E14A8FE2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5E5096-606D-41DF-1FEA-5F06FB64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4554-EE24-41B4-A15C-9798FE37CF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868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3B1280-AB88-15BA-1CFF-464CFE34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9E8AD7E-A4C9-9AE2-8B3A-8EC096CE5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C78FE5-673D-E61C-711E-A841413F3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23C9-A350-4B3F-B23A-4E7428625DBA}" type="datetimeFigureOut">
              <a:rPr lang="it-IT" smtClean="0"/>
              <a:t>21/06/2023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C34574-A2B4-7D53-6304-AB57C243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1C4F44-12AC-DBF0-E9D2-2C75F671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4554-EE24-41B4-A15C-9798FE37CF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233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60437AA-069E-B0FD-1601-51E0E302C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F9A7CF6-2EC4-CE3C-BF66-5EEC1241B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1F1AAE-A8A4-2AD1-998B-83571B0FD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23C9-A350-4B3F-B23A-4E7428625DBA}" type="datetimeFigureOut">
              <a:rPr lang="it-IT" smtClean="0"/>
              <a:t>21/06/2023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0C2D29-4B92-A1EE-1C4F-BD55A2FD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A2B96A-A824-CC28-3E7C-FCE6B02D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4554-EE24-41B4-A15C-9798FE37CF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277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D7F4FF-0288-BE45-7053-1D4362B7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6F2B22-EE15-06E8-2916-8EBEA8C54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80C6A2-3775-BDEA-E243-86C7B6A8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23C9-A350-4B3F-B23A-4E7428625DBA}" type="datetimeFigureOut">
              <a:rPr lang="it-IT" smtClean="0"/>
              <a:t>21/06/2023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528829-D04C-6BFD-A04A-A3E0DC96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DAB57B-470B-B6DA-D09A-E01FB625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4554-EE24-41B4-A15C-9798FE37CF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231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1E15E5-AA03-7B5C-8571-17ADD1F3F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438000C-731B-9899-2A21-3262E4E32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FB1260-BC73-B1A0-19FB-32962C0D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23C9-A350-4B3F-B23A-4E7428625DBA}" type="datetimeFigureOut">
              <a:rPr lang="it-IT" smtClean="0"/>
              <a:t>21/06/2023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92EDCB-3E00-B4E4-ED84-CD2C4379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85CA71-D5B6-E4F7-756D-0DE54609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4554-EE24-41B4-A15C-9798FE37CF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436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7C5AF4-6D96-82BC-BD74-8C5466AE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15E59F-9D28-A6ED-0587-C1DD92048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82DBC0-4632-E23D-DB31-2933938A8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2E4CA30-16EA-EE27-B9AC-47D8680F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23C9-A350-4B3F-B23A-4E7428625DBA}" type="datetimeFigureOut">
              <a:rPr lang="it-IT" smtClean="0"/>
              <a:t>21/06/2023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9CCAE8-16C1-59A6-C30F-8C7E9FC98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3E00E01-FBD9-2453-A78A-0F054BBF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4554-EE24-41B4-A15C-9798FE37CF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631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7CECBF-7E1A-4D1C-A615-3944439A5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E14A09F-256B-2881-F1FB-4B1F8EBAA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EE03596-1E0A-F4AA-9157-485F8B79E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06B616D-EE3F-819A-5ECE-8F4151C4F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744F828-29A5-DA0E-B273-8A40A1B0A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718A02B-F209-5149-111D-A003432E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23C9-A350-4B3F-B23A-4E7428625DBA}" type="datetimeFigureOut">
              <a:rPr lang="it-IT" smtClean="0"/>
              <a:t>21/06/2023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D993EC1-B5EA-FE41-C827-24608BA1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26B8B9A-2B17-EAD5-A084-294E2679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4554-EE24-41B4-A15C-9798FE37CF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071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4052D6-227B-7FA0-E0A0-88A870B0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D196523-AA52-FCBB-D3E4-CB37CC28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23C9-A350-4B3F-B23A-4E7428625DBA}" type="datetimeFigureOut">
              <a:rPr lang="it-IT" smtClean="0"/>
              <a:t>21/06/2023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2FD611F-70E1-7319-17A9-03073A1B8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1C83BAC-1676-25E2-8D7C-10B8CA7F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4554-EE24-41B4-A15C-9798FE37CF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060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28980AB-5872-AC5A-5764-F5E51284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23C9-A350-4B3F-B23A-4E7428625DBA}" type="datetimeFigureOut">
              <a:rPr lang="it-IT" smtClean="0"/>
              <a:t>21/06/2023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898AF20-631A-C3A1-90E3-69449BD6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FAC184-9FB2-79B8-32F2-822922C1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4554-EE24-41B4-A15C-9798FE37CF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990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8CA31E-3170-1E08-9946-BAA3F9CA6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CF1796-EAEE-7ABB-68C6-819BEB66A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A639DD-989F-303E-C25C-B09EFD330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1AA46CE-450D-AE65-DE8E-0B82CC891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23C9-A350-4B3F-B23A-4E7428625DBA}" type="datetimeFigureOut">
              <a:rPr lang="it-IT" smtClean="0"/>
              <a:t>21/06/2023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8A38A89-BF81-40BB-B47E-3E6506A4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F0C3FD7-AF65-9509-1D8F-DBCFCE01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4554-EE24-41B4-A15C-9798FE37CF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25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E31921-73E4-5CA7-5A9C-EFA2E40E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7FF549A-7DB3-ABF2-0DD2-9613EDD50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55A4226-BAE8-08CC-F1F7-663ABE17D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76EB00-60A2-5F95-1B0D-6CCC55125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23C9-A350-4B3F-B23A-4E7428625DBA}" type="datetimeFigureOut">
              <a:rPr lang="it-IT" smtClean="0"/>
              <a:t>21/06/2023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DBE6427-4469-27CF-57F6-EDBE1744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739944C-CFA7-3D6D-12A3-37C02325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4554-EE24-41B4-A15C-9798FE37CF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393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B6C972D-D24C-4F08-5EFF-A4911AC53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3302098-5807-670A-BAA3-C02328A1B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9E9421-441D-55D1-9B9D-C8E277C33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F23C9-A350-4B3F-B23A-4E7428625DBA}" type="datetimeFigureOut">
              <a:rPr lang="it-IT" smtClean="0"/>
              <a:t>21/06/2023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E9580E-310D-3177-0C77-CEFC58429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D86C03-9967-6B70-4842-9B264EC78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84554-EE24-41B4-A15C-9798FE37CF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076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173CD865-F40F-2C53-CCD2-6C06BC3DA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189"/>
            <a:ext cx="12192000" cy="631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7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BFE4722-E5FA-9537-911F-5BC9B5798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717"/>
            <a:ext cx="12192000" cy="572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855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Santucci</dc:creator>
  <cp:lastModifiedBy>Matteo Santucci</cp:lastModifiedBy>
  <cp:revision>1</cp:revision>
  <dcterms:created xsi:type="dcterms:W3CDTF">2023-06-21T12:30:18Z</dcterms:created>
  <dcterms:modified xsi:type="dcterms:W3CDTF">2023-06-21T12:31:28Z</dcterms:modified>
</cp:coreProperties>
</file>