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67" r:id="rId3"/>
    <p:sldId id="268" r:id="rId4"/>
    <p:sldId id="269"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114" d="100"/>
          <a:sy n="114" d="100"/>
        </p:scale>
        <p:origin x="4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Israel Rico Peña" userId="402bb1f8-edf8-4e3a-a9d1-207c8dcdf7ad" providerId="ADAL" clId="{22E6A960-7F23-445F-90FC-3A27000DFACB}"/>
    <pc:docChg chg="undo custSel addSld delSld modSld">
      <pc:chgData name="Jose Israel Rico Peña" userId="402bb1f8-edf8-4e3a-a9d1-207c8dcdf7ad" providerId="ADAL" clId="{22E6A960-7F23-445F-90FC-3A27000DFACB}" dt="2022-06-11T19:04:41.002" v="68" actId="47"/>
      <pc:docMkLst>
        <pc:docMk/>
      </pc:docMkLst>
      <pc:sldChg chg="addSp delSp modSp mod">
        <pc:chgData name="Jose Israel Rico Peña" userId="402bb1f8-edf8-4e3a-a9d1-207c8dcdf7ad" providerId="ADAL" clId="{22E6A960-7F23-445F-90FC-3A27000DFACB}" dt="2022-02-27T17:07:34.255" v="61" actId="20577"/>
        <pc:sldMkLst>
          <pc:docMk/>
          <pc:sldMk cId="3038316621" sldId="267"/>
        </pc:sldMkLst>
        <pc:spChg chg="mod">
          <ac:chgData name="Jose Israel Rico Peña" userId="402bb1f8-edf8-4e3a-a9d1-207c8dcdf7ad" providerId="ADAL" clId="{22E6A960-7F23-445F-90FC-3A27000DFACB}" dt="2022-02-27T17:05:41.161" v="0" actId="20577"/>
          <ac:spMkLst>
            <pc:docMk/>
            <pc:sldMk cId="3038316621" sldId="267"/>
            <ac:spMk id="3" creationId="{F559692C-883E-FC49-9BC0-4E1CA2C6C1B8}"/>
          </ac:spMkLst>
        </pc:spChg>
        <pc:spChg chg="add del mod">
          <ac:chgData name="Jose Israel Rico Peña" userId="402bb1f8-edf8-4e3a-a9d1-207c8dcdf7ad" providerId="ADAL" clId="{22E6A960-7F23-445F-90FC-3A27000DFACB}" dt="2022-02-27T17:07:34.255" v="61" actId="20577"/>
          <ac:spMkLst>
            <pc:docMk/>
            <pc:sldMk cId="3038316621" sldId="267"/>
            <ac:spMk id="7" creationId="{3B7E75B4-F2AD-49A2-8CCB-600DC3B1433D}"/>
          </ac:spMkLst>
        </pc:spChg>
      </pc:sldChg>
      <pc:sldChg chg="addSp delSp modSp mod">
        <pc:chgData name="Jose Israel Rico Peña" userId="402bb1f8-edf8-4e3a-a9d1-207c8dcdf7ad" providerId="ADAL" clId="{22E6A960-7F23-445F-90FC-3A27000DFACB}" dt="2022-02-27T17:07:32.770" v="58" actId="478"/>
        <pc:sldMkLst>
          <pc:docMk/>
          <pc:sldMk cId="3441009972" sldId="268"/>
        </pc:sldMkLst>
        <pc:spChg chg="mod">
          <ac:chgData name="Jose Israel Rico Peña" userId="402bb1f8-edf8-4e3a-a9d1-207c8dcdf7ad" providerId="ADAL" clId="{22E6A960-7F23-445F-90FC-3A27000DFACB}" dt="2022-02-27T17:05:44.551" v="1" actId="20577"/>
          <ac:spMkLst>
            <pc:docMk/>
            <pc:sldMk cId="3441009972" sldId="268"/>
            <ac:spMk id="3" creationId="{F559692C-883E-FC49-9BC0-4E1CA2C6C1B8}"/>
          </ac:spMkLst>
        </pc:spChg>
        <pc:spChg chg="add del">
          <ac:chgData name="Jose Israel Rico Peña" userId="402bb1f8-edf8-4e3a-a9d1-207c8dcdf7ad" providerId="ADAL" clId="{22E6A960-7F23-445F-90FC-3A27000DFACB}" dt="2022-02-27T17:07:32.770" v="58" actId="478"/>
          <ac:spMkLst>
            <pc:docMk/>
            <pc:sldMk cId="3441009972" sldId="268"/>
            <ac:spMk id="4" creationId="{2628FBA9-1AFA-4841-9419-675193347CA3}"/>
          </ac:spMkLst>
        </pc:spChg>
      </pc:sldChg>
      <pc:sldChg chg="addSp delSp modSp mod">
        <pc:chgData name="Jose Israel Rico Peña" userId="402bb1f8-edf8-4e3a-a9d1-207c8dcdf7ad" providerId="ADAL" clId="{22E6A960-7F23-445F-90FC-3A27000DFACB}" dt="2022-02-27T17:07:32.319" v="57" actId="478"/>
        <pc:sldMkLst>
          <pc:docMk/>
          <pc:sldMk cId="2255177808" sldId="269"/>
        </pc:sldMkLst>
        <pc:spChg chg="mod">
          <ac:chgData name="Jose Israel Rico Peña" userId="402bb1f8-edf8-4e3a-a9d1-207c8dcdf7ad" providerId="ADAL" clId="{22E6A960-7F23-445F-90FC-3A27000DFACB}" dt="2022-02-27T17:05:47.688" v="2" actId="20577"/>
          <ac:spMkLst>
            <pc:docMk/>
            <pc:sldMk cId="2255177808" sldId="269"/>
            <ac:spMk id="3" creationId="{F559692C-883E-FC49-9BC0-4E1CA2C6C1B8}"/>
          </ac:spMkLst>
        </pc:spChg>
        <pc:spChg chg="add del">
          <ac:chgData name="Jose Israel Rico Peña" userId="402bb1f8-edf8-4e3a-a9d1-207c8dcdf7ad" providerId="ADAL" clId="{22E6A960-7F23-445F-90FC-3A27000DFACB}" dt="2022-02-27T17:07:32.319" v="57" actId="478"/>
          <ac:spMkLst>
            <pc:docMk/>
            <pc:sldMk cId="2255177808" sldId="269"/>
            <ac:spMk id="4" creationId="{DAEC81E2-2405-4BD6-8F3B-62B600CEB2AE}"/>
          </ac:spMkLst>
        </pc:spChg>
      </pc:sldChg>
      <pc:sldChg chg="addSp delSp modSp mod">
        <pc:chgData name="Jose Israel Rico Peña" userId="402bb1f8-edf8-4e3a-a9d1-207c8dcdf7ad" providerId="ADAL" clId="{22E6A960-7F23-445F-90FC-3A27000DFACB}" dt="2022-02-27T17:07:37.120" v="66" actId="20577"/>
        <pc:sldMkLst>
          <pc:docMk/>
          <pc:sldMk cId="9912810" sldId="272"/>
        </pc:sldMkLst>
        <pc:spChg chg="mod">
          <ac:chgData name="Jose Israel Rico Peña" userId="402bb1f8-edf8-4e3a-a9d1-207c8dcdf7ad" providerId="ADAL" clId="{22E6A960-7F23-445F-90FC-3A27000DFACB}" dt="2022-02-27T17:06:18.006" v="31" actId="27636"/>
          <ac:spMkLst>
            <pc:docMk/>
            <pc:sldMk cId="9912810" sldId="272"/>
            <ac:spMk id="3" creationId="{F559692C-883E-FC49-9BC0-4E1CA2C6C1B8}"/>
          </ac:spMkLst>
        </pc:spChg>
        <pc:spChg chg="add del mod">
          <ac:chgData name="Jose Israel Rico Peña" userId="402bb1f8-edf8-4e3a-a9d1-207c8dcdf7ad" providerId="ADAL" clId="{22E6A960-7F23-445F-90FC-3A27000DFACB}" dt="2022-02-27T17:07:37.120" v="66" actId="20577"/>
          <ac:spMkLst>
            <pc:docMk/>
            <pc:sldMk cId="9912810" sldId="272"/>
            <ac:spMk id="5" creationId="{999D6A1B-0763-426C-BD9D-4DEB57158667}"/>
          </ac:spMkLst>
        </pc:spChg>
        <pc:spChg chg="add mod">
          <ac:chgData name="Jose Israel Rico Peña" userId="402bb1f8-edf8-4e3a-a9d1-207c8dcdf7ad" providerId="ADAL" clId="{22E6A960-7F23-445F-90FC-3A27000DFACB}" dt="2022-02-27T17:06:54.688" v="44" actId="14100"/>
          <ac:spMkLst>
            <pc:docMk/>
            <pc:sldMk cId="9912810" sldId="272"/>
            <ac:spMk id="6" creationId="{35137CAB-D814-4478-BE8A-A54E38ECD5B3}"/>
          </ac:spMkLst>
        </pc:spChg>
      </pc:sldChg>
      <pc:sldChg chg="new del">
        <pc:chgData name="Jose Israel Rico Peña" userId="402bb1f8-edf8-4e3a-a9d1-207c8dcdf7ad" providerId="ADAL" clId="{22E6A960-7F23-445F-90FC-3A27000DFACB}" dt="2022-06-11T19:04:41.002" v="68" actId="47"/>
        <pc:sldMkLst>
          <pc:docMk/>
          <pc:sldMk cId="3953625418"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fecha">
            <a:extLst>
              <a:ext uri="{FF2B5EF4-FFF2-40B4-BE49-F238E27FC236}">
                <a16:creationId xmlns:a16="http://schemas.microsoft.com/office/drawing/2014/main" id="{83D6B6E8-8BFC-452A-B3F4-C1FB355F47B9}"/>
              </a:ext>
            </a:extLst>
          </p:cNvPr>
          <p:cNvSpPr>
            <a:spLocks noGrp="1"/>
          </p:cNvSpPr>
          <p:nvPr>
            <p:ph type="dt" sz="half" idx="10"/>
          </p:nvPr>
        </p:nvSpPr>
        <p:spPr>
          <a:xfrm>
            <a:off x="609600" y="6492876"/>
            <a:ext cx="2844800" cy="365125"/>
          </a:xfrm>
          <a:prstGeom prst="rect">
            <a:avLst/>
          </a:prstGeom>
        </p:spPr>
        <p:txBody>
          <a:bodyPr/>
          <a:lstStyle/>
          <a:p>
            <a:endParaRPr lang="es-ES" dirty="0"/>
          </a:p>
        </p:txBody>
      </p:sp>
      <p:sp>
        <p:nvSpPr>
          <p:cNvPr id="7" name="4 Marcador de pie de página">
            <a:extLst>
              <a:ext uri="{FF2B5EF4-FFF2-40B4-BE49-F238E27FC236}">
                <a16:creationId xmlns:a16="http://schemas.microsoft.com/office/drawing/2014/main" id="{0CC005C0-BCEF-42B5-90B4-5DB415AE72E0}"/>
              </a:ext>
            </a:extLst>
          </p:cNvPr>
          <p:cNvSpPr>
            <a:spLocks noGrp="1"/>
          </p:cNvSpPr>
          <p:nvPr>
            <p:ph type="ftr" sz="quarter" idx="11"/>
          </p:nvPr>
        </p:nvSpPr>
        <p:spPr>
          <a:xfrm>
            <a:off x="4165600" y="6492876"/>
            <a:ext cx="3860800" cy="365125"/>
          </a:xfrm>
          <a:prstGeom prst="rect">
            <a:avLst/>
          </a:prstGeom>
        </p:spPr>
        <p:txBody>
          <a:bodyPr/>
          <a:lstStyle>
            <a:lvl1pPr algn="ctr">
              <a:defRPr/>
            </a:lvl1pPr>
          </a:lstStyle>
          <a:p>
            <a:endParaRPr lang="es-ES" dirty="0"/>
          </a:p>
        </p:txBody>
      </p:sp>
      <p:sp>
        <p:nvSpPr>
          <p:cNvPr id="8" name="5 Marcador de número de diapositiva">
            <a:extLst>
              <a:ext uri="{FF2B5EF4-FFF2-40B4-BE49-F238E27FC236}">
                <a16:creationId xmlns:a16="http://schemas.microsoft.com/office/drawing/2014/main" id="{78409E07-0C07-4509-BCC4-F4AB9B766E16}"/>
              </a:ext>
            </a:extLst>
          </p:cNvPr>
          <p:cNvSpPr>
            <a:spLocks noGrp="1"/>
          </p:cNvSpPr>
          <p:nvPr>
            <p:ph type="sldNum" sz="quarter" idx="12"/>
          </p:nvPr>
        </p:nvSpPr>
        <p:spPr>
          <a:xfrm>
            <a:off x="8737600" y="6492876"/>
            <a:ext cx="2844800" cy="365125"/>
          </a:xfrm>
          <a:prstGeom prst="rect">
            <a:avLst/>
          </a:prstGeom>
        </p:spPr>
        <p:txBody>
          <a:bodyPr/>
          <a:lstStyle>
            <a:lvl1pPr algn="r">
              <a:defRPr/>
            </a:lvl1pPr>
          </a:lstStyle>
          <a:p>
            <a:fld id="{132FADFE-3B8F-471C-ABF0-DBC7717ECBBC}" type="slidenum">
              <a:rPr lang="es-ES" smtClean="0"/>
              <a:pPr/>
              <a:t>‹Nº›</a:t>
            </a:fld>
            <a:endParaRPr lang="es-ES"/>
          </a:p>
        </p:txBody>
      </p:sp>
    </p:spTree>
    <p:extLst>
      <p:ext uri="{BB962C8B-B14F-4D97-AF65-F5344CB8AC3E}">
        <p14:creationId xmlns:p14="http://schemas.microsoft.com/office/powerpoint/2010/main" val="14697244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ject 11"/>
          <p:cNvSpPr/>
          <p:nvPr userDrawn="1"/>
        </p:nvSpPr>
        <p:spPr>
          <a:xfrm rot="5400000">
            <a:off x="5905497" y="571503"/>
            <a:ext cx="381003" cy="12191999"/>
          </a:xfrm>
          <a:custGeom>
            <a:avLst/>
            <a:gdLst/>
            <a:ahLst/>
            <a:cxnLst/>
            <a:rect l="l" t="t" r="r" b="b"/>
            <a:pathLst>
              <a:path w="725424" h="6858000">
                <a:moveTo>
                  <a:pt x="725424" y="0"/>
                </a:moveTo>
                <a:lnTo>
                  <a:pt x="0" y="0"/>
                </a:lnTo>
                <a:lnTo>
                  <a:pt x="0" y="6857236"/>
                </a:lnTo>
                <a:lnTo>
                  <a:pt x="725424" y="6857236"/>
                </a:lnTo>
                <a:lnTo>
                  <a:pt x="725424" y="0"/>
                </a:lnTo>
                <a:close/>
              </a:path>
            </a:pathLst>
          </a:custGeom>
          <a:solidFill>
            <a:schemeClr val="accent5">
              <a:lumMod val="50000"/>
            </a:schemeClr>
          </a:solidFill>
        </p:spPr>
        <p:txBody>
          <a:bodyPr wrap="square" lIns="0" tIns="0" rIns="0" bIns="0" rtlCol="0">
            <a:noAutofit/>
          </a:bodyPr>
          <a:lstStyle/>
          <a:p>
            <a:endParaRPr sz="1800"/>
          </a:p>
        </p:txBody>
      </p:sp>
      <p:sp>
        <p:nvSpPr>
          <p:cNvPr id="13" name="Cuadro de texto 2"/>
          <p:cNvSpPr txBox="1">
            <a:spLocks noChangeArrowheads="1"/>
          </p:cNvSpPr>
          <p:nvPr userDrawn="1"/>
        </p:nvSpPr>
        <p:spPr bwMode="auto">
          <a:xfrm>
            <a:off x="9766082" y="0"/>
            <a:ext cx="1919684" cy="34290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s-PE" sz="1200" b="1" dirty="0">
                <a:effectLst/>
                <a:latin typeface="Calibri" panose="020F0502020204030204" pitchFamily="34" charset="0"/>
                <a:ea typeface="Times New Roman" panose="02020603050405020304" pitchFamily="18" charset="0"/>
                <a:cs typeface="Times New Roman" panose="02020603050405020304" pitchFamily="18" charset="0"/>
              </a:rPr>
              <a:t>En convenio con</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5" name="Imagen 14"/>
          <p:cNvPicPr/>
          <p:nvPr userDrawn="1"/>
        </p:nvPicPr>
        <p:blipFill>
          <a:blip r:embed="rId3" cstate="print">
            <a:extLst>
              <a:ext uri="{28A0092B-C50C-407E-A947-70E740481C1C}">
                <a14:useLocalDpi xmlns:a14="http://schemas.microsoft.com/office/drawing/2010/main" val="0"/>
              </a:ext>
            </a:extLst>
          </a:blip>
          <a:stretch>
            <a:fillRect/>
          </a:stretch>
        </p:blipFill>
        <p:spPr>
          <a:xfrm>
            <a:off x="9564648" y="237742"/>
            <a:ext cx="2322553" cy="600459"/>
          </a:xfrm>
          <a:prstGeom prst="rect">
            <a:avLst/>
          </a:prstGeom>
        </p:spPr>
      </p:pic>
      <p:sp>
        <p:nvSpPr>
          <p:cNvPr id="23" name="3 Marcador de fecha">
            <a:extLst>
              <a:ext uri="{FF2B5EF4-FFF2-40B4-BE49-F238E27FC236}">
                <a16:creationId xmlns:a16="http://schemas.microsoft.com/office/drawing/2014/main" id="{3BF3E871-8EDA-43DB-A995-B81BC528E306}"/>
              </a:ext>
            </a:extLst>
          </p:cNvPr>
          <p:cNvSpPr>
            <a:spLocks noGrp="1"/>
          </p:cNvSpPr>
          <p:nvPr>
            <p:ph type="dt" sz="half" idx="2"/>
          </p:nvPr>
        </p:nvSpPr>
        <p:spPr>
          <a:xfrm>
            <a:off x="609600" y="6492876"/>
            <a:ext cx="2844800" cy="365125"/>
          </a:xfrm>
          <a:prstGeom prst="rect">
            <a:avLst/>
          </a:prstGeom>
        </p:spPr>
        <p:txBody>
          <a:bodyPr/>
          <a:lstStyle>
            <a:lvl1pPr>
              <a:defRPr>
                <a:solidFill>
                  <a:schemeClr val="bg1"/>
                </a:solidFill>
              </a:defRPr>
            </a:lvl1pPr>
          </a:lstStyle>
          <a:p>
            <a:endParaRPr lang="es-ES" dirty="0"/>
          </a:p>
        </p:txBody>
      </p:sp>
      <p:sp>
        <p:nvSpPr>
          <p:cNvPr id="24" name="4 Marcador de pie de página">
            <a:extLst>
              <a:ext uri="{FF2B5EF4-FFF2-40B4-BE49-F238E27FC236}">
                <a16:creationId xmlns:a16="http://schemas.microsoft.com/office/drawing/2014/main" id="{F6A17FC3-CB28-4587-BFEA-2B3B81A04CB9}"/>
              </a:ext>
            </a:extLst>
          </p:cNvPr>
          <p:cNvSpPr>
            <a:spLocks noGrp="1"/>
          </p:cNvSpPr>
          <p:nvPr>
            <p:ph type="ftr" sz="quarter" idx="3"/>
          </p:nvPr>
        </p:nvSpPr>
        <p:spPr>
          <a:xfrm>
            <a:off x="4165600" y="6492876"/>
            <a:ext cx="3860800" cy="365125"/>
          </a:xfrm>
          <a:prstGeom prst="rect">
            <a:avLst/>
          </a:prstGeom>
        </p:spPr>
        <p:txBody>
          <a:bodyPr/>
          <a:lstStyle>
            <a:lvl1pPr algn="ctr">
              <a:defRPr>
                <a:solidFill>
                  <a:schemeClr val="bg1"/>
                </a:solidFill>
              </a:defRPr>
            </a:lvl1pPr>
          </a:lstStyle>
          <a:p>
            <a:endParaRPr lang="es-ES" dirty="0"/>
          </a:p>
        </p:txBody>
      </p:sp>
      <p:sp>
        <p:nvSpPr>
          <p:cNvPr id="25" name="5 Marcador de número de diapositiva">
            <a:extLst>
              <a:ext uri="{FF2B5EF4-FFF2-40B4-BE49-F238E27FC236}">
                <a16:creationId xmlns:a16="http://schemas.microsoft.com/office/drawing/2014/main" id="{A4CFA0A8-5DBE-4BA7-9FCA-8C50998CF4D6}"/>
              </a:ext>
            </a:extLst>
          </p:cNvPr>
          <p:cNvSpPr>
            <a:spLocks noGrp="1"/>
          </p:cNvSpPr>
          <p:nvPr>
            <p:ph type="sldNum" sz="quarter" idx="4"/>
          </p:nvPr>
        </p:nvSpPr>
        <p:spPr>
          <a:xfrm>
            <a:off x="8737600" y="6492876"/>
            <a:ext cx="2844800" cy="365125"/>
          </a:xfrm>
          <a:prstGeom prst="rect">
            <a:avLst/>
          </a:prstGeom>
        </p:spPr>
        <p:txBody>
          <a:bodyPr/>
          <a:lstStyle>
            <a:lvl1pPr algn="r">
              <a:defRPr>
                <a:solidFill>
                  <a:schemeClr val="bg1"/>
                </a:solidFill>
              </a:defRPr>
            </a:lvl1pPr>
          </a:lstStyle>
          <a:p>
            <a:fld id="{132FADFE-3B8F-471C-ABF0-DBC7717ECBBC}" type="slidenum">
              <a:rPr lang="es-ES" smtClean="0"/>
              <a:pPr/>
              <a:t>‹Nº›</a:t>
            </a:fld>
            <a:endParaRPr lang="es-ES" dirty="0"/>
          </a:p>
        </p:txBody>
      </p:sp>
      <p:pic>
        <p:nvPicPr>
          <p:cNvPr id="10" name="Imagen 9">
            <a:extLst>
              <a:ext uri="{FF2B5EF4-FFF2-40B4-BE49-F238E27FC236}">
                <a16:creationId xmlns:a16="http://schemas.microsoft.com/office/drawing/2014/main" id="{A1A6A76A-85B5-4110-B64B-82B9AD639F3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5731" y="75686"/>
            <a:ext cx="4013069" cy="800027"/>
          </a:xfrm>
          <a:prstGeom prst="rect">
            <a:avLst/>
          </a:prstGeom>
          <a:noFill/>
        </p:spPr>
      </p:pic>
    </p:spTree>
    <p:extLst>
      <p:ext uri="{BB962C8B-B14F-4D97-AF65-F5344CB8AC3E}">
        <p14:creationId xmlns:p14="http://schemas.microsoft.com/office/powerpoint/2010/main" val="38657722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p:txBody>
          <a:bodyPr/>
          <a:lstStyle/>
          <a:p>
            <a:fld id="{132FADFE-3B8F-471C-ABF0-DBC7717ECBBC}" type="slidenum">
              <a:rPr lang="es-ES">
                <a:solidFill>
                  <a:prstClr val="white"/>
                </a:solidFill>
                <a:latin typeface="Calibri"/>
              </a:rPr>
              <a:pPr/>
              <a:t>1</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3200" b="1" dirty="0">
                <a:solidFill>
                  <a:prstClr val="black"/>
                </a:solidFill>
                <a:latin typeface="Calibri Light"/>
              </a:rPr>
              <a:t>1. Antecedentes</a:t>
            </a:r>
            <a:endParaRPr lang="es-ES_tradnl" sz="3100" b="1" dirty="0">
              <a:solidFill>
                <a:prstClr val="black"/>
              </a:solidFill>
              <a:latin typeface="Calibri Light"/>
            </a:endParaRPr>
          </a:p>
        </p:txBody>
      </p:sp>
      <p:sp>
        <p:nvSpPr>
          <p:cNvPr id="5" name="CuadroTexto 4">
            <a:extLst>
              <a:ext uri="{FF2B5EF4-FFF2-40B4-BE49-F238E27FC236}">
                <a16:creationId xmlns:a16="http://schemas.microsoft.com/office/drawing/2014/main" id="{999D6A1B-0763-426C-BD9D-4DEB57158667}"/>
              </a:ext>
            </a:extLst>
          </p:cNvPr>
          <p:cNvSpPr txBox="1"/>
          <p:nvPr/>
        </p:nvSpPr>
        <p:spPr>
          <a:xfrm>
            <a:off x="696036" y="1692319"/>
            <a:ext cx="10886364" cy="48315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_tradnl" sz="2600" dirty="0"/>
              <a:t>Debido al incremento de competencia, la venta de microondas ha bajado en un 15% mensual. </a:t>
            </a:r>
          </a:p>
          <a:p>
            <a:pPr marL="285750" indent="-285750">
              <a:lnSpc>
                <a:spcPct val="150000"/>
              </a:lnSpc>
              <a:buFont typeface="Arial" panose="020B0604020202020204" pitchFamily="34" charset="0"/>
              <a:buChar char="•"/>
            </a:pPr>
            <a:r>
              <a:rPr lang="es-ES_tradnl" sz="2600" dirty="0"/>
              <a:t>Debido a las altas temperaturas se ha incrementado la venta de aires acondicionados. Se ha detecta un incremento de reclamos relacionado al tiempo de entrega de los productos. </a:t>
            </a:r>
          </a:p>
          <a:p>
            <a:pPr marL="285750" indent="-285750">
              <a:lnSpc>
                <a:spcPct val="150000"/>
              </a:lnSpc>
              <a:buFont typeface="Arial" panose="020B0604020202020204" pitchFamily="34" charset="0"/>
              <a:buChar char="•"/>
            </a:pPr>
            <a:r>
              <a:rPr lang="es-ES_tradnl" sz="2600" dirty="0"/>
              <a:t>La empresa contrata una movilidad para realizar las entregas ( tiene que llenar la capacidad de la movilidad)</a:t>
            </a:r>
          </a:p>
          <a:p>
            <a:pPr marL="285750" indent="-285750">
              <a:lnSpc>
                <a:spcPct val="150000"/>
              </a:lnSpc>
              <a:buFont typeface="Arial" panose="020B0604020202020204" pitchFamily="34" charset="0"/>
              <a:buChar char="•"/>
            </a:pPr>
            <a:r>
              <a:rPr lang="es-ES_tradnl" sz="2600" dirty="0"/>
              <a:t>No tenemos personal técnico fijo laborando en la empresa</a:t>
            </a:r>
          </a:p>
        </p:txBody>
      </p:sp>
      <p:sp>
        <p:nvSpPr>
          <p:cNvPr id="6" name="CuadroTexto 5">
            <a:extLst>
              <a:ext uri="{FF2B5EF4-FFF2-40B4-BE49-F238E27FC236}">
                <a16:creationId xmlns:a16="http://schemas.microsoft.com/office/drawing/2014/main" id="{35137CAB-D814-4478-BE8A-A54E38ECD5B3}"/>
              </a:ext>
            </a:extLst>
          </p:cNvPr>
          <p:cNvSpPr txBox="1"/>
          <p:nvPr/>
        </p:nvSpPr>
        <p:spPr>
          <a:xfrm>
            <a:off x="3474720" y="131588"/>
            <a:ext cx="5712498" cy="461665"/>
          </a:xfrm>
          <a:prstGeom prst="rect">
            <a:avLst/>
          </a:prstGeom>
          <a:noFill/>
        </p:spPr>
        <p:txBody>
          <a:bodyPr wrap="square">
            <a:spAutoFit/>
          </a:bodyPr>
          <a:lstStyle/>
          <a:p>
            <a:pPr algn="ctr"/>
            <a:r>
              <a:rPr lang="es-ES_tradnl" sz="2400" b="1" dirty="0"/>
              <a:t>Fase : Entendimiento de Negocio</a:t>
            </a:r>
          </a:p>
        </p:txBody>
      </p:sp>
    </p:spTree>
    <p:extLst>
      <p:ext uri="{BB962C8B-B14F-4D97-AF65-F5344CB8AC3E}">
        <p14:creationId xmlns:p14="http://schemas.microsoft.com/office/powerpoint/2010/main" val="198683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p:txBody>
          <a:bodyPr/>
          <a:lstStyle/>
          <a:p>
            <a:fld id="{132FADFE-3B8F-471C-ABF0-DBC7717ECBBC}" type="slidenum">
              <a:rPr lang="es-ES">
                <a:solidFill>
                  <a:prstClr val="white"/>
                </a:solidFill>
                <a:latin typeface="Calibri"/>
              </a:rPr>
              <a:pPr/>
              <a:t>2</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b="1" dirty="0"/>
              <a:t>2. Determinación de los objetivos negocio</a:t>
            </a:r>
            <a:endParaRPr lang="es-ES_tradnl" sz="3100" dirty="0">
              <a:solidFill>
                <a:prstClr val="black"/>
              </a:solidFill>
              <a:latin typeface="Calibri Light"/>
            </a:endParaRPr>
          </a:p>
        </p:txBody>
      </p:sp>
      <p:sp>
        <p:nvSpPr>
          <p:cNvPr id="7" name="Rectángulo 6">
            <a:extLst>
              <a:ext uri="{FF2B5EF4-FFF2-40B4-BE49-F238E27FC236}">
                <a16:creationId xmlns:a16="http://schemas.microsoft.com/office/drawing/2014/main" id="{3B7E75B4-F2AD-49A2-8CCB-600DC3B1433D}"/>
              </a:ext>
            </a:extLst>
          </p:cNvPr>
          <p:cNvSpPr/>
          <p:nvPr/>
        </p:nvSpPr>
        <p:spPr>
          <a:xfrm>
            <a:off x="709685" y="1924735"/>
            <a:ext cx="10872716"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s-ES" sz="2800" b="1" dirty="0"/>
              <a:t>Aumentar las ventas de microondas en un 15% en un tiempo de 6 meses.</a:t>
            </a:r>
            <a:endParaRPr lang="en-US" sz="2800" dirty="0"/>
          </a:p>
          <a:p>
            <a:pPr marL="285750" indent="-285750">
              <a:lnSpc>
                <a:spcPct val="150000"/>
              </a:lnSpc>
              <a:buFont typeface="Arial" panose="020B0604020202020204" pitchFamily="34" charset="0"/>
              <a:buChar char="•"/>
            </a:pPr>
            <a:r>
              <a:rPr lang="es-PE" sz="2800" b="1" dirty="0"/>
              <a:t>Mejorar el servicio de tiempo de entrega de los productos en el rango ofrecido ( 3 días )</a:t>
            </a:r>
            <a:endParaRPr lang="es-PE" sz="2800" dirty="0"/>
          </a:p>
          <a:p>
            <a:pPr marL="285750" indent="-285750">
              <a:lnSpc>
                <a:spcPct val="150000"/>
              </a:lnSpc>
              <a:buFont typeface="Arial" panose="020B0604020202020204" pitchFamily="34" charset="0"/>
              <a:buChar char="•"/>
            </a:pPr>
            <a:r>
              <a:rPr lang="es-PE" sz="2800" dirty="0"/>
              <a:t>El proyecto se complete dentro del plazo y del presupuesto. </a:t>
            </a:r>
            <a:endParaRPr lang="en-US" sz="2800" dirty="0"/>
          </a:p>
        </p:txBody>
      </p:sp>
    </p:spTree>
    <p:extLst>
      <p:ext uri="{BB962C8B-B14F-4D97-AF65-F5344CB8AC3E}">
        <p14:creationId xmlns:p14="http://schemas.microsoft.com/office/powerpoint/2010/main" val="30383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a:xfrm>
            <a:off x="8737600" y="6492876"/>
            <a:ext cx="2844800" cy="365125"/>
          </a:xfrm>
        </p:spPr>
        <p:txBody>
          <a:bodyPr/>
          <a:lstStyle/>
          <a:p>
            <a:fld id="{132FADFE-3B8F-471C-ABF0-DBC7717ECBBC}" type="slidenum">
              <a:rPr lang="es-ES" smtClean="0">
                <a:solidFill>
                  <a:prstClr val="white"/>
                </a:solidFill>
                <a:latin typeface="Calibri"/>
              </a:rPr>
              <a:pPr/>
              <a:t>3</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3200" b="1" dirty="0"/>
              <a:t>3. Valoración de la situación</a:t>
            </a:r>
          </a:p>
        </p:txBody>
      </p:sp>
      <p:sp>
        <p:nvSpPr>
          <p:cNvPr id="4" name="Rectángulo 3">
            <a:extLst>
              <a:ext uri="{FF2B5EF4-FFF2-40B4-BE49-F238E27FC236}">
                <a16:creationId xmlns:a16="http://schemas.microsoft.com/office/drawing/2014/main" id="{2628FBA9-1AFA-4841-9419-675193347CA3}"/>
              </a:ext>
            </a:extLst>
          </p:cNvPr>
          <p:cNvSpPr/>
          <p:nvPr/>
        </p:nvSpPr>
        <p:spPr>
          <a:xfrm>
            <a:off x="668740" y="1769360"/>
            <a:ext cx="10854519" cy="4093428"/>
          </a:xfrm>
          <a:prstGeom prst="rect">
            <a:avLst/>
          </a:prstGeom>
        </p:spPr>
        <p:txBody>
          <a:bodyPr wrap="square">
            <a:spAutoFit/>
          </a:bodyPr>
          <a:lstStyle/>
          <a:p>
            <a:pPr marL="285750" indent="-285750">
              <a:buFont typeface="Arial" panose="020B0604020202020204" pitchFamily="34" charset="0"/>
              <a:buChar char="•"/>
            </a:pPr>
            <a:r>
              <a:rPr lang="es-PE" sz="2000" b="1" dirty="0"/>
              <a:t>Personal. </a:t>
            </a:r>
            <a:r>
              <a:rPr lang="es-PE" sz="2000" dirty="0"/>
              <a:t>No se tiene un área especializada que maneje el tema de análisis de datos.</a:t>
            </a:r>
          </a:p>
          <a:p>
            <a:pPr marL="285750" indent="-285750">
              <a:buFont typeface="Arial" panose="020B0604020202020204" pitchFamily="34" charset="0"/>
              <a:buChar char="•"/>
            </a:pPr>
            <a:endParaRPr lang="es-PE" sz="2000" dirty="0"/>
          </a:p>
          <a:p>
            <a:pPr marL="285750" indent="-285750">
              <a:buFont typeface="Arial" panose="020B0604020202020204" pitchFamily="34" charset="0"/>
              <a:buChar char="•"/>
            </a:pPr>
            <a:r>
              <a:rPr lang="es-PE" sz="2000" b="1" dirty="0"/>
              <a:t>Datos.  Los datos se encuentra en diversos lugares(Excel, </a:t>
            </a:r>
            <a:r>
              <a:rPr lang="es-PE" sz="2000" b="1" dirty="0" err="1"/>
              <a:t>bd</a:t>
            </a:r>
            <a:r>
              <a:rPr lang="es-PE" sz="2000" b="1" dirty="0"/>
              <a:t>),</a:t>
            </a:r>
            <a:r>
              <a:rPr lang="es-PE" sz="2000" dirty="0"/>
              <a:t>tampoco se cuenta con una base de datos centralizada, los datos registrados son desde que la empresa comenzó funciones, no ha habido una limpieza de datos.</a:t>
            </a:r>
          </a:p>
          <a:p>
            <a:pPr marL="285750" indent="-285750">
              <a:buFont typeface="Arial" panose="020B0604020202020204" pitchFamily="34" charset="0"/>
              <a:buChar char="•"/>
            </a:pPr>
            <a:endParaRPr lang="es-PE" sz="2000" dirty="0"/>
          </a:p>
          <a:p>
            <a:pPr marL="285750" indent="-285750">
              <a:buFont typeface="Arial" panose="020B0604020202020204" pitchFamily="34" charset="0"/>
              <a:buChar char="•"/>
            </a:pPr>
            <a:r>
              <a:rPr lang="es-PE" sz="2000" b="1" dirty="0"/>
              <a:t>Riesgos. </a:t>
            </a:r>
            <a:endParaRPr lang="es-PE" sz="2000" dirty="0"/>
          </a:p>
          <a:p>
            <a:pPr marL="285750" indent="-285750">
              <a:buFont typeface="Arial" panose="020B0604020202020204" pitchFamily="34" charset="0"/>
              <a:buChar char="•"/>
            </a:pPr>
            <a:r>
              <a:rPr lang="es-PE" sz="2000" dirty="0"/>
              <a:t>Debido a que existe data que ha estado siendo guardada en archivos , puede que estos hayan sido manipulados. La falta de organización de data puede llevar a errores en las tomas de decisiones del negocio</a:t>
            </a:r>
          </a:p>
          <a:p>
            <a:pPr marL="285750" indent="-285750">
              <a:buFont typeface="Arial" panose="020B0604020202020204" pitchFamily="34" charset="0"/>
              <a:buChar char="•"/>
            </a:pPr>
            <a:r>
              <a:rPr lang="es-PE" sz="2000" dirty="0"/>
              <a:t>El presupuesto para implementar un proyecto de data es elevado debido a que sería la primera vez que la empresa implementaría una solución de datos.</a:t>
            </a:r>
          </a:p>
          <a:p>
            <a:endParaRPr lang="es-PE" sz="2000" dirty="0"/>
          </a:p>
        </p:txBody>
      </p:sp>
    </p:spTree>
    <p:extLst>
      <p:ext uri="{BB962C8B-B14F-4D97-AF65-F5344CB8AC3E}">
        <p14:creationId xmlns:p14="http://schemas.microsoft.com/office/powerpoint/2010/main" val="344100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p:txBody>
          <a:bodyPr/>
          <a:lstStyle/>
          <a:p>
            <a:fld id="{132FADFE-3B8F-471C-ABF0-DBC7717ECBBC}" type="slidenum">
              <a:rPr lang="es-ES">
                <a:solidFill>
                  <a:prstClr val="white"/>
                </a:solidFill>
                <a:latin typeface="Calibri"/>
              </a:rPr>
              <a:pPr/>
              <a:t>4</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3200" b="1" dirty="0"/>
              <a:t>4. Determinación de los objetivos del </a:t>
            </a:r>
            <a:r>
              <a:rPr lang="es-ES_tradnl" sz="3200" b="1" dirty="0" err="1"/>
              <a:t>Analytics</a:t>
            </a:r>
            <a:r>
              <a:rPr lang="es-ES_tradnl" sz="3200" b="1" dirty="0"/>
              <a:t> (Minería de Datos)</a:t>
            </a:r>
          </a:p>
        </p:txBody>
      </p:sp>
      <p:sp>
        <p:nvSpPr>
          <p:cNvPr id="4" name="Rectángulo 3">
            <a:extLst>
              <a:ext uri="{FF2B5EF4-FFF2-40B4-BE49-F238E27FC236}">
                <a16:creationId xmlns:a16="http://schemas.microsoft.com/office/drawing/2014/main" id="{DAEC81E2-2405-4BD6-8F3B-62B600CEB2AE}"/>
              </a:ext>
            </a:extLst>
          </p:cNvPr>
          <p:cNvSpPr/>
          <p:nvPr/>
        </p:nvSpPr>
        <p:spPr>
          <a:xfrm>
            <a:off x="682388" y="1746280"/>
            <a:ext cx="10900011" cy="4955203"/>
          </a:xfrm>
          <a:prstGeom prst="rect">
            <a:avLst/>
          </a:prstGeom>
        </p:spPr>
        <p:txBody>
          <a:bodyPr wrap="square">
            <a:spAutoFit/>
          </a:bodyPr>
          <a:lstStyle/>
          <a:p>
            <a:pPr marL="285750" indent="-285750" algn="just">
              <a:buFont typeface="Arial" panose="020B0604020202020204" pitchFamily="34" charset="0"/>
              <a:buChar char="•"/>
            </a:pPr>
            <a:r>
              <a:rPr lang="es-PE" sz="2600" dirty="0"/>
              <a:t>Utilizar información histórica en base a las compras de los clientes para ofrecer producto relacionado(microondas)</a:t>
            </a:r>
          </a:p>
          <a:p>
            <a:pPr marL="285750" indent="-285750" algn="just">
              <a:buFont typeface="Arial" panose="020B0604020202020204" pitchFamily="34" charset="0"/>
              <a:buChar char="•"/>
            </a:pPr>
            <a:r>
              <a:rPr lang="es-PE" sz="2600" dirty="0"/>
              <a:t>Consolidar la data de la empresa en una sola Base de datos</a:t>
            </a:r>
          </a:p>
          <a:p>
            <a:pPr marL="285750" indent="-285750" algn="just">
              <a:buFont typeface="Arial" panose="020B0604020202020204" pitchFamily="34" charset="0"/>
              <a:buChar char="•"/>
            </a:pPr>
            <a:r>
              <a:rPr lang="es-PE" sz="2600" dirty="0"/>
              <a:t>Realizar proceso de ETL, estructurar la data</a:t>
            </a:r>
          </a:p>
          <a:p>
            <a:pPr marL="285750" indent="-285750" algn="just">
              <a:buFont typeface="Arial" panose="020B0604020202020204" pitchFamily="34" charset="0"/>
              <a:buChar char="•"/>
            </a:pPr>
            <a:r>
              <a:rPr lang="es-PE" sz="2600" dirty="0"/>
              <a:t>Utilizar la información de los reclamos de los clientes para determinar las diferentes causas del problema y poder analizarlas.</a:t>
            </a:r>
          </a:p>
          <a:p>
            <a:pPr marL="285750" indent="-285750" algn="just">
              <a:buFont typeface="Arial" panose="020B0604020202020204" pitchFamily="34" charset="0"/>
              <a:buChar char="•"/>
            </a:pPr>
            <a:r>
              <a:rPr lang="es-PE" sz="2600" dirty="0"/>
              <a:t>Analizar la información histórica de las ventas y stocks de productos.</a:t>
            </a:r>
          </a:p>
          <a:p>
            <a:pPr marL="285750" indent="-285750" algn="just">
              <a:buFont typeface="Arial" panose="020B0604020202020204" pitchFamily="34" charset="0"/>
              <a:buChar char="•"/>
            </a:pPr>
            <a:r>
              <a:rPr lang="es-PE" sz="2600" dirty="0"/>
              <a:t>Solicitar la información de la disponibilidad y horarios de la movilidad para análisis</a:t>
            </a:r>
          </a:p>
          <a:p>
            <a:pPr marL="285750" indent="-285750" algn="just">
              <a:buFont typeface="Arial" panose="020B0604020202020204" pitchFamily="34" charset="0"/>
              <a:buChar char="•"/>
            </a:pPr>
            <a:r>
              <a:rPr lang="es-PE" sz="2600" dirty="0"/>
              <a:t>Solicitar la información y horarios de los técnicos para análisis.</a:t>
            </a:r>
            <a:endParaRPr lang="es-PE" sz="2400" dirty="0"/>
          </a:p>
          <a:p>
            <a:pPr algn="just"/>
            <a:r>
              <a:rPr lang="es-PE" sz="1400" b="1" dirty="0"/>
              <a:t>Análisis de la cesta de compra :</a:t>
            </a:r>
            <a:r>
              <a:rPr lang="es-PE" sz="1400" dirty="0"/>
              <a:t>Una asociación podría indicarle cuáles son los artículos que se suelen comprar al mismo tiempo. En la minería de datos, esta técnica se usa para analizar el comportamiento de compra de los clientes en conjuntos de datos de gran tamaño. Los vendedores pueden usar la información para realizar recomendaciones a los clientes sobre productos relacionados y promocionar estos colocándolos muy cerca unos de otros en páginas Web, catálogos o en la misma estantería.</a:t>
            </a:r>
          </a:p>
        </p:txBody>
      </p:sp>
    </p:spTree>
    <p:extLst>
      <p:ext uri="{BB962C8B-B14F-4D97-AF65-F5344CB8AC3E}">
        <p14:creationId xmlns:p14="http://schemas.microsoft.com/office/powerpoint/2010/main" val="2255177808"/>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463</Words>
  <Application>Microsoft Office PowerPoint</Application>
  <PresentationFormat>Panorámica</PresentationFormat>
  <Paragraphs>31</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Diseño personalizado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Israel Rico Peña</dc:creator>
  <cp:lastModifiedBy>Alvaro Cesar  Tauma Salvador</cp:lastModifiedBy>
  <cp:revision>18</cp:revision>
  <dcterms:created xsi:type="dcterms:W3CDTF">2020-05-16T17:49:35Z</dcterms:created>
  <dcterms:modified xsi:type="dcterms:W3CDTF">2024-02-18T18:56:30Z</dcterms:modified>
</cp:coreProperties>
</file>