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EDE5-8099-701E-562E-D9C0CFBF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9A1660-FEDE-A8ED-6A39-B5F6D4208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09306-AAAF-A865-0446-575A18F3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6E99E-00E5-7FA2-AE9C-D3359052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8064C-7FF0-B79E-8772-E8A33846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88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EB340-9575-32A1-2E14-7376EE0E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1F40E8-CA69-7D58-E2FE-706C63A5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251B9-1BF8-06FC-D232-B08EDF3F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47F47-0E1A-0442-5216-DF2EC1B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036E6-A7DB-606D-78BF-9868AE2E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5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358737-C3C7-B71F-8238-58EC40FF7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B90B15-0FC5-3514-8E7C-A36655867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E6FF13-5F93-17F3-0F68-BC873075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1158A-310D-40C8-F52A-12D03963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E1AC2-D044-D563-62B6-C1F5D807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317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4593-5A43-41D7-C309-223D441F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633C-B58D-54BD-B226-6EEEF58B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1EAB25-E1E1-3791-BD1B-300C5937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3DB73-DC8D-A703-7BB4-4DF327C6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67FC44-F7D9-0C8D-934D-76C81397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41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A15AE-1245-F1C4-7804-AB7AAA7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FF23C4-3CD2-4FED-4EA9-975E8888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5190A-8C5A-030B-2EDA-6D374C00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2B04F-4015-69D2-2867-6EF40E7B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2299A-F2DD-A48A-3AB5-11E7FFF7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93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ACD-4FD5-C480-6F8D-68155F97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2688D-8769-A50B-A946-B2D7331AF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405E1E-51E2-7650-ACDA-CD5F8D053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F7EF2B-3B4E-FDC7-4890-51A255B1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5A59FA-DE7E-C8B3-F4AF-8399627A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60DC8-0DCC-8828-0819-4CC7DBDE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9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12ACA-5FCA-3F64-44F7-297F5E28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594EC0-0FE8-3C1C-2320-092375F8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E4DAE8-1A59-F68A-AE5E-20D03DAC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4925D3-00F3-DAE8-313F-9BFAFEE24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4213FB-17A4-49AD-1FD1-77323CE51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5CC05C-58ED-A422-C29A-3FBE8063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E75502-02B3-27C9-7B89-287AB0B0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34966C-4ECF-FA1B-CBD1-7139C386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67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A4E2-0833-5D92-B88A-CFD95362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198A9A-3A5A-3A72-59D6-10FDA5BB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C33908-9E3C-02CE-D09F-BF0B166E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6BE937-3E00-B1D2-1934-B6540F5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980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ECC953-B6EC-2D3A-2987-D57DADD4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F094FB-394A-1C31-9318-9AE2C6E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2FB6D-0E40-2407-DD29-40EF3189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85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3B346-5751-5FE4-E41A-ADF91957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0AC5A-998E-9F23-C164-E8E5A166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11136-B24B-B6C3-3C74-DD9C5F4D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E56DD-9880-9970-E008-A20F2AFB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6C904-9939-BB24-0269-7AC0E527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55B2A-2CB9-EE02-1D85-E013CD83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420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BB38E-7D02-C050-D8B4-41B565C5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FB4582-8E65-7417-0B20-830C78D7C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70A2A8-421B-E093-DCD1-F295E916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7C44EE-A692-FC42-8C6F-E6B49C35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C52922-954E-DF08-1794-96B50528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11D22-2FF8-146D-ED0F-E46E68CA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19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D7A003-68C8-A015-B73D-F5BEDFBC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8B628-43CE-210F-C40D-38D9E32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ADD4A-2822-DD18-2D6F-7F2A17F7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B03D-BC0E-4A24-92EA-C0BD3584F808}" type="datetimeFigureOut">
              <a:rPr lang="es-PE" smtClean="0"/>
              <a:t>10/02/2024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8C4F6-AAA7-16CF-433C-C1C124384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96476A-4058-FDC5-1EB6-B7F2E7E53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B7BE-B55E-4D06-8627-B1ADD080F3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94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8E424-1650-9888-F618-5FA140C2A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22101-CA16-3D25-7D11-70BCB3F51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99AAC6-DBF9-262E-BF7B-D7E4C6C2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6ED81-8D38-A212-24C3-515C46C8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D95D8-AF14-9ACE-F04F-CE4B0A7C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PE" sz="1800" b="1" i="0" u="none" strike="noStrike" baseline="0" dirty="0">
                <a:latin typeface="Calibri" panose="020F0502020204030204" pitchFamily="34" charset="0"/>
              </a:rPr>
              <a:t>Análisis descriptivos :qué sucedió? </a:t>
            </a:r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PE" sz="1800" b="1" i="0" u="none" strike="noStrike" baseline="0" dirty="0">
                <a:latin typeface="Calibri" panose="020F0502020204030204" pitchFamily="34" charset="0"/>
              </a:rPr>
              <a:t>Análisis de diagnostico: ¿Por qué sucedió?</a:t>
            </a:r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PE" sz="1800" b="1" i="0" u="none" strike="noStrike" baseline="0" dirty="0">
                <a:latin typeface="Calibri" panose="020F0502020204030204" pitchFamily="34" charset="0"/>
              </a:rPr>
              <a:t>Análisis predictivos ¿lo que sucederá?</a:t>
            </a:r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PE" sz="1800" b="1" i="0" u="none" strike="noStrike" baseline="0" dirty="0">
                <a:latin typeface="Calibri" panose="020F0502020204030204" pitchFamily="34" charset="0"/>
              </a:rPr>
              <a:t>Análisis prescriptivos</a:t>
            </a:r>
            <a:r>
              <a:rPr lang="es-PE" sz="1800" b="0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s-PE" sz="1800" b="1" i="0" u="none" strike="noStrike" baseline="0" dirty="0">
                <a:latin typeface="Calibri" panose="020F0502020204030204" pitchFamily="34" charset="0"/>
              </a:rPr>
              <a:t>¿Cómo podemos lograrlo?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660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4331-4F78-171C-88C2-0AF920DC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8B566-3135-989A-B2BF-9BD65D94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Un 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lake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 es un tipo de repositorio de datos que almacena una gran cantidad de datos en su formato nativo en bruto, ya sean estructurados, semiestructurados o no estructurados. A diferencia de los almacenes de datos tradicionales, que suelen almacenar datos en estructuras predefinidas y procesadas, un 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lake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 permite almacenar datos sin procesar y sin estructurar en su forma original.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759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DF2E-3C1C-D02A-F63E-2449153C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EA789-01C8-B4FD-8635-9B2FDA3C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warehouse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 : Es una base de datos centralizada que se utiliza para almacenar datos históricos y actuales de una organización con el fin de respaldar el análisis empresarial, la inteligencia empresarial y la toma de decisiones.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369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86FE-C6BF-54CD-168D-4031CFCB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27263-1DCB-4657-B7C4-258E4FE2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las diferencias entre almacenes de datos (data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warehouses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) y 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lakes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rgbClr val="0D0D0D"/>
                </a:solidFill>
                <a:effectLst/>
                <a:latin typeface="Söhne"/>
              </a:rPr>
              <a:t>Estructura de Datos:</a:t>
            </a:r>
            <a:endParaRPr lang="es-PE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Warehouse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: Los datos están estructurados y organizados según un modelo predefinido.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Lake: Los datos se almacenan en su formato original, ya sea estructurado, semiestructurado o no estructurado.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rgbClr val="0D0D0D"/>
                </a:solidFill>
                <a:effectLst/>
                <a:latin typeface="Söhne"/>
              </a:rPr>
              <a:t>Propósito y Casos de Uso:</a:t>
            </a:r>
            <a:endParaRPr lang="es-PE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Warehouse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: Se utiliza para análisis empresariales, generación de informes y toma de decisiones basadas en datos.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Lake: Es más adecuado para almacenar grandes volúmenes de datos brutos y variados, así como para análisis avanzados, aprendizaje automático y descubrimiento de patrones.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rgbClr val="0D0D0D"/>
                </a:solidFill>
                <a:effectLst/>
                <a:latin typeface="Söhne"/>
              </a:rPr>
              <a:t>Procesamiento de Datos:</a:t>
            </a:r>
            <a:endParaRPr lang="es-PE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Warehouse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: Los datos se procesan y transforman antes de ser cargados.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Lake: Los datos se almacenan en su forma original y se procesan según sea necesario.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rgbClr val="0D0D0D"/>
                </a:solidFill>
                <a:effectLst/>
                <a:latin typeface="Söhne"/>
              </a:rPr>
              <a:t>Gobernanza y Control de Datos:</a:t>
            </a:r>
            <a:endParaRPr lang="es-PE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</a:t>
            </a:r>
            <a:r>
              <a:rPr lang="es-PE" b="0" i="0" dirty="0" err="1">
                <a:solidFill>
                  <a:srgbClr val="0D0D0D"/>
                </a:solidFill>
                <a:effectLst/>
                <a:latin typeface="Söhne"/>
              </a:rPr>
              <a:t>Warehouse</a:t>
            </a: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: Tiene una gobernanza de datos más estricta y control sobre el acceso y modificación.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0D0D0D"/>
                </a:solidFill>
                <a:effectLst/>
                <a:latin typeface="Söhne"/>
              </a:rPr>
              <a:t>Data Lake: Tiende a tener una gobernanza más flexible, lo que permite una mayor experimentación y exploración de datos.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4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B6047-7593-A046-87E5-63814396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3141D-D08A-63E3-5DBE-1D81AA57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7784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327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Söhne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Cesar  Tauma Salvador</dc:creator>
  <cp:lastModifiedBy>Alvaro Cesar  Tauma Salvador</cp:lastModifiedBy>
  <cp:revision>1</cp:revision>
  <dcterms:created xsi:type="dcterms:W3CDTF">2024-02-10T23:58:25Z</dcterms:created>
  <dcterms:modified xsi:type="dcterms:W3CDTF">2024-02-11T04:23:54Z</dcterms:modified>
</cp:coreProperties>
</file>