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67" r:id="rId3"/>
    <p:sldId id="268" r:id="rId4"/>
    <p:sldId id="269"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160" d="100"/>
          <a:sy n="160" d="100"/>
        </p:scale>
        <p:origin x="3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Israel Rico Peña" userId="402bb1f8-edf8-4e3a-a9d1-207c8dcdf7ad" providerId="ADAL" clId="{22E6A960-7F23-445F-90FC-3A27000DFACB}"/>
    <pc:docChg chg="undo custSel addSld delSld modSld">
      <pc:chgData name="Jose Israel Rico Peña" userId="402bb1f8-edf8-4e3a-a9d1-207c8dcdf7ad" providerId="ADAL" clId="{22E6A960-7F23-445F-90FC-3A27000DFACB}" dt="2022-06-11T19:04:41.002" v="68" actId="47"/>
      <pc:docMkLst>
        <pc:docMk/>
      </pc:docMkLst>
      <pc:sldChg chg="addSp delSp modSp mod">
        <pc:chgData name="Jose Israel Rico Peña" userId="402bb1f8-edf8-4e3a-a9d1-207c8dcdf7ad" providerId="ADAL" clId="{22E6A960-7F23-445F-90FC-3A27000DFACB}" dt="2022-02-27T17:07:34.255" v="61" actId="20577"/>
        <pc:sldMkLst>
          <pc:docMk/>
          <pc:sldMk cId="3038316621" sldId="267"/>
        </pc:sldMkLst>
        <pc:spChg chg="mod">
          <ac:chgData name="Jose Israel Rico Peña" userId="402bb1f8-edf8-4e3a-a9d1-207c8dcdf7ad" providerId="ADAL" clId="{22E6A960-7F23-445F-90FC-3A27000DFACB}" dt="2022-02-27T17:05:41.161" v="0" actId="20577"/>
          <ac:spMkLst>
            <pc:docMk/>
            <pc:sldMk cId="3038316621" sldId="267"/>
            <ac:spMk id="3" creationId="{F559692C-883E-FC49-9BC0-4E1CA2C6C1B8}"/>
          </ac:spMkLst>
        </pc:spChg>
        <pc:spChg chg="add del mod">
          <ac:chgData name="Jose Israel Rico Peña" userId="402bb1f8-edf8-4e3a-a9d1-207c8dcdf7ad" providerId="ADAL" clId="{22E6A960-7F23-445F-90FC-3A27000DFACB}" dt="2022-02-27T17:07:34.255" v="61" actId="20577"/>
          <ac:spMkLst>
            <pc:docMk/>
            <pc:sldMk cId="3038316621" sldId="267"/>
            <ac:spMk id="7" creationId="{3B7E75B4-F2AD-49A2-8CCB-600DC3B1433D}"/>
          </ac:spMkLst>
        </pc:spChg>
      </pc:sldChg>
      <pc:sldChg chg="addSp delSp modSp mod">
        <pc:chgData name="Jose Israel Rico Peña" userId="402bb1f8-edf8-4e3a-a9d1-207c8dcdf7ad" providerId="ADAL" clId="{22E6A960-7F23-445F-90FC-3A27000DFACB}" dt="2022-02-27T17:07:32.770" v="58" actId="478"/>
        <pc:sldMkLst>
          <pc:docMk/>
          <pc:sldMk cId="3441009972" sldId="268"/>
        </pc:sldMkLst>
        <pc:spChg chg="mod">
          <ac:chgData name="Jose Israel Rico Peña" userId="402bb1f8-edf8-4e3a-a9d1-207c8dcdf7ad" providerId="ADAL" clId="{22E6A960-7F23-445F-90FC-3A27000DFACB}" dt="2022-02-27T17:05:44.551" v="1" actId="20577"/>
          <ac:spMkLst>
            <pc:docMk/>
            <pc:sldMk cId="3441009972" sldId="268"/>
            <ac:spMk id="3" creationId="{F559692C-883E-FC49-9BC0-4E1CA2C6C1B8}"/>
          </ac:spMkLst>
        </pc:spChg>
        <pc:spChg chg="add del">
          <ac:chgData name="Jose Israel Rico Peña" userId="402bb1f8-edf8-4e3a-a9d1-207c8dcdf7ad" providerId="ADAL" clId="{22E6A960-7F23-445F-90FC-3A27000DFACB}" dt="2022-02-27T17:07:32.770" v="58" actId="478"/>
          <ac:spMkLst>
            <pc:docMk/>
            <pc:sldMk cId="3441009972" sldId="268"/>
            <ac:spMk id="4" creationId="{2628FBA9-1AFA-4841-9419-675193347CA3}"/>
          </ac:spMkLst>
        </pc:spChg>
      </pc:sldChg>
      <pc:sldChg chg="addSp delSp modSp mod">
        <pc:chgData name="Jose Israel Rico Peña" userId="402bb1f8-edf8-4e3a-a9d1-207c8dcdf7ad" providerId="ADAL" clId="{22E6A960-7F23-445F-90FC-3A27000DFACB}" dt="2022-02-27T17:07:32.319" v="57" actId="478"/>
        <pc:sldMkLst>
          <pc:docMk/>
          <pc:sldMk cId="2255177808" sldId="269"/>
        </pc:sldMkLst>
        <pc:spChg chg="mod">
          <ac:chgData name="Jose Israel Rico Peña" userId="402bb1f8-edf8-4e3a-a9d1-207c8dcdf7ad" providerId="ADAL" clId="{22E6A960-7F23-445F-90FC-3A27000DFACB}" dt="2022-02-27T17:05:47.688" v="2" actId="20577"/>
          <ac:spMkLst>
            <pc:docMk/>
            <pc:sldMk cId="2255177808" sldId="269"/>
            <ac:spMk id="3" creationId="{F559692C-883E-FC49-9BC0-4E1CA2C6C1B8}"/>
          </ac:spMkLst>
        </pc:spChg>
        <pc:spChg chg="add del">
          <ac:chgData name="Jose Israel Rico Peña" userId="402bb1f8-edf8-4e3a-a9d1-207c8dcdf7ad" providerId="ADAL" clId="{22E6A960-7F23-445F-90FC-3A27000DFACB}" dt="2022-02-27T17:07:32.319" v="57" actId="478"/>
          <ac:spMkLst>
            <pc:docMk/>
            <pc:sldMk cId="2255177808" sldId="269"/>
            <ac:spMk id="4" creationId="{DAEC81E2-2405-4BD6-8F3B-62B600CEB2AE}"/>
          </ac:spMkLst>
        </pc:spChg>
      </pc:sldChg>
      <pc:sldChg chg="addSp delSp modSp mod">
        <pc:chgData name="Jose Israel Rico Peña" userId="402bb1f8-edf8-4e3a-a9d1-207c8dcdf7ad" providerId="ADAL" clId="{22E6A960-7F23-445F-90FC-3A27000DFACB}" dt="2022-02-27T17:07:37.120" v="66" actId="20577"/>
        <pc:sldMkLst>
          <pc:docMk/>
          <pc:sldMk cId="9912810" sldId="272"/>
        </pc:sldMkLst>
        <pc:spChg chg="mod">
          <ac:chgData name="Jose Israel Rico Peña" userId="402bb1f8-edf8-4e3a-a9d1-207c8dcdf7ad" providerId="ADAL" clId="{22E6A960-7F23-445F-90FC-3A27000DFACB}" dt="2022-02-27T17:06:18.006" v="31" actId="27636"/>
          <ac:spMkLst>
            <pc:docMk/>
            <pc:sldMk cId="9912810" sldId="272"/>
            <ac:spMk id="3" creationId="{F559692C-883E-FC49-9BC0-4E1CA2C6C1B8}"/>
          </ac:spMkLst>
        </pc:spChg>
        <pc:spChg chg="add del mod">
          <ac:chgData name="Jose Israel Rico Peña" userId="402bb1f8-edf8-4e3a-a9d1-207c8dcdf7ad" providerId="ADAL" clId="{22E6A960-7F23-445F-90FC-3A27000DFACB}" dt="2022-02-27T17:07:37.120" v="66" actId="20577"/>
          <ac:spMkLst>
            <pc:docMk/>
            <pc:sldMk cId="9912810" sldId="272"/>
            <ac:spMk id="5" creationId="{999D6A1B-0763-426C-BD9D-4DEB57158667}"/>
          </ac:spMkLst>
        </pc:spChg>
        <pc:spChg chg="add mod">
          <ac:chgData name="Jose Israel Rico Peña" userId="402bb1f8-edf8-4e3a-a9d1-207c8dcdf7ad" providerId="ADAL" clId="{22E6A960-7F23-445F-90FC-3A27000DFACB}" dt="2022-02-27T17:06:54.688" v="44" actId="14100"/>
          <ac:spMkLst>
            <pc:docMk/>
            <pc:sldMk cId="9912810" sldId="272"/>
            <ac:spMk id="6" creationId="{35137CAB-D814-4478-BE8A-A54E38ECD5B3}"/>
          </ac:spMkLst>
        </pc:spChg>
      </pc:sldChg>
      <pc:sldChg chg="new del">
        <pc:chgData name="Jose Israel Rico Peña" userId="402bb1f8-edf8-4e3a-a9d1-207c8dcdf7ad" providerId="ADAL" clId="{22E6A960-7F23-445F-90FC-3A27000DFACB}" dt="2022-06-11T19:04:41.002" v="68" actId="47"/>
        <pc:sldMkLst>
          <pc:docMk/>
          <pc:sldMk cId="3953625418"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fecha">
            <a:extLst>
              <a:ext uri="{FF2B5EF4-FFF2-40B4-BE49-F238E27FC236}">
                <a16:creationId xmlns:a16="http://schemas.microsoft.com/office/drawing/2014/main" id="{83D6B6E8-8BFC-452A-B3F4-C1FB355F47B9}"/>
              </a:ext>
            </a:extLst>
          </p:cNvPr>
          <p:cNvSpPr>
            <a:spLocks noGrp="1"/>
          </p:cNvSpPr>
          <p:nvPr>
            <p:ph type="dt" sz="half" idx="10"/>
          </p:nvPr>
        </p:nvSpPr>
        <p:spPr>
          <a:xfrm>
            <a:off x="609600" y="6492876"/>
            <a:ext cx="2844800" cy="365125"/>
          </a:xfrm>
          <a:prstGeom prst="rect">
            <a:avLst/>
          </a:prstGeom>
        </p:spPr>
        <p:txBody>
          <a:bodyPr/>
          <a:lstStyle/>
          <a:p>
            <a:endParaRPr lang="es-ES" dirty="0"/>
          </a:p>
        </p:txBody>
      </p:sp>
      <p:sp>
        <p:nvSpPr>
          <p:cNvPr id="7" name="4 Marcador de pie de página">
            <a:extLst>
              <a:ext uri="{FF2B5EF4-FFF2-40B4-BE49-F238E27FC236}">
                <a16:creationId xmlns:a16="http://schemas.microsoft.com/office/drawing/2014/main" id="{0CC005C0-BCEF-42B5-90B4-5DB415AE72E0}"/>
              </a:ext>
            </a:extLst>
          </p:cNvPr>
          <p:cNvSpPr>
            <a:spLocks noGrp="1"/>
          </p:cNvSpPr>
          <p:nvPr>
            <p:ph type="ftr" sz="quarter" idx="11"/>
          </p:nvPr>
        </p:nvSpPr>
        <p:spPr>
          <a:xfrm>
            <a:off x="4165600" y="6492876"/>
            <a:ext cx="3860800" cy="365125"/>
          </a:xfrm>
          <a:prstGeom prst="rect">
            <a:avLst/>
          </a:prstGeom>
        </p:spPr>
        <p:txBody>
          <a:bodyPr/>
          <a:lstStyle>
            <a:lvl1pPr algn="ctr">
              <a:defRPr/>
            </a:lvl1pPr>
          </a:lstStyle>
          <a:p>
            <a:endParaRPr lang="es-ES" dirty="0"/>
          </a:p>
        </p:txBody>
      </p:sp>
      <p:sp>
        <p:nvSpPr>
          <p:cNvPr id="8" name="5 Marcador de número de diapositiva">
            <a:extLst>
              <a:ext uri="{FF2B5EF4-FFF2-40B4-BE49-F238E27FC236}">
                <a16:creationId xmlns:a16="http://schemas.microsoft.com/office/drawing/2014/main" id="{78409E07-0C07-4509-BCC4-F4AB9B766E16}"/>
              </a:ext>
            </a:extLst>
          </p:cNvPr>
          <p:cNvSpPr>
            <a:spLocks noGrp="1"/>
          </p:cNvSpPr>
          <p:nvPr>
            <p:ph type="sldNum" sz="quarter" idx="12"/>
          </p:nvPr>
        </p:nvSpPr>
        <p:spPr>
          <a:xfrm>
            <a:off x="8737600" y="6492876"/>
            <a:ext cx="2844800" cy="365125"/>
          </a:xfrm>
          <a:prstGeom prst="rect">
            <a:avLst/>
          </a:prstGeom>
        </p:spPr>
        <p:txBody>
          <a:bodyPr/>
          <a:lstStyle>
            <a:lvl1pPr algn="r">
              <a:defRPr/>
            </a:lvl1pPr>
          </a:lstStyle>
          <a:p>
            <a:fld id="{132FADFE-3B8F-471C-ABF0-DBC7717ECBBC}" type="slidenum">
              <a:rPr lang="es-ES" smtClean="0"/>
              <a:pPr/>
              <a:t>‹Nº›</a:t>
            </a:fld>
            <a:endParaRPr lang="es-ES"/>
          </a:p>
        </p:txBody>
      </p:sp>
    </p:spTree>
    <p:extLst>
      <p:ext uri="{BB962C8B-B14F-4D97-AF65-F5344CB8AC3E}">
        <p14:creationId xmlns:p14="http://schemas.microsoft.com/office/powerpoint/2010/main" val="14697244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object 11"/>
          <p:cNvSpPr/>
          <p:nvPr userDrawn="1"/>
        </p:nvSpPr>
        <p:spPr>
          <a:xfrm rot="5400000">
            <a:off x="5905497" y="571503"/>
            <a:ext cx="381003" cy="12191999"/>
          </a:xfrm>
          <a:custGeom>
            <a:avLst/>
            <a:gdLst/>
            <a:ahLst/>
            <a:cxnLst/>
            <a:rect l="l" t="t" r="r" b="b"/>
            <a:pathLst>
              <a:path w="725424" h="6858000">
                <a:moveTo>
                  <a:pt x="725424" y="0"/>
                </a:moveTo>
                <a:lnTo>
                  <a:pt x="0" y="0"/>
                </a:lnTo>
                <a:lnTo>
                  <a:pt x="0" y="6857236"/>
                </a:lnTo>
                <a:lnTo>
                  <a:pt x="725424" y="6857236"/>
                </a:lnTo>
                <a:lnTo>
                  <a:pt x="725424" y="0"/>
                </a:lnTo>
                <a:close/>
              </a:path>
            </a:pathLst>
          </a:custGeom>
          <a:solidFill>
            <a:schemeClr val="accent5">
              <a:lumMod val="50000"/>
            </a:schemeClr>
          </a:solidFill>
        </p:spPr>
        <p:txBody>
          <a:bodyPr wrap="square" lIns="0" tIns="0" rIns="0" bIns="0" rtlCol="0">
            <a:noAutofit/>
          </a:bodyPr>
          <a:lstStyle/>
          <a:p>
            <a:endParaRPr sz="1800"/>
          </a:p>
        </p:txBody>
      </p:sp>
      <p:sp>
        <p:nvSpPr>
          <p:cNvPr id="13" name="Cuadro de texto 2"/>
          <p:cNvSpPr txBox="1">
            <a:spLocks noChangeArrowheads="1"/>
          </p:cNvSpPr>
          <p:nvPr userDrawn="1"/>
        </p:nvSpPr>
        <p:spPr bwMode="auto">
          <a:xfrm>
            <a:off x="9766082" y="0"/>
            <a:ext cx="1919684" cy="34290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s-PE" sz="1200" b="1" dirty="0">
                <a:effectLst/>
                <a:latin typeface="Calibri" panose="020F0502020204030204" pitchFamily="34" charset="0"/>
                <a:ea typeface="Times New Roman" panose="02020603050405020304" pitchFamily="18" charset="0"/>
                <a:cs typeface="Times New Roman" panose="02020603050405020304" pitchFamily="18" charset="0"/>
              </a:rPr>
              <a:t>En convenio con</a:t>
            </a:r>
            <a:endParaRPr lang="es-PE" sz="1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5" name="Imagen 14"/>
          <p:cNvPicPr/>
          <p:nvPr userDrawn="1"/>
        </p:nvPicPr>
        <p:blipFill>
          <a:blip r:embed="rId3" cstate="print">
            <a:extLst>
              <a:ext uri="{28A0092B-C50C-407E-A947-70E740481C1C}">
                <a14:useLocalDpi xmlns:a14="http://schemas.microsoft.com/office/drawing/2010/main" val="0"/>
              </a:ext>
            </a:extLst>
          </a:blip>
          <a:stretch>
            <a:fillRect/>
          </a:stretch>
        </p:blipFill>
        <p:spPr>
          <a:xfrm>
            <a:off x="9564648" y="237742"/>
            <a:ext cx="2322553" cy="600459"/>
          </a:xfrm>
          <a:prstGeom prst="rect">
            <a:avLst/>
          </a:prstGeom>
        </p:spPr>
      </p:pic>
      <p:sp>
        <p:nvSpPr>
          <p:cNvPr id="23" name="3 Marcador de fecha">
            <a:extLst>
              <a:ext uri="{FF2B5EF4-FFF2-40B4-BE49-F238E27FC236}">
                <a16:creationId xmlns:a16="http://schemas.microsoft.com/office/drawing/2014/main" id="{3BF3E871-8EDA-43DB-A995-B81BC528E306}"/>
              </a:ext>
            </a:extLst>
          </p:cNvPr>
          <p:cNvSpPr>
            <a:spLocks noGrp="1"/>
          </p:cNvSpPr>
          <p:nvPr>
            <p:ph type="dt" sz="half" idx="2"/>
          </p:nvPr>
        </p:nvSpPr>
        <p:spPr>
          <a:xfrm>
            <a:off x="609600" y="6492876"/>
            <a:ext cx="2844800" cy="365125"/>
          </a:xfrm>
          <a:prstGeom prst="rect">
            <a:avLst/>
          </a:prstGeom>
        </p:spPr>
        <p:txBody>
          <a:bodyPr/>
          <a:lstStyle>
            <a:lvl1pPr>
              <a:defRPr>
                <a:solidFill>
                  <a:schemeClr val="bg1"/>
                </a:solidFill>
              </a:defRPr>
            </a:lvl1pPr>
          </a:lstStyle>
          <a:p>
            <a:endParaRPr lang="es-ES" dirty="0"/>
          </a:p>
        </p:txBody>
      </p:sp>
      <p:sp>
        <p:nvSpPr>
          <p:cNvPr id="24" name="4 Marcador de pie de página">
            <a:extLst>
              <a:ext uri="{FF2B5EF4-FFF2-40B4-BE49-F238E27FC236}">
                <a16:creationId xmlns:a16="http://schemas.microsoft.com/office/drawing/2014/main" id="{F6A17FC3-CB28-4587-BFEA-2B3B81A04CB9}"/>
              </a:ext>
            </a:extLst>
          </p:cNvPr>
          <p:cNvSpPr>
            <a:spLocks noGrp="1"/>
          </p:cNvSpPr>
          <p:nvPr>
            <p:ph type="ftr" sz="quarter" idx="3"/>
          </p:nvPr>
        </p:nvSpPr>
        <p:spPr>
          <a:xfrm>
            <a:off x="4165600" y="6492876"/>
            <a:ext cx="3860800" cy="365125"/>
          </a:xfrm>
          <a:prstGeom prst="rect">
            <a:avLst/>
          </a:prstGeom>
        </p:spPr>
        <p:txBody>
          <a:bodyPr/>
          <a:lstStyle>
            <a:lvl1pPr algn="ctr">
              <a:defRPr>
                <a:solidFill>
                  <a:schemeClr val="bg1"/>
                </a:solidFill>
              </a:defRPr>
            </a:lvl1pPr>
          </a:lstStyle>
          <a:p>
            <a:endParaRPr lang="es-ES" dirty="0"/>
          </a:p>
        </p:txBody>
      </p:sp>
      <p:sp>
        <p:nvSpPr>
          <p:cNvPr id="25" name="5 Marcador de número de diapositiva">
            <a:extLst>
              <a:ext uri="{FF2B5EF4-FFF2-40B4-BE49-F238E27FC236}">
                <a16:creationId xmlns:a16="http://schemas.microsoft.com/office/drawing/2014/main" id="{A4CFA0A8-5DBE-4BA7-9FCA-8C50998CF4D6}"/>
              </a:ext>
            </a:extLst>
          </p:cNvPr>
          <p:cNvSpPr>
            <a:spLocks noGrp="1"/>
          </p:cNvSpPr>
          <p:nvPr>
            <p:ph type="sldNum" sz="quarter" idx="4"/>
          </p:nvPr>
        </p:nvSpPr>
        <p:spPr>
          <a:xfrm>
            <a:off x="8737600" y="6492876"/>
            <a:ext cx="2844800" cy="365125"/>
          </a:xfrm>
          <a:prstGeom prst="rect">
            <a:avLst/>
          </a:prstGeom>
        </p:spPr>
        <p:txBody>
          <a:bodyPr/>
          <a:lstStyle>
            <a:lvl1pPr algn="r">
              <a:defRPr>
                <a:solidFill>
                  <a:schemeClr val="bg1"/>
                </a:solidFill>
              </a:defRPr>
            </a:lvl1pPr>
          </a:lstStyle>
          <a:p>
            <a:fld id="{132FADFE-3B8F-471C-ABF0-DBC7717ECBBC}" type="slidenum">
              <a:rPr lang="es-ES" smtClean="0"/>
              <a:pPr/>
              <a:t>‹Nº›</a:t>
            </a:fld>
            <a:endParaRPr lang="es-ES" dirty="0"/>
          </a:p>
        </p:txBody>
      </p:sp>
      <p:pic>
        <p:nvPicPr>
          <p:cNvPr id="10" name="Imagen 9">
            <a:extLst>
              <a:ext uri="{FF2B5EF4-FFF2-40B4-BE49-F238E27FC236}">
                <a16:creationId xmlns:a16="http://schemas.microsoft.com/office/drawing/2014/main" id="{A1A6A76A-85B5-4110-B64B-82B9AD639F3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5731" y="75686"/>
            <a:ext cx="4013069" cy="800027"/>
          </a:xfrm>
          <a:prstGeom prst="rect">
            <a:avLst/>
          </a:prstGeom>
          <a:noFill/>
        </p:spPr>
      </p:pic>
    </p:spTree>
    <p:extLst>
      <p:ext uri="{BB962C8B-B14F-4D97-AF65-F5344CB8AC3E}">
        <p14:creationId xmlns:p14="http://schemas.microsoft.com/office/powerpoint/2010/main" val="386577224"/>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5E682F7-C0C6-6543-B61B-3C0D436E202E}"/>
              </a:ext>
            </a:extLst>
          </p:cNvPr>
          <p:cNvSpPr>
            <a:spLocks noGrp="1"/>
          </p:cNvSpPr>
          <p:nvPr>
            <p:ph type="sldNum" sz="quarter" idx="12"/>
          </p:nvPr>
        </p:nvSpPr>
        <p:spPr/>
        <p:txBody>
          <a:bodyPr/>
          <a:lstStyle/>
          <a:p>
            <a:fld id="{132FADFE-3B8F-471C-ABF0-DBC7717ECBBC}" type="slidenum">
              <a:rPr lang="es-ES">
                <a:solidFill>
                  <a:prstClr val="white"/>
                </a:solidFill>
                <a:latin typeface="Calibri"/>
              </a:rPr>
              <a:pPr/>
              <a:t>1</a:t>
            </a:fld>
            <a:endParaRPr lang="es-ES">
              <a:solidFill>
                <a:prstClr val="white"/>
              </a:solidFill>
              <a:latin typeface="Calibri"/>
            </a:endParaRPr>
          </a:p>
        </p:txBody>
      </p:sp>
      <p:sp>
        <p:nvSpPr>
          <p:cNvPr id="3" name="Título 1">
            <a:extLst>
              <a:ext uri="{FF2B5EF4-FFF2-40B4-BE49-F238E27FC236}">
                <a16:creationId xmlns:a16="http://schemas.microsoft.com/office/drawing/2014/main" id="{F559692C-883E-FC49-9BC0-4E1CA2C6C1B8}"/>
              </a:ext>
            </a:extLst>
          </p:cNvPr>
          <p:cNvSpPr txBox="1">
            <a:spLocks/>
          </p:cNvSpPr>
          <p:nvPr/>
        </p:nvSpPr>
        <p:spPr>
          <a:xfrm>
            <a:off x="0" y="877824"/>
            <a:ext cx="12192000" cy="874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3200" b="1" dirty="0">
                <a:solidFill>
                  <a:prstClr val="black"/>
                </a:solidFill>
                <a:latin typeface="Calibri Light"/>
              </a:rPr>
              <a:t>1. Antecedentes</a:t>
            </a:r>
            <a:endParaRPr lang="es-ES_tradnl" sz="3100" b="1" dirty="0">
              <a:solidFill>
                <a:prstClr val="black"/>
              </a:solidFill>
              <a:latin typeface="Calibri Light"/>
            </a:endParaRPr>
          </a:p>
        </p:txBody>
      </p:sp>
      <p:sp>
        <p:nvSpPr>
          <p:cNvPr id="5" name="CuadroTexto 4">
            <a:extLst>
              <a:ext uri="{FF2B5EF4-FFF2-40B4-BE49-F238E27FC236}">
                <a16:creationId xmlns:a16="http://schemas.microsoft.com/office/drawing/2014/main" id="{999D6A1B-0763-426C-BD9D-4DEB57158667}"/>
              </a:ext>
            </a:extLst>
          </p:cNvPr>
          <p:cNvSpPr txBox="1"/>
          <p:nvPr/>
        </p:nvSpPr>
        <p:spPr>
          <a:xfrm>
            <a:off x="696036" y="1692319"/>
            <a:ext cx="10886364" cy="42314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_tradnl" sz="2600" dirty="0"/>
              <a:t>Una empresa de ventas en la Web está experimentando un crecimiento en la competencia de nuevos sitios.</a:t>
            </a:r>
          </a:p>
          <a:p>
            <a:pPr marL="285750" indent="-285750">
              <a:lnSpc>
                <a:spcPct val="150000"/>
              </a:lnSpc>
              <a:buFont typeface="Arial" panose="020B0604020202020204" pitchFamily="34" charset="0"/>
              <a:buChar char="•"/>
            </a:pPr>
            <a:r>
              <a:rPr lang="es-ES_tradnl" sz="2600" dirty="0"/>
              <a:t>Al afrontar la realidad de que las tiendas Web están compitiendo por atraer más clientes y tener más leads, la empresa debe encontrar fórmulas para mantener la rentabilidad, sin aumentar el coste de la adquisición de clientes.</a:t>
            </a:r>
          </a:p>
          <a:p>
            <a:pPr marL="285750" indent="-285750">
              <a:lnSpc>
                <a:spcPct val="150000"/>
              </a:lnSpc>
              <a:buFont typeface="Arial" panose="020B0604020202020204" pitchFamily="34" charset="0"/>
              <a:buChar char="•"/>
            </a:pPr>
            <a:r>
              <a:rPr lang="es-ES_tradnl" sz="2600" dirty="0"/>
              <a:t>Una solución propuesta es cultivar las relaciones de los clientes actuales con objeto de aumentar al máximo el valor de cada uno de estos. </a:t>
            </a:r>
          </a:p>
        </p:txBody>
      </p:sp>
      <p:sp>
        <p:nvSpPr>
          <p:cNvPr id="6" name="CuadroTexto 5">
            <a:extLst>
              <a:ext uri="{FF2B5EF4-FFF2-40B4-BE49-F238E27FC236}">
                <a16:creationId xmlns:a16="http://schemas.microsoft.com/office/drawing/2014/main" id="{35137CAB-D814-4478-BE8A-A54E38ECD5B3}"/>
              </a:ext>
            </a:extLst>
          </p:cNvPr>
          <p:cNvSpPr txBox="1"/>
          <p:nvPr/>
        </p:nvSpPr>
        <p:spPr>
          <a:xfrm>
            <a:off x="3474720" y="131588"/>
            <a:ext cx="5712498" cy="461665"/>
          </a:xfrm>
          <a:prstGeom prst="rect">
            <a:avLst/>
          </a:prstGeom>
          <a:noFill/>
        </p:spPr>
        <p:txBody>
          <a:bodyPr wrap="square">
            <a:spAutoFit/>
          </a:bodyPr>
          <a:lstStyle/>
          <a:p>
            <a:pPr algn="ctr"/>
            <a:r>
              <a:rPr lang="es-ES_tradnl" sz="2400" b="1" dirty="0"/>
              <a:t>Fase : Entendimiento de Negocio</a:t>
            </a:r>
          </a:p>
        </p:txBody>
      </p:sp>
    </p:spTree>
    <p:extLst>
      <p:ext uri="{BB962C8B-B14F-4D97-AF65-F5344CB8AC3E}">
        <p14:creationId xmlns:p14="http://schemas.microsoft.com/office/powerpoint/2010/main" val="991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5E682F7-C0C6-6543-B61B-3C0D436E202E}"/>
              </a:ext>
            </a:extLst>
          </p:cNvPr>
          <p:cNvSpPr>
            <a:spLocks noGrp="1"/>
          </p:cNvSpPr>
          <p:nvPr>
            <p:ph type="sldNum" sz="quarter" idx="12"/>
          </p:nvPr>
        </p:nvSpPr>
        <p:spPr/>
        <p:txBody>
          <a:bodyPr/>
          <a:lstStyle/>
          <a:p>
            <a:fld id="{132FADFE-3B8F-471C-ABF0-DBC7717ECBBC}" type="slidenum">
              <a:rPr lang="es-ES">
                <a:solidFill>
                  <a:prstClr val="white"/>
                </a:solidFill>
                <a:latin typeface="Calibri"/>
              </a:rPr>
              <a:pPr/>
              <a:t>2</a:t>
            </a:fld>
            <a:endParaRPr lang="es-ES">
              <a:solidFill>
                <a:prstClr val="white"/>
              </a:solidFill>
              <a:latin typeface="Calibri"/>
            </a:endParaRPr>
          </a:p>
        </p:txBody>
      </p:sp>
      <p:sp>
        <p:nvSpPr>
          <p:cNvPr id="3" name="Título 1">
            <a:extLst>
              <a:ext uri="{FF2B5EF4-FFF2-40B4-BE49-F238E27FC236}">
                <a16:creationId xmlns:a16="http://schemas.microsoft.com/office/drawing/2014/main" id="{F559692C-883E-FC49-9BC0-4E1CA2C6C1B8}"/>
              </a:ext>
            </a:extLst>
          </p:cNvPr>
          <p:cNvSpPr txBox="1">
            <a:spLocks/>
          </p:cNvSpPr>
          <p:nvPr/>
        </p:nvSpPr>
        <p:spPr>
          <a:xfrm>
            <a:off x="0" y="877824"/>
            <a:ext cx="12192000" cy="874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3200" b="1" dirty="0"/>
              <a:t>2. Determinación de los objetivos negocio</a:t>
            </a:r>
            <a:endParaRPr lang="es-ES_tradnl" sz="3100" dirty="0">
              <a:solidFill>
                <a:prstClr val="black"/>
              </a:solidFill>
              <a:latin typeface="Calibri Light"/>
            </a:endParaRPr>
          </a:p>
        </p:txBody>
      </p:sp>
      <p:sp>
        <p:nvSpPr>
          <p:cNvPr id="7" name="Rectángulo 6">
            <a:extLst>
              <a:ext uri="{FF2B5EF4-FFF2-40B4-BE49-F238E27FC236}">
                <a16:creationId xmlns:a16="http://schemas.microsoft.com/office/drawing/2014/main" id="{3B7E75B4-F2AD-49A2-8CCB-600DC3B1433D}"/>
              </a:ext>
            </a:extLst>
          </p:cNvPr>
          <p:cNvSpPr/>
          <p:nvPr/>
        </p:nvSpPr>
        <p:spPr>
          <a:xfrm>
            <a:off x="709685" y="1924735"/>
            <a:ext cx="10872716" cy="3903504"/>
          </a:xfrm>
          <a:prstGeom prst="rect">
            <a:avLst/>
          </a:prstGeom>
        </p:spPr>
        <p:txBody>
          <a:bodyPr wrap="square">
            <a:spAutoFit/>
          </a:bodyPr>
          <a:lstStyle/>
          <a:p>
            <a:pPr marL="285750" indent="-285750">
              <a:lnSpc>
                <a:spcPct val="150000"/>
              </a:lnSpc>
              <a:buFont typeface="Arial" panose="020B0604020202020204" pitchFamily="34" charset="0"/>
              <a:buChar char="•"/>
            </a:pPr>
            <a:r>
              <a:rPr lang="es-PE" sz="2800" b="1" dirty="0"/>
              <a:t>Mejorar las ventas cruzadas </a:t>
            </a:r>
            <a:r>
              <a:rPr lang="es-PE" sz="2800" dirty="0"/>
              <a:t>realizando mejores recomendaciones.  Las ventas cruzadas se aumentan </a:t>
            </a:r>
            <a:r>
              <a:rPr lang="es-PE" sz="2800" b="1" dirty="0"/>
              <a:t>en un 10%</a:t>
            </a:r>
            <a:r>
              <a:rPr lang="es-PE" sz="2800" dirty="0"/>
              <a:t>.</a:t>
            </a:r>
            <a:endParaRPr lang="en-US" sz="2800" dirty="0"/>
          </a:p>
          <a:p>
            <a:pPr marL="285750" indent="-285750">
              <a:lnSpc>
                <a:spcPct val="150000"/>
              </a:lnSpc>
              <a:buFont typeface="Arial" panose="020B0604020202020204" pitchFamily="34" charset="0"/>
              <a:buChar char="•"/>
            </a:pPr>
            <a:r>
              <a:rPr lang="es-PE" sz="2800" b="1" dirty="0"/>
              <a:t>Fomentar la lealtad de los clientes</a:t>
            </a:r>
            <a:r>
              <a:rPr lang="es-PE" sz="2800" dirty="0"/>
              <a:t> con un servicio más personalizado. Los clientes </a:t>
            </a:r>
            <a:r>
              <a:rPr lang="es-PE" sz="2800" b="1" dirty="0"/>
              <a:t>pasan más tiempo y ven más páginas </a:t>
            </a:r>
            <a:r>
              <a:rPr lang="es-PE" sz="2800" dirty="0"/>
              <a:t>en el sitio por cada visita.</a:t>
            </a:r>
          </a:p>
          <a:p>
            <a:pPr marL="285750" indent="-285750">
              <a:lnSpc>
                <a:spcPct val="150000"/>
              </a:lnSpc>
              <a:buFont typeface="Arial" panose="020B0604020202020204" pitchFamily="34" charset="0"/>
              <a:buChar char="•"/>
            </a:pPr>
            <a:r>
              <a:rPr lang="es-PE" sz="2800" dirty="0"/>
              <a:t>El proyecto se complete dentro del plazo y del presupuesto. </a:t>
            </a:r>
            <a:endParaRPr lang="en-US" sz="2800" dirty="0"/>
          </a:p>
        </p:txBody>
      </p:sp>
    </p:spTree>
    <p:extLst>
      <p:ext uri="{BB962C8B-B14F-4D97-AF65-F5344CB8AC3E}">
        <p14:creationId xmlns:p14="http://schemas.microsoft.com/office/powerpoint/2010/main" val="30383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5E682F7-C0C6-6543-B61B-3C0D436E202E}"/>
              </a:ext>
            </a:extLst>
          </p:cNvPr>
          <p:cNvSpPr>
            <a:spLocks noGrp="1"/>
          </p:cNvSpPr>
          <p:nvPr>
            <p:ph type="sldNum" sz="quarter" idx="12"/>
          </p:nvPr>
        </p:nvSpPr>
        <p:spPr>
          <a:xfrm>
            <a:off x="8737600" y="6492876"/>
            <a:ext cx="2844800" cy="365125"/>
          </a:xfrm>
        </p:spPr>
        <p:txBody>
          <a:bodyPr/>
          <a:lstStyle/>
          <a:p>
            <a:fld id="{132FADFE-3B8F-471C-ABF0-DBC7717ECBBC}" type="slidenum">
              <a:rPr lang="es-ES" smtClean="0">
                <a:solidFill>
                  <a:prstClr val="white"/>
                </a:solidFill>
                <a:latin typeface="Calibri"/>
              </a:rPr>
              <a:pPr/>
              <a:t>3</a:t>
            </a:fld>
            <a:endParaRPr lang="es-ES">
              <a:solidFill>
                <a:prstClr val="white"/>
              </a:solidFill>
              <a:latin typeface="Calibri"/>
            </a:endParaRPr>
          </a:p>
        </p:txBody>
      </p:sp>
      <p:sp>
        <p:nvSpPr>
          <p:cNvPr id="3" name="Título 1">
            <a:extLst>
              <a:ext uri="{FF2B5EF4-FFF2-40B4-BE49-F238E27FC236}">
                <a16:creationId xmlns:a16="http://schemas.microsoft.com/office/drawing/2014/main" id="{F559692C-883E-FC49-9BC0-4E1CA2C6C1B8}"/>
              </a:ext>
            </a:extLst>
          </p:cNvPr>
          <p:cNvSpPr txBox="1">
            <a:spLocks/>
          </p:cNvSpPr>
          <p:nvPr/>
        </p:nvSpPr>
        <p:spPr>
          <a:xfrm>
            <a:off x="0" y="877824"/>
            <a:ext cx="12192000" cy="874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3200" b="1" dirty="0"/>
              <a:t>3. Valoración de la situación</a:t>
            </a:r>
          </a:p>
        </p:txBody>
      </p:sp>
      <p:sp>
        <p:nvSpPr>
          <p:cNvPr id="4" name="Rectángulo 3">
            <a:extLst>
              <a:ext uri="{FF2B5EF4-FFF2-40B4-BE49-F238E27FC236}">
                <a16:creationId xmlns:a16="http://schemas.microsoft.com/office/drawing/2014/main" id="{2628FBA9-1AFA-4841-9419-675193347CA3}"/>
              </a:ext>
            </a:extLst>
          </p:cNvPr>
          <p:cNvSpPr/>
          <p:nvPr/>
        </p:nvSpPr>
        <p:spPr>
          <a:xfrm>
            <a:off x="668740" y="1769360"/>
            <a:ext cx="10854519" cy="4708981"/>
          </a:xfrm>
          <a:prstGeom prst="rect">
            <a:avLst/>
          </a:prstGeom>
        </p:spPr>
        <p:txBody>
          <a:bodyPr wrap="square">
            <a:spAutoFit/>
          </a:bodyPr>
          <a:lstStyle/>
          <a:p>
            <a:pPr marL="285750" indent="-285750">
              <a:buFont typeface="Arial" panose="020B0604020202020204" pitchFamily="34" charset="0"/>
              <a:buChar char="•"/>
            </a:pPr>
            <a:r>
              <a:rPr lang="es-PE" sz="2000" b="1" dirty="0"/>
              <a:t>Personal. </a:t>
            </a:r>
            <a:r>
              <a:rPr lang="es-PE" sz="2000" dirty="0"/>
              <a:t>Existe experiencia con la gestión de registros de servidor y bases de datos de producto y compras, pero poca experiencia en almacenamiento de datos y limpieza de datos para análisis. Además, también se puede consultar a un especialista en base de datos. Como la empresa espera que los resultados del estudio formarán parte de un proceso continuado de analítica Web, la gestión también debe considerar si alguna de las posiciones creadas durante las actividades actuales serán permanentes.</a:t>
            </a:r>
          </a:p>
          <a:p>
            <a:pPr marL="285750" indent="-285750">
              <a:buFont typeface="Arial" panose="020B0604020202020204" pitchFamily="34" charset="0"/>
              <a:buChar char="•"/>
            </a:pPr>
            <a:endParaRPr lang="es-PE" sz="2000" dirty="0"/>
          </a:p>
          <a:p>
            <a:pPr marL="285750" indent="-285750">
              <a:buFont typeface="Arial" panose="020B0604020202020204" pitchFamily="34" charset="0"/>
              <a:buChar char="•"/>
            </a:pPr>
            <a:r>
              <a:rPr lang="es-PE" sz="2000" b="1" dirty="0"/>
              <a:t>Datos. </a:t>
            </a:r>
            <a:r>
              <a:rPr lang="es-PE" sz="2000" dirty="0"/>
              <a:t>Como se trata de una empresa consolidada, existen multitud de datos de registro Web y de compras para incorporar. De hecho, para el estudio inicial, la empresa restringirá el análisis a los clientes que se hayan “registrado” en el sitio. Si es satisfactorio, el programa se puede ampliar.</a:t>
            </a:r>
          </a:p>
          <a:p>
            <a:pPr marL="285750" indent="-285750">
              <a:buFont typeface="Arial" panose="020B0604020202020204" pitchFamily="34" charset="0"/>
              <a:buChar char="•"/>
            </a:pPr>
            <a:endParaRPr lang="es-PE" sz="2000" dirty="0"/>
          </a:p>
          <a:p>
            <a:pPr marL="285750" indent="-285750">
              <a:buFont typeface="Arial" panose="020B0604020202020204" pitchFamily="34" charset="0"/>
              <a:buChar char="•"/>
            </a:pPr>
            <a:r>
              <a:rPr lang="es-PE" sz="2000" b="1" dirty="0"/>
              <a:t>Riesgos. </a:t>
            </a:r>
            <a:r>
              <a:rPr lang="es-PE" sz="2000" dirty="0"/>
              <a:t>El proyecto inicial se programa para un único trimestre. Además, no se dispone de liquidez extra por el momento, por lo que es esencial que el estudio se complete dentro del presupuesto. Si alguno de estos objetivos se pone en peligro, los directivos comerciales han sugerido que el ámbito del proyecto se debe reducir.</a:t>
            </a:r>
          </a:p>
        </p:txBody>
      </p:sp>
    </p:spTree>
    <p:extLst>
      <p:ext uri="{BB962C8B-B14F-4D97-AF65-F5344CB8AC3E}">
        <p14:creationId xmlns:p14="http://schemas.microsoft.com/office/powerpoint/2010/main" val="344100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5E682F7-C0C6-6543-B61B-3C0D436E202E}"/>
              </a:ext>
            </a:extLst>
          </p:cNvPr>
          <p:cNvSpPr>
            <a:spLocks noGrp="1"/>
          </p:cNvSpPr>
          <p:nvPr>
            <p:ph type="sldNum" sz="quarter" idx="12"/>
          </p:nvPr>
        </p:nvSpPr>
        <p:spPr/>
        <p:txBody>
          <a:bodyPr/>
          <a:lstStyle/>
          <a:p>
            <a:fld id="{132FADFE-3B8F-471C-ABF0-DBC7717ECBBC}" type="slidenum">
              <a:rPr lang="es-ES">
                <a:solidFill>
                  <a:prstClr val="white"/>
                </a:solidFill>
                <a:latin typeface="Calibri"/>
              </a:rPr>
              <a:pPr/>
              <a:t>4</a:t>
            </a:fld>
            <a:endParaRPr lang="es-ES">
              <a:solidFill>
                <a:prstClr val="white"/>
              </a:solidFill>
              <a:latin typeface="Calibri"/>
            </a:endParaRPr>
          </a:p>
        </p:txBody>
      </p:sp>
      <p:sp>
        <p:nvSpPr>
          <p:cNvPr id="3" name="Título 1">
            <a:extLst>
              <a:ext uri="{FF2B5EF4-FFF2-40B4-BE49-F238E27FC236}">
                <a16:creationId xmlns:a16="http://schemas.microsoft.com/office/drawing/2014/main" id="{F559692C-883E-FC49-9BC0-4E1CA2C6C1B8}"/>
              </a:ext>
            </a:extLst>
          </p:cNvPr>
          <p:cNvSpPr txBox="1">
            <a:spLocks/>
          </p:cNvSpPr>
          <p:nvPr/>
        </p:nvSpPr>
        <p:spPr>
          <a:xfrm>
            <a:off x="0" y="877824"/>
            <a:ext cx="12192000" cy="8747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sz="3200" b="1" dirty="0"/>
              <a:t>4. Determinación de los objetivos del </a:t>
            </a:r>
            <a:r>
              <a:rPr lang="es-ES_tradnl" sz="3200" b="1" dirty="0" err="1"/>
              <a:t>Analytics</a:t>
            </a:r>
            <a:r>
              <a:rPr lang="es-ES_tradnl" sz="3200" b="1" dirty="0"/>
              <a:t> (Minería de Datos)</a:t>
            </a:r>
          </a:p>
        </p:txBody>
      </p:sp>
      <p:sp>
        <p:nvSpPr>
          <p:cNvPr id="4" name="Rectángulo 3">
            <a:extLst>
              <a:ext uri="{FF2B5EF4-FFF2-40B4-BE49-F238E27FC236}">
                <a16:creationId xmlns:a16="http://schemas.microsoft.com/office/drawing/2014/main" id="{DAEC81E2-2405-4BD6-8F3B-62B600CEB2AE}"/>
              </a:ext>
            </a:extLst>
          </p:cNvPr>
          <p:cNvSpPr/>
          <p:nvPr/>
        </p:nvSpPr>
        <p:spPr>
          <a:xfrm>
            <a:off x="682388" y="1746280"/>
            <a:ext cx="10900011" cy="4524315"/>
          </a:xfrm>
          <a:prstGeom prst="rect">
            <a:avLst/>
          </a:prstGeom>
        </p:spPr>
        <p:txBody>
          <a:bodyPr wrap="square">
            <a:spAutoFit/>
          </a:bodyPr>
          <a:lstStyle/>
          <a:p>
            <a:pPr marL="285750" indent="-285750" algn="just">
              <a:buFont typeface="Arial" panose="020B0604020202020204" pitchFamily="34" charset="0"/>
              <a:buChar char="•"/>
            </a:pPr>
            <a:r>
              <a:rPr lang="es-PE" sz="2600" dirty="0"/>
              <a:t>Utilizar información histórica del comportamiento de compras para generar un modelo de que  enlace productos relacionados. Si un cliente consultan la descripción de un producto, se proporcionaran enlaces a otros productos de un grupo relacionado (</a:t>
            </a:r>
            <a:r>
              <a:rPr lang="es-PE" sz="2600" b="1" dirty="0"/>
              <a:t>análisis de la cesta de compra</a:t>
            </a:r>
            <a:r>
              <a:rPr lang="es-PE" sz="2600" dirty="0"/>
              <a:t>).</a:t>
            </a:r>
          </a:p>
          <a:p>
            <a:pPr marL="285750" indent="-285750" algn="just">
              <a:buFont typeface="Arial" panose="020B0604020202020204" pitchFamily="34" charset="0"/>
              <a:buChar char="•"/>
            </a:pPr>
            <a:r>
              <a:rPr lang="es-PE" sz="2600" dirty="0"/>
              <a:t>Utilizar registros Web de marcación (tags) para determinar qué intentan buscar los diferentes clientes y rediseñe el sitio para resaltar estos elementos. Cada “tipo” de cliente diferente verá una página de inicio diferente del sitio (</a:t>
            </a:r>
            <a:r>
              <a:rPr lang="es-PE" sz="2600" b="1" dirty="0"/>
              <a:t>perfil del sitio</a:t>
            </a:r>
            <a:r>
              <a:rPr lang="es-PE" sz="2600" dirty="0"/>
              <a:t>).</a:t>
            </a:r>
          </a:p>
          <a:p>
            <a:pPr algn="just"/>
            <a:endParaRPr lang="es-PE" sz="2400" dirty="0"/>
          </a:p>
          <a:p>
            <a:pPr algn="just"/>
            <a:r>
              <a:rPr lang="es-PE" sz="1400" b="1" dirty="0"/>
              <a:t>Análisis de la cesta de compra :</a:t>
            </a:r>
            <a:r>
              <a:rPr lang="es-PE" sz="1400" dirty="0"/>
              <a:t>Una asociación podría indicarle cuáles son los artículos que se suelen comprar al mismo tiempo. En la minería de datos, esta técnica se usa para analizar el comportamiento de compra de los clientes en conjuntos de datos de gran tamaño. Los vendedores pueden usar la información para realizar recomendaciones a los clientes sobre productos relacionados y promocionar estos colocándolos muy cerca unos de otros en páginas Web, catálogos o en la misma estantería.</a:t>
            </a:r>
          </a:p>
        </p:txBody>
      </p:sp>
    </p:spTree>
    <p:extLst>
      <p:ext uri="{BB962C8B-B14F-4D97-AF65-F5344CB8AC3E}">
        <p14:creationId xmlns:p14="http://schemas.microsoft.com/office/powerpoint/2010/main" val="2255177808"/>
      </p:ext>
    </p:extLst>
  </p:cSld>
  <p:clrMapOvr>
    <a:masterClrMapping/>
  </p:clrMapOvr>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558</Words>
  <Application>Microsoft Office PowerPoint</Application>
  <PresentationFormat>Panorámica</PresentationFormat>
  <Paragraphs>24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Diseño personalizado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Israel Rico Peña</dc:creator>
  <cp:lastModifiedBy>Jose Israel Rico Peña</cp:lastModifiedBy>
  <cp:revision>10</cp:revision>
  <dcterms:created xsi:type="dcterms:W3CDTF">2020-05-16T17:49:35Z</dcterms:created>
  <dcterms:modified xsi:type="dcterms:W3CDTF">2022-06-11T19:04:49Z</dcterms:modified>
</cp:coreProperties>
</file>