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Israel Rico Peña" userId="402bb1f8-edf8-4e3a-a9d1-207c8dcdf7ad" providerId="ADAL" clId="{FAACC239-5132-442C-9C08-0725981A3C95}"/>
    <pc:docChg chg="custSel modSld">
      <pc:chgData name="Jose Israel Rico Peña" userId="402bb1f8-edf8-4e3a-a9d1-207c8dcdf7ad" providerId="ADAL" clId="{FAACC239-5132-442C-9C08-0725981A3C95}" dt="2022-02-27T17:08:52.164" v="3" actId="478"/>
      <pc:docMkLst>
        <pc:docMk/>
      </pc:docMkLst>
      <pc:sldChg chg="delSp mod">
        <pc:chgData name="Jose Israel Rico Peña" userId="402bb1f8-edf8-4e3a-a9d1-207c8dcdf7ad" providerId="ADAL" clId="{FAACC239-5132-442C-9C08-0725981A3C95}" dt="2022-02-27T17:08:45.909" v="1" actId="478"/>
        <pc:sldMkLst>
          <pc:docMk/>
          <pc:sldMk cId="3038316621" sldId="267"/>
        </pc:sldMkLst>
        <pc:spChg chg="del">
          <ac:chgData name="Jose Israel Rico Peña" userId="402bb1f8-edf8-4e3a-a9d1-207c8dcdf7ad" providerId="ADAL" clId="{FAACC239-5132-442C-9C08-0725981A3C95}" dt="2022-02-27T17:08:45.909" v="1" actId="478"/>
          <ac:spMkLst>
            <pc:docMk/>
            <pc:sldMk cId="3038316621" sldId="267"/>
            <ac:spMk id="7" creationId="{3B7E75B4-F2AD-49A2-8CCB-600DC3B1433D}"/>
          </ac:spMkLst>
        </pc:spChg>
      </pc:sldChg>
      <pc:sldChg chg="delSp mod">
        <pc:chgData name="Jose Israel Rico Peña" userId="402bb1f8-edf8-4e3a-a9d1-207c8dcdf7ad" providerId="ADAL" clId="{FAACC239-5132-442C-9C08-0725981A3C95}" dt="2022-02-27T17:08:48.541" v="2" actId="478"/>
        <pc:sldMkLst>
          <pc:docMk/>
          <pc:sldMk cId="3441009972" sldId="268"/>
        </pc:sldMkLst>
        <pc:spChg chg="del">
          <ac:chgData name="Jose Israel Rico Peña" userId="402bb1f8-edf8-4e3a-a9d1-207c8dcdf7ad" providerId="ADAL" clId="{FAACC239-5132-442C-9C08-0725981A3C95}" dt="2022-02-27T17:08:48.541" v="2" actId="478"/>
          <ac:spMkLst>
            <pc:docMk/>
            <pc:sldMk cId="3441009972" sldId="268"/>
            <ac:spMk id="4" creationId="{2628FBA9-1AFA-4841-9419-675193347CA3}"/>
          </ac:spMkLst>
        </pc:spChg>
      </pc:sldChg>
      <pc:sldChg chg="delSp mod">
        <pc:chgData name="Jose Israel Rico Peña" userId="402bb1f8-edf8-4e3a-a9d1-207c8dcdf7ad" providerId="ADAL" clId="{FAACC239-5132-442C-9C08-0725981A3C95}" dt="2022-02-27T17:08:52.164" v="3" actId="478"/>
        <pc:sldMkLst>
          <pc:docMk/>
          <pc:sldMk cId="2255177808" sldId="269"/>
        </pc:sldMkLst>
        <pc:spChg chg="del">
          <ac:chgData name="Jose Israel Rico Peña" userId="402bb1f8-edf8-4e3a-a9d1-207c8dcdf7ad" providerId="ADAL" clId="{FAACC239-5132-442C-9C08-0725981A3C95}" dt="2022-02-27T17:08:52.164" v="3" actId="478"/>
          <ac:spMkLst>
            <pc:docMk/>
            <pc:sldMk cId="2255177808" sldId="269"/>
            <ac:spMk id="4" creationId="{DAEC81E2-2405-4BD6-8F3B-62B600CEB2AE}"/>
          </ac:spMkLst>
        </pc:spChg>
      </pc:sldChg>
      <pc:sldChg chg="delSp mod">
        <pc:chgData name="Jose Israel Rico Peña" userId="402bb1f8-edf8-4e3a-a9d1-207c8dcdf7ad" providerId="ADAL" clId="{FAACC239-5132-442C-9C08-0725981A3C95}" dt="2022-02-27T17:08:43.884" v="0" actId="478"/>
        <pc:sldMkLst>
          <pc:docMk/>
          <pc:sldMk cId="9912810" sldId="272"/>
        </pc:sldMkLst>
        <pc:spChg chg="del">
          <ac:chgData name="Jose Israel Rico Peña" userId="402bb1f8-edf8-4e3a-a9d1-207c8dcdf7ad" providerId="ADAL" clId="{FAACC239-5132-442C-9C08-0725981A3C95}" dt="2022-02-27T17:08:43.884" v="0" actId="478"/>
          <ac:spMkLst>
            <pc:docMk/>
            <pc:sldMk cId="9912810" sldId="272"/>
            <ac:spMk id="5" creationId="{999D6A1B-0763-426C-BD9D-4DEB5715866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83D6B6E8-8BFC-452A-B3F4-C1FB355F4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492876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7" name="4 Marcador de pie de página">
            <a:extLst>
              <a:ext uri="{FF2B5EF4-FFF2-40B4-BE49-F238E27FC236}">
                <a16:creationId xmlns:a16="http://schemas.microsoft.com/office/drawing/2014/main" id="{0CC005C0-BCEF-42B5-90B4-5DB415AE7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492876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s-ES" dirty="0"/>
          </a:p>
        </p:txBody>
      </p:sp>
      <p:sp>
        <p:nvSpPr>
          <p:cNvPr id="8" name="5 Marcador de número de diapositiva">
            <a:extLst>
              <a:ext uri="{FF2B5EF4-FFF2-40B4-BE49-F238E27FC236}">
                <a16:creationId xmlns:a16="http://schemas.microsoft.com/office/drawing/2014/main" id="{78409E07-0C07-4509-BCC4-F4AB9B76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492876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972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1"/>
          <p:cNvSpPr/>
          <p:nvPr userDrawn="1"/>
        </p:nvSpPr>
        <p:spPr>
          <a:xfrm rot="5400000">
            <a:off x="5905497" y="571503"/>
            <a:ext cx="381003" cy="12191999"/>
          </a:xfrm>
          <a:custGeom>
            <a:avLst/>
            <a:gdLst/>
            <a:ahLst/>
            <a:cxnLst/>
            <a:rect l="l" t="t" r="r" b="b"/>
            <a:pathLst>
              <a:path w="725424" h="6858000">
                <a:moveTo>
                  <a:pt x="725424" y="0"/>
                </a:moveTo>
                <a:lnTo>
                  <a:pt x="0" y="0"/>
                </a:lnTo>
                <a:lnTo>
                  <a:pt x="0" y="6857236"/>
                </a:lnTo>
                <a:lnTo>
                  <a:pt x="725424" y="6857236"/>
                </a:lnTo>
                <a:lnTo>
                  <a:pt x="725424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13" name="Cuadro de texto 2"/>
          <p:cNvSpPr txBox="1">
            <a:spLocks noChangeArrowheads="1"/>
          </p:cNvSpPr>
          <p:nvPr userDrawn="1"/>
        </p:nvSpPr>
        <p:spPr bwMode="auto">
          <a:xfrm>
            <a:off x="9766082" y="0"/>
            <a:ext cx="1919684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s-PE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convenio con</a:t>
            </a:r>
            <a:endParaRPr lang="es-PE" sz="1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Imagen 14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648" y="237742"/>
            <a:ext cx="2322553" cy="600459"/>
          </a:xfrm>
          <a:prstGeom prst="rect">
            <a:avLst/>
          </a:prstGeom>
        </p:spPr>
      </p:pic>
      <p:sp>
        <p:nvSpPr>
          <p:cNvPr id="23" name="3 Marcador de fecha">
            <a:extLst>
              <a:ext uri="{FF2B5EF4-FFF2-40B4-BE49-F238E27FC236}">
                <a16:creationId xmlns:a16="http://schemas.microsoft.com/office/drawing/2014/main" id="{3BF3E871-8EDA-43DB-A995-B81BC528E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49287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24" name="4 Marcador de pie de página">
            <a:extLst>
              <a:ext uri="{FF2B5EF4-FFF2-40B4-BE49-F238E27FC236}">
                <a16:creationId xmlns:a16="http://schemas.microsoft.com/office/drawing/2014/main" id="{F6A17FC3-CB28-4587-BFEA-2B3B81A04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92876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25" name="5 Marcador de número de diapositiva">
            <a:extLst>
              <a:ext uri="{FF2B5EF4-FFF2-40B4-BE49-F238E27FC236}">
                <a16:creationId xmlns:a16="http://schemas.microsoft.com/office/drawing/2014/main" id="{A4CFA0A8-5DBE-4BA7-9FCA-8C50998CF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492876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1A6A76A-85B5-4110-B64B-82B9AD639F34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31" y="75686"/>
            <a:ext cx="4013069" cy="8000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57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5E682F7-C0C6-6543-B61B-3C0D436E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>
                <a:solidFill>
                  <a:prstClr val="white"/>
                </a:solidFill>
                <a:latin typeface="Calibri"/>
              </a:rPr>
              <a:pPr/>
              <a:t>1</a:t>
            </a:fld>
            <a:endParaRPr lang="es-E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559692C-883E-FC49-9BC0-4E1CA2C6C1B8}"/>
              </a:ext>
            </a:extLst>
          </p:cNvPr>
          <p:cNvSpPr txBox="1">
            <a:spLocks/>
          </p:cNvSpPr>
          <p:nvPr/>
        </p:nvSpPr>
        <p:spPr>
          <a:xfrm>
            <a:off x="0" y="877824"/>
            <a:ext cx="12192000" cy="874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3200" b="1" dirty="0">
                <a:solidFill>
                  <a:prstClr val="black"/>
                </a:solidFill>
                <a:latin typeface="Calibri Light"/>
              </a:rPr>
              <a:t>1. Antecedentes</a:t>
            </a:r>
            <a:endParaRPr lang="es-ES_tradnl" sz="3100" b="1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5137CAB-D814-4478-BE8A-A54E38ECD5B3}"/>
              </a:ext>
            </a:extLst>
          </p:cNvPr>
          <p:cNvSpPr txBox="1"/>
          <p:nvPr/>
        </p:nvSpPr>
        <p:spPr>
          <a:xfrm>
            <a:off x="3474720" y="131588"/>
            <a:ext cx="57124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400" b="1" dirty="0"/>
              <a:t>Fase : Entendimiento de Negocio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FD35FA2-805F-52D5-04FF-65C57449404D}"/>
              </a:ext>
            </a:extLst>
          </p:cNvPr>
          <p:cNvSpPr txBox="1"/>
          <p:nvPr/>
        </p:nvSpPr>
        <p:spPr>
          <a:xfrm>
            <a:off x="1325461" y="2083701"/>
            <a:ext cx="91004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Se observado  un aumento en los tiempos de entrega de los productos </a:t>
            </a:r>
          </a:p>
          <a:p>
            <a:r>
              <a:rPr lang="es-MX" sz="2400" dirty="0"/>
              <a:t>Por esta razón se ha recibido muchas criticas por parte de los clientes .</a:t>
            </a:r>
          </a:p>
          <a:p>
            <a:endParaRPr lang="es-MX" sz="2400" dirty="0"/>
          </a:p>
          <a:p>
            <a:r>
              <a:rPr lang="es-MX" sz="2400" dirty="0"/>
              <a:t>Tambien se ha detectado un aumento en los gastos de transporte (</a:t>
            </a:r>
            <a:r>
              <a:rPr lang="es-MX" sz="2400" dirty="0" err="1"/>
              <a:t>gasolinas,peajes,cocheras,etc</a:t>
            </a:r>
            <a:r>
              <a:rPr lang="es-MX" sz="2400" dirty="0"/>
              <a:t>)</a:t>
            </a:r>
          </a:p>
          <a:p>
            <a:endParaRPr lang="es-MX" sz="2400" dirty="0"/>
          </a:p>
          <a:p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6FEFA10-65AD-4481-76D1-077BF42972D3}"/>
              </a:ext>
            </a:extLst>
          </p:cNvPr>
          <p:cNvSpPr txBox="1"/>
          <p:nvPr/>
        </p:nvSpPr>
        <p:spPr>
          <a:xfrm>
            <a:off x="1325461" y="1622036"/>
            <a:ext cx="18686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2400" b="1" dirty="0"/>
              <a:t>Courier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91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5E682F7-C0C6-6543-B61B-3C0D436E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>
                <a:solidFill>
                  <a:prstClr val="white"/>
                </a:solidFill>
                <a:latin typeface="Calibri"/>
              </a:rPr>
              <a:pPr/>
              <a:t>2</a:t>
            </a:fld>
            <a:endParaRPr lang="es-E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559692C-883E-FC49-9BC0-4E1CA2C6C1B8}"/>
              </a:ext>
            </a:extLst>
          </p:cNvPr>
          <p:cNvSpPr txBox="1">
            <a:spLocks/>
          </p:cNvSpPr>
          <p:nvPr/>
        </p:nvSpPr>
        <p:spPr>
          <a:xfrm>
            <a:off x="0" y="877824"/>
            <a:ext cx="12192000" cy="874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z="3200" b="1" dirty="0"/>
              <a:t>2. Determinación de los objetivos negocio</a:t>
            </a:r>
            <a:endParaRPr lang="es-ES_tradnl" sz="3100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D282747-AC0F-6D1F-1106-307C1653029B}"/>
              </a:ext>
            </a:extLst>
          </p:cNvPr>
          <p:cNvSpPr txBox="1"/>
          <p:nvPr/>
        </p:nvSpPr>
        <p:spPr>
          <a:xfrm>
            <a:off x="1083180" y="1915156"/>
            <a:ext cx="9325598" cy="28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b="1" dirty="0"/>
              <a:t>Disminuir  los tiempos de entrega  según el tipo de clientes (segmentándolos en su frecuencia compras ) 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2400" b="1" dirty="0"/>
              <a:t>Mejorar el servicio de tiempo de entrega de los productos en el rango ofrecido ( 3 días )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03831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5E682F7-C0C6-6543-B61B-3C0D436E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492876"/>
            <a:ext cx="2844800" cy="365125"/>
          </a:xfrm>
        </p:spPr>
        <p:txBody>
          <a:bodyPr/>
          <a:lstStyle/>
          <a:p>
            <a:fld id="{132FADFE-3B8F-471C-ABF0-DBC7717ECBBC}" type="slidenum">
              <a:rPr lang="es-ES" smtClean="0">
                <a:solidFill>
                  <a:prstClr val="white"/>
                </a:solidFill>
                <a:latin typeface="Calibri"/>
              </a:rPr>
              <a:pPr/>
              <a:t>3</a:t>
            </a:fld>
            <a:endParaRPr lang="es-E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559692C-883E-FC49-9BC0-4E1CA2C6C1B8}"/>
              </a:ext>
            </a:extLst>
          </p:cNvPr>
          <p:cNvSpPr txBox="1">
            <a:spLocks/>
          </p:cNvSpPr>
          <p:nvPr/>
        </p:nvSpPr>
        <p:spPr>
          <a:xfrm>
            <a:off x="0" y="877824"/>
            <a:ext cx="12192000" cy="874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3200" b="1" dirty="0"/>
              <a:t>3. Valoración de la situación</a:t>
            </a:r>
          </a:p>
        </p:txBody>
      </p:sp>
    </p:spTree>
    <p:extLst>
      <p:ext uri="{BB962C8B-B14F-4D97-AF65-F5344CB8AC3E}">
        <p14:creationId xmlns:p14="http://schemas.microsoft.com/office/powerpoint/2010/main" val="344100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5E682F7-C0C6-6543-B61B-3C0D436E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>
                <a:solidFill>
                  <a:prstClr val="white"/>
                </a:solidFill>
                <a:latin typeface="Calibri"/>
              </a:rPr>
              <a:pPr/>
              <a:t>4</a:t>
            </a:fld>
            <a:endParaRPr lang="es-E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559692C-883E-FC49-9BC0-4E1CA2C6C1B8}"/>
              </a:ext>
            </a:extLst>
          </p:cNvPr>
          <p:cNvSpPr txBox="1">
            <a:spLocks/>
          </p:cNvSpPr>
          <p:nvPr/>
        </p:nvSpPr>
        <p:spPr>
          <a:xfrm>
            <a:off x="0" y="877824"/>
            <a:ext cx="12192000" cy="874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3200" b="1" dirty="0"/>
              <a:t>4. Determinación de los objetivos del </a:t>
            </a:r>
            <a:r>
              <a:rPr lang="es-ES_tradnl" sz="3200" b="1" dirty="0" err="1"/>
              <a:t>Analytics</a:t>
            </a:r>
            <a:r>
              <a:rPr lang="es-ES_tradnl" sz="3200" b="1" dirty="0"/>
              <a:t> (Minería de Datos)</a:t>
            </a:r>
          </a:p>
        </p:txBody>
      </p:sp>
    </p:spTree>
    <p:extLst>
      <p:ext uri="{BB962C8B-B14F-4D97-AF65-F5344CB8AC3E}">
        <p14:creationId xmlns:p14="http://schemas.microsoft.com/office/powerpoint/2010/main" val="2255177808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121</Words>
  <Application>Microsoft Office PowerPoint</Application>
  <PresentationFormat>Panorámica</PresentationFormat>
  <Paragraphs>17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Diseño personalizado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Israel Rico Peña</dc:creator>
  <cp:lastModifiedBy>Alvaro Cesar  Tauma Salvador</cp:lastModifiedBy>
  <cp:revision>12</cp:revision>
  <dcterms:created xsi:type="dcterms:W3CDTF">2020-05-16T17:49:35Z</dcterms:created>
  <dcterms:modified xsi:type="dcterms:W3CDTF">2024-02-18T18:56:25Z</dcterms:modified>
</cp:coreProperties>
</file>