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70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8"/>
  </p:normalViewPr>
  <p:slideViewPr>
    <p:cSldViewPr snapToGrid="0" snapToObjects="1">
      <p:cViewPr varScale="1">
        <p:scale>
          <a:sx n="114" d="100"/>
          <a:sy n="114" d="100"/>
        </p:scale>
        <p:origin x="92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0CCE75-FCC3-FC45-BD08-F4115CD8FB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F8FB8-00BA-F04B-9A4C-9C9C846F9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5857D08-6BA9-5849-B98B-DCC96022A2C5}" type="datetime1">
              <a:rPr lang="en-US" altLang="en-US"/>
              <a:pPr>
                <a:defRPr/>
              </a:pPr>
              <a:t>12/11/23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4355A-AF7E-3E43-8CBE-DC07400A2E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ABF63-C7C8-EF46-830D-08A2E2A710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B2E2B65-D9B0-8B42-A13B-8874EA934E2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BD88CC-0924-3F44-901D-72B7DBDD8E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02666-F38B-8641-86C0-7065D40578D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CA9CA63-0CE7-C24C-AB93-5FFFE104E776}" type="datetime1">
              <a:rPr lang="en-US" altLang="en-US"/>
              <a:pPr>
                <a:defRPr/>
              </a:pPr>
              <a:t>12/11/23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2E60B42-4B24-A045-B7FC-385E56289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6234150-DF5B-FE4F-B666-A097C0B7B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  <a:endParaRPr lang="en-US" alt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E61A1-B5B5-D645-9169-CE86B486FF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782BE-1F98-A24F-9BD0-C61CD9CBA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F473A99-2676-FB4A-9E13-1C97AA18A65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7AA2-2279-AF09-350F-677B34B4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E294F-6579-D44D-91AF-CEE819E2872E}" type="datetime1">
              <a:rPr lang="en-US" altLang="en-US"/>
              <a:pPr>
                <a:defRPr/>
              </a:pPr>
              <a:t>12/11/23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06BB6-EEEE-6459-932C-7822B06F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CCD3C-AC18-D3AB-7B97-6F2628D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51F18D-5CEB-1449-8ED9-031B595B90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971601"/>
      </p:ext>
    </p:extLst>
  </p:cSld>
  <p:clrMapOvr>
    <a:masterClrMapping/>
  </p:clrMapOvr>
  <p:transition advClick="0" advTm="1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F71C-4EDF-3344-1BE7-B42AF18B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44575-3CBA-DC46-9968-3D00391CA6C9}" type="datetime1">
              <a:rPr lang="en-US" altLang="en-US"/>
              <a:pPr>
                <a:defRPr/>
              </a:pPr>
              <a:t>12/11/23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39A84-A894-686E-5037-39610ACF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8696-ECD2-E9AD-F9C0-6FE524EE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7977E-7BA0-2C45-B477-CDD56BA601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49988"/>
      </p:ext>
    </p:extLst>
  </p:cSld>
  <p:clrMapOvr>
    <a:masterClrMapping/>
  </p:clrMapOvr>
  <p:transition advClick="0" advTm="1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76932-E623-2E85-C400-A94FD50E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31B33-FF40-9E4C-9863-AF2351C6966F}" type="datetime1">
              <a:rPr lang="en-US" altLang="en-US"/>
              <a:pPr>
                <a:defRPr/>
              </a:pPr>
              <a:t>12/11/23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C2A9D-98DA-A740-6C50-4DF7502B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8D90E-2881-8B87-F741-D9FA0312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5A5E1-9070-AA4E-BFD4-95B4E3AAC8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793404"/>
      </p:ext>
    </p:extLst>
  </p:cSld>
  <p:clrMapOvr>
    <a:masterClrMapping/>
  </p:clrMapOvr>
  <p:transition advClick="0" advTm="1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24294-1083-F3EA-34C3-7DD149E4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C099D-A446-4E4B-9A37-11F30642B973}" type="datetime1">
              <a:rPr lang="en-US" altLang="en-US"/>
              <a:pPr>
                <a:defRPr/>
              </a:pPr>
              <a:t>12/11/23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A740-EA19-3EB0-FA41-13217719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D50C-81E4-2384-FA98-E52ECB17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33334-7581-5C4F-8A8F-0855AEE2B8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571587"/>
      </p:ext>
    </p:extLst>
  </p:cSld>
  <p:clrMapOvr>
    <a:masterClrMapping/>
  </p:clrMapOvr>
  <p:transition advClick="0" advTm="1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C3912-8BC1-D24F-1C34-13FA1BDA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4B488-3902-2442-B6C7-0E1B674B1786}" type="datetime1">
              <a:rPr lang="en-US" altLang="en-US"/>
              <a:pPr>
                <a:defRPr/>
              </a:pPr>
              <a:t>12/11/23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0571F-27A4-6DBF-D9C8-22EE2270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F9D14-BCC2-7023-677D-52C105B8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723C92-FA18-584C-94D8-A0B5FE9E01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5431006"/>
      </p:ext>
    </p:extLst>
  </p:cSld>
  <p:clrMapOvr>
    <a:masterClrMapping/>
  </p:clrMapOvr>
  <p:transition advClick="0" advTm="15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C56CAB-57FB-BDCB-CC1B-7F4D6FA2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BD7AD-ABB1-514E-82D7-429E9375C536}" type="datetime1">
              <a:rPr lang="en-US" altLang="en-US"/>
              <a:pPr>
                <a:defRPr/>
              </a:pPr>
              <a:t>12/11/23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6CF2AF9-4276-2059-D180-344C978E0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DCAA6B-FB7F-2364-2574-6D9C0D51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433F2-D511-8144-9AB9-7627626238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98283"/>
      </p:ext>
    </p:extLst>
  </p:cSld>
  <p:clrMapOvr>
    <a:masterClrMapping/>
  </p:clrMapOvr>
  <p:transition advClick="0" advTm="15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0E30D16-29B7-B11E-1391-595CB607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9F0A7-67EF-4849-B752-29EF3812586A}" type="datetime1">
              <a:rPr lang="en-US" altLang="en-US"/>
              <a:pPr>
                <a:defRPr/>
              </a:pPr>
              <a:t>12/11/23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AE1CDD-5185-BFAF-5065-8182355E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68740D3-6B75-E4D7-1B5E-D9498DC9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E8A49-5B66-5048-8683-C4798FB2CA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060734"/>
      </p:ext>
    </p:extLst>
  </p:cSld>
  <p:clrMapOvr>
    <a:masterClrMapping/>
  </p:clrMapOvr>
  <p:transition advClick="0" advTm="1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783AF95-6341-0EC9-884F-A9A5CDD6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14F64-39EE-F84B-9A89-0B5C6C3223A0}" type="datetime1">
              <a:rPr lang="en-US" altLang="en-US"/>
              <a:pPr>
                <a:defRPr/>
              </a:pPr>
              <a:t>12/11/23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41F60C-07F2-E0AF-D04E-6F353F7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5607D5-060E-EED7-BEB0-7363B6D0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52890-BF1D-9B41-B705-62195C4A7F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909429"/>
      </p:ext>
    </p:extLst>
  </p:cSld>
  <p:clrMapOvr>
    <a:masterClrMapping/>
  </p:clrMapOvr>
  <p:transition advClick="0" advTm="1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E43DAFE-B440-AFBF-82BF-5D3E7BD1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DDAF-C49D-9A41-8E5E-EA11F4D07FC3}" type="datetime1">
              <a:rPr lang="en-US" altLang="en-US"/>
              <a:pPr>
                <a:defRPr/>
              </a:pPr>
              <a:t>12/11/23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4EA1A2-A980-920B-F4C1-4EA13E73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51EC20-88EB-9E03-F673-E97E05ED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34F6A-5139-924F-AF61-357B9AB624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05538"/>
      </p:ext>
    </p:extLst>
  </p:cSld>
  <p:clrMapOvr>
    <a:masterClrMapping/>
  </p:clrMapOvr>
  <p:transition advClick="0" advTm="1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C46D00-29DA-7F28-0A45-BDB35967B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47769-393A-E84B-A5BA-EFA4639E5485}" type="datetime1">
              <a:rPr lang="en-US" altLang="en-US"/>
              <a:pPr>
                <a:defRPr/>
              </a:pPr>
              <a:t>12/11/23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BBC269-076E-2C82-6C57-39773D49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AD8DB4-03EB-135D-7B0C-5CD30D6F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1FD18-16A2-CF40-A6E2-27EFC59A6C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435915"/>
      </p:ext>
    </p:extLst>
  </p:cSld>
  <p:clrMapOvr>
    <a:masterClrMapping/>
  </p:clrMapOvr>
  <p:transition advClick="0" advTm="1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DE305DA-A301-3036-BBFF-4493E40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4045D-EA66-2047-86F4-9CD795CB9549}" type="datetime1">
              <a:rPr lang="en-US" altLang="en-US"/>
              <a:pPr>
                <a:defRPr/>
              </a:pPr>
              <a:t>12/11/23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287C65-A6D8-122B-2E10-B24DB0C2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4DC13F-FFAA-D343-D633-C17A5829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1F312-416D-CE4E-9813-653C5B28A4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236323"/>
      </p:ext>
    </p:extLst>
  </p:cSld>
  <p:clrMapOvr>
    <a:masterClrMapping/>
  </p:clrMapOvr>
  <p:transition advClick="0" advTm="1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E9299B5-ED3A-E651-7900-8ADC6893A0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DA99434-D382-CD0A-9E49-7AE434D0D9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BD41-20E7-8046-899A-E9750953D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16DDC29-6780-0B4B-97A0-1C07A8FED886}" type="datetime1">
              <a:rPr lang="en-US" altLang="en-US"/>
              <a:pPr>
                <a:defRPr/>
              </a:pPr>
              <a:t>12/11/23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12117-8BC6-D74A-B018-F78A86AD1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49B09-E3BE-2E40-899E-EA9D3131D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374115D-E6BA-D24A-9917-4B88308263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advClick="0" advTm="15000">
    <p:fade/>
  </p:transition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3">
            <a:extLst>
              <a:ext uri="{FF2B5EF4-FFF2-40B4-BE49-F238E27FC236}">
                <a16:creationId xmlns:a16="http://schemas.microsoft.com/office/drawing/2014/main" id="{346051E7-9658-2076-8AF3-CEA4748288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C43FA0-E620-DC43-A9E9-408077422F6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362" name="TextBox 4">
            <a:extLst>
              <a:ext uri="{FF2B5EF4-FFF2-40B4-BE49-F238E27FC236}">
                <a16:creationId xmlns:a16="http://schemas.microsoft.com/office/drawing/2014/main" id="{A189555F-780D-1BD3-544E-FE69ED526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8327" y="634821"/>
            <a:ext cx="9415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venir Next" panose="020B0503020202020204" pitchFamily="34" charset="0"/>
              </a:rPr>
              <a:t>This is a blank Ignite-style presentation template, provided by UW-Madison’s DesignLab.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venir Next" panose="020B0503020202020204" pitchFamily="34" charset="0"/>
              </a:rPr>
              <a:t>	20 slides are set to transition automatically each 15-seconds.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Avenir Next" panose="020B0503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venir Next" panose="020B0503020202020204" pitchFamily="34" charset="0"/>
              </a:rPr>
              <a:t>Do not forget to practice with the timings before you present!</a:t>
            </a:r>
          </a:p>
        </p:txBody>
      </p:sp>
      <p:sp>
        <p:nvSpPr>
          <p:cNvPr id="15363" name="TextBox 5">
            <a:extLst>
              <a:ext uri="{FF2B5EF4-FFF2-40B4-BE49-F238E27FC236}">
                <a16:creationId xmlns:a16="http://schemas.microsoft.com/office/drawing/2014/main" id="{E7F8070C-6F77-46D0-EA67-CC1F02230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22383"/>
            <a:ext cx="926465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 dirty="0">
                <a:latin typeface="Avenir Next Demi Bold" panose="020B0503020202020204" pitchFamily="34" charset="0"/>
              </a:rPr>
              <a:t>If you are recording and exporting this presentation for web -&gt;</a:t>
            </a:r>
          </a:p>
          <a:p>
            <a:endParaRPr lang="en-US" altLang="en-US" dirty="0">
              <a:latin typeface="Avenir Next" panose="020B0503020202020204" pitchFamily="34" charset="0"/>
            </a:endParaRPr>
          </a:p>
          <a:p>
            <a:r>
              <a:rPr lang="en-US" altLang="en-US" b="1" dirty="0">
                <a:latin typeface="Avenir Next Demi Bold" panose="020B0503020202020204" pitchFamily="34" charset="0"/>
              </a:rPr>
              <a:t>Mac users: </a:t>
            </a:r>
            <a:r>
              <a:rPr lang="en-US" altLang="en-US" dirty="0">
                <a:latin typeface="Avenir Next" panose="020B0503020202020204" pitchFamily="34" charset="0"/>
              </a:rPr>
              <a:t>Remember Macs do not export Power Point audio! (Transfer your file to a PC for export or use Keynote instead). </a:t>
            </a:r>
          </a:p>
          <a:p>
            <a:endParaRPr lang="en-US" altLang="en-US" dirty="0">
              <a:latin typeface="Avenir Next" panose="020B0503020202020204" pitchFamily="34" charset="0"/>
            </a:endParaRPr>
          </a:p>
          <a:p>
            <a:r>
              <a:rPr lang="en-US" altLang="en-US" dirty="0">
                <a:latin typeface="Avenir Next" panose="020B0503020202020204" pitchFamily="34" charset="0"/>
              </a:rPr>
              <a:t>Follow these steps for recording audio: </a:t>
            </a:r>
          </a:p>
          <a:p>
            <a:r>
              <a:rPr lang="en-US" altLang="en-US" dirty="0">
                <a:latin typeface="Avenir Next" panose="020B0503020202020204" pitchFamily="34" charset="0"/>
              </a:rPr>
              <a:t>	1) Print out your script (you cannot view your presentation while you record) </a:t>
            </a:r>
          </a:p>
          <a:p>
            <a:r>
              <a:rPr lang="en-US" altLang="en-US" dirty="0">
                <a:latin typeface="Avenir Next" panose="020B0503020202020204" pitchFamily="34" charset="0"/>
              </a:rPr>
              <a:t>			For your reference - Make a note on each slide of which second you will 			transition on (15, 30, 45, 1:00, 1:15, </a:t>
            </a:r>
            <a:r>
              <a:rPr lang="en-US" altLang="en-US" dirty="0" err="1">
                <a:latin typeface="Avenir Next" panose="020B0503020202020204" pitchFamily="34" charset="0"/>
              </a:rPr>
              <a:t>etc</a:t>
            </a:r>
            <a:r>
              <a:rPr lang="en-US" altLang="en-US" dirty="0">
                <a:latin typeface="Avenir Next" panose="020B0503020202020204" pitchFamily="34" charset="0"/>
              </a:rPr>
              <a:t>…) </a:t>
            </a:r>
          </a:p>
          <a:p>
            <a:r>
              <a:rPr lang="en-US" altLang="en-US" dirty="0">
                <a:latin typeface="Avenir Next" panose="020B0503020202020204" pitchFamily="34" charset="0"/>
              </a:rPr>
              <a:t>	2) Quality recording - Make sure you’re in a small, quiet room. </a:t>
            </a:r>
          </a:p>
          <a:p>
            <a:r>
              <a:rPr lang="en-US" altLang="en-US" dirty="0">
                <a:latin typeface="Avenir Next" panose="020B0503020202020204" pitchFamily="34" charset="0"/>
              </a:rPr>
              <a:t>	3) Record audio – Insert &gt; Audio &gt; Record audio</a:t>
            </a:r>
          </a:p>
          <a:p>
            <a:r>
              <a:rPr lang="en-US" altLang="en-US" dirty="0">
                <a:latin typeface="Avenir Next" panose="020B0503020202020204" pitchFamily="34" charset="0"/>
              </a:rPr>
              <a:t>	4)  Adjust playback – Playback &gt; </a:t>
            </a:r>
          </a:p>
          <a:p>
            <a:r>
              <a:rPr lang="en-US" altLang="en-US" dirty="0">
                <a:latin typeface="Avenir Next" panose="020B0503020202020204" pitchFamily="34" charset="0"/>
              </a:rPr>
              <a:t>			a) select “Hide during show”, </a:t>
            </a:r>
          </a:p>
          <a:p>
            <a:r>
              <a:rPr lang="en-US" altLang="en-US" dirty="0">
                <a:latin typeface="Avenir Next" panose="020B0503020202020204" pitchFamily="34" charset="0"/>
              </a:rPr>
              <a:t>			b) select “Play across 	slides”, and </a:t>
            </a:r>
          </a:p>
          <a:p>
            <a:r>
              <a:rPr lang="en-US" altLang="en-US" dirty="0">
                <a:latin typeface="Avenir Next" panose="020B0503020202020204" pitchFamily="34" charset="0"/>
              </a:rPr>
              <a:t>			c) Start: “Automatically"   </a:t>
            </a:r>
          </a:p>
        </p:txBody>
      </p:sp>
    </p:spTree>
  </p:cSld>
  <p:clrMapOvr>
    <a:masterClrMapping/>
  </p:clrMapOvr>
  <p:transition advClick="0" advTm="15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DA0030D4-1C7F-85AA-0100-11A00F88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E1BA7A80-D9C9-5CF9-126D-B3281278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8FF5595B-4F0C-2BB3-3C60-9BD9A00F1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2BE6FE-BDFD-9C45-8A85-93F5ED8A462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FFE6A899-496A-3633-97F2-991F64032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E6B6B0D9-5C62-841C-509D-F6114524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1DF01BD2-4888-FB60-AB38-C0AA23CC8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146338-5BC9-2A4E-8A72-604CBECEF72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DDF8B9AD-7021-BBB6-E19A-AF18091A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800A25A6-7BF7-02E2-B86E-C496653A7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568EE7DB-CC1B-1A04-8551-7817EAB6B5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36A258-65FA-2742-B037-D2B6DE66002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A1141819-A4AC-22BD-5EE5-8194B0E0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84506BD3-FF1F-5E73-FA73-CE0B0452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2AC4C715-5237-2E19-0BE2-3EF4AA2E28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5115C1-648C-F543-A69D-0ACF22DD6E9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97162E09-A9C3-A785-7CAB-F36D3EA1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A98A2DFC-BBCE-7CA7-3BD0-1F5A7C41C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859BBF1E-1AE5-FDEB-1ABE-EE9912C9E6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4D1111-97CE-D44B-982F-3C445D18644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81B6BE2B-4649-D013-C91B-5868F7B1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E1675676-05D0-3C42-E849-D870D25E5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22DB7A47-4FDF-D311-1731-3C437A4175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7D4B21-8312-C341-937A-7DD372AB85B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775002AB-0F94-E6D3-6FBF-08FBBB33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B06F038A-7945-322E-0BAE-A5692355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B8A3E3E2-D738-3E2F-485D-6DFB9DA30C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44FC60-B2EB-2E45-A267-3E8F238CA29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40F1EF14-E5C0-D730-AF89-830C9164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4370C613-6D2E-DE95-347F-3DC59749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41F85794-8F09-965C-105B-E55736E5FE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BAC643-475E-9E4E-B7A9-B67F6B2E48D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74C175E6-153E-A717-8268-96B14133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F9F143A5-3C71-74D8-1F64-7AF418985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4A154FF8-FC87-4F10-B480-35F35DA4F7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C5F4C4-2B4C-A143-84A7-D75F63E0A7D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1D2B9AE8-75A3-EBF1-C597-92FAECB7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077B433B-B253-06B5-9322-34161D19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41771DCD-FEB7-D0B1-A83A-B1A96D36DA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F132B8-F94E-9144-8B89-CA008793ACA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E99297C6-5EDF-D4B6-F5C4-0AC49675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28D1E8A5-B144-4A60-ACE4-0BB73E4B4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1E5D2370-2A85-4FE0-65F3-C2E195359C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6F2FE9-C19A-EF4F-A6EF-94E4E42B962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9548AD0A-C159-AC05-38E2-2B39E44F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6BC9B54C-F15D-174C-39A8-AF8BC949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F94E1640-DDA5-82EB-E95F-17C1F3D38B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FDDDA1-57B7-8E4B-875D-08F402E164A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00BF92CB-DD24-3933-960B-BCC5BEE9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898EA16D-E77D-E525-0209-FCBDD62C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4F86A608-959B-D1D4-B73B-7472A9B623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21F908-F51E-7F4B-A686-B3AA3734E90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211B813D-87A3-518D-D311-21648234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E295B5A3-8FFE-C65C-7739-D06B2D2CF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841A1D1D-AB7E-F700-4259-BB878A50DE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BE61EC-0456-C944-A554-E40759C3351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77678B78-FAD2-3BF0-18CB-E57C6202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6D89807B-79DC-2FFC-BA1B-279FFBD2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A4516213-CFCB-AE29-C33F-5F1F29769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2066A8-D507-F74F-81CE-589FDFC98DD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432BC0D3-759E-FF33-2194-AC4F1F2A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D96CC37A-15A5-B7F9-9668-5FA3E9FA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8CF6220C-EC95-045E-6849-39C53635BC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AD7631-58F4-F640-B375-EBF9EA1DB2B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7EDAAC2F-B39D-BC79-C218-65912CB3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E9B28A3C-AE97-D7C5-D1FE-6D91F3B8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46902156-BA75-E3B5-B442-A1F3268279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C00E17-6671-A14C-8444-7E988417CE5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92BD7268-2D67-177A-8959-467616D2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59DD01F1-897D-FADF-43E5-22AF0855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A8919BEB-C79B-DD74-2961-DF57252B5C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57E8E0-4A5D-364F-9B29-F9723C5450C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AC5680C3-F0F1-D38F-A568-202B0402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BD3F22C9-FBFC-413B-326D-B176F767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5C81383F-A072-394D-4A56-9A8B92E530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B832B4-D21A-8F43-A6CC-28F4FC157A2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advClick="0" advTm="1500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223</Words>
  <Application>Microsoft Macintosh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ＭＳ Ｐゴシック</vt:lpstr>
      <vt:lpstr>Calibri</vt:lpstr>
      <vt:lpstr>Avenir Next</vt:lpstr>
      <vt:lpstr>Avenir Next Demi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Salford Business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Kreps</dc:creator>
  <cp:lastModifiedBy>MANDY MORROW</cp:lastModifiedBy>
  <cp:revision>6</cp:revision>
  <dcterms:created xsi:type="dcterms:W3CDTF">2011-01-26T15:22:05Z</dcterms:created>
  <dcterms:modified xsi:type="dcterms:W3CDTF">2023-12-11T17:43:52Z</dcterms:modified>
</cp:coreProperties>
</file>