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gmail.com" TargetMode="External"/><Relationship Id="rId3" Type="http://schemas.openxmlformats.org/officeDocument/2006/relationships/hyperlink" Target="http://www.mydomain.com/myapp" TargetMode="External"/><Relationship Id="rId4" Type="http://schemas.openxmlformats.org/officeDocument/2006/relationships/hyperlink" Target="http://www.mydomain.com/myapp/profile" TargetMode="External"/><Relationship Id="rId5" Type="http://schemas.openxmlformats.org/officeDocument/2006/relationships/hyperlink" Target="http://www.mydomain.com/myapp/index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complex app will need to have several views. Instead of navigating to a new page, which would require a reload of your application, the component router allows to switch between different views easily.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view is a component.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the syntax for router links so that it’s possible to make an HTML link to a specific route.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above example, this means that your app is basically deployed at the root of its domain, for instance </a:t>
            </a:r>
            <a:r>
              <a:rPr lang="en" u="sng">
                <a:solidFill>
                  <a:schemeClr val="hlink"/>
                </a:solidFill>
                <a:hlinkClick r:id="rId2"/>
              </a:rPr>
              <a:t>www.gmail.com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your app is deployed in a “subfolder”,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www.mydomain.com/myapp</a:t>
            </a:r>
            <a:r>
              <a:rPr lang="en"/>
              <a:t>, then you need to specify &lt;base href=”/app”&gt; in index.html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also important to configure your server so that any URL that is relative to myapp actually returns myapp/index.html, so that the browser will load the Angular app which will then handle its part of the URL and load the right component.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For instance, if a user types in their browser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www.mydomain.com/myapp/profile</a:t>
            </a:r>
            <a:r>
              <a:rPr lang="en"/>
              <a:t>, the server should actually return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www.mydomain.com/myapp/index.html</a:t>
            </a:r>
            <a:r>
              <a:rPr lang="en"/>
              <a:t>, and your Angular application would have a route definition that maps a component to /profile.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that case, /admin/crises displays </a:t>
            </a:r>
            <a:r>
              <a:rPr i="1" lang="en"/>
              <a:t>ManageCrisesComponent </a:t>
            </a:r>
            <a:r>
              <a:rPr lang="en"/>
              <a:t>as a child of </a:t>
            </a:r>
            <a:r>
              <a:rPr i="1" lang="en"/>
              <a:t>AdminComponent</a:t>
            </a:r>
            <a:r>
              <a:rPr lang="en"/>
              <a:t>, while /admin displays </a:t>
            </a:r>
            <a:r>
              <a:rPr i="1" lang="en"/>
              <a:t>AdminDashboardComponent </a:t>
            </a:r>
            <a:r>
              <a:rPr lang="en"/>
              <a:t>as a child of </a:t>
            </a:r>
            <a:r>
              <a:rPr i="1" lang="en">
                <a:solidFill>
                  <a:schemeClr val="dk1"/>
                </a:solidFill>
              </a:rPr>
              <a:t>AdminComponent.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result, in the above example, if the URL is hero/21 , ActivatedRoute.params[‘id’] would be equal to 21.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Navigating to that URL programmatically in TypeScript could be achieved with: </a:t>
            </a:r>
            <a:r>
              <a:rPr lang="en" sz="1000">
                <a:solidFill>
                  <a:srgbClr val="D81B6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.router.navigate([</a:t>
            </a:r>
            <a:r>
              <a:rPr lang="en" sz="1000">
                <a:solidFill>
                  <a:srgbClr val="00796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'/heroes'</a:t>
            </a:r>
            <a:r>
              <a:rPr lang="en" sz="1000">
                <a:solidFill>
                  <a:srgbClr val="455A6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{ id: 21 }]);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matter of fact, the component router has already been through a couple of rewritings before Angular was officially released.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i="1" sz="2400"/>
            </a:lvl1pPr>
            <a:lvl2pPr lvl="1" algn="ctr">
              <a:spcBef>
                <a:spcPts val="0"/>
              </a:spcBef>
              <a:buNone/>
              <a:defRPr i="1"/>
            </a:lvl2pPr>
            <a:lvl3pPr lvl="2" algn="ctr">
              <a:spcBef>
                <a:spcPts val="0"/>
              </a:spcBef>
              <a:buNone/>
              <a:defRPr i="1"/>
            </a:lvl3pPr>
            <a:lvl4pPr lvl="3" algn="ctr">
              <a:spcBef>
                <a:spcPts val="0"/>
              </a:spcBef>
              <a:buSzPct val="100000"/>
              <a:buNone/>
              <a:defRPr i="1" sz="2400"/>
            </a:lvl4pPr>
            <a:lvl5pPr lvl="4" algn="ctr">
              <a:spcBef>
                <a:spcPts val="0"/>
              </a:spcBef>
              <a:buSzPct val="100000"/>
              <a:buNone/>
              <a:defRPr i="1" sz="2400"/>
            </a:lvl5pPr>
            <a:lvl6pPr lvl="5" algn="ctr">
              <a:spcBef>
                <a:spcPts val="0"/>
              </a:spcBef>
              <a:buSzPct val="100000"/>
              <a:buNone/>
              <a:defRPr i="1" sz="2400"/>
            </a:lvl6pPr>
            <a:lvl7pPr lvl="6" algn="ctr">
              <a:spcBef>
                <a:spcPts val="0"/>
              </a:spcBef>
              <a:buSzPct val="100000"/>
              <a:buNone/>
              <a:defRPr i="1" sz="2400"/>
            </a:lvl7pPr>
            <a:lvl8pPr lvl="7" algn="ctr">
              <a:spcBef>
                <a:spcPts val="0"/>
              </a:spcBef>
              <a:buSzPct val="100000"/>
              <a:buNone/>
              <a:defRPr i="1" sz="2400"/>
            </a:lvl8pPr>
            <a:lvl9pPr lvl="8"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1" name="Shape 71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7" name="Shape 7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10" name="Shape 10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y2NGw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gular.io/docs/ts/latest/guide/rout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-186900" y="1731525"/>
            <a:ext cx="9517800" cy="123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/>
              <a:t>Angular’s Component Router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187825"/>
            <a:ext cx="7772400" cy="138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Alain Chautard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750" y="7387"/>
            <a:ext cx="1764250" cy="17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441450" y="1739625"/>
            <a:ext cx="8360400" cy="123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319600" y="3188950"/>
            <a:ext cx="8429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 for your attention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Alain Chautard - Angular Consultant / Trainer / Mentor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alain@interstate21.com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750" y="7387"/>
            <a:ext cx="1764250" cy="17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Angular Component Router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Angular was designed for Single Page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very often we need more than one page!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Component Router allows us to emulate this by loading components based on URLs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See the example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https://goo.gl/y2NGwl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Angular Component Router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121574"/>
            <a:ext cx="8229600" cy="38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requires a routing table which maps a URL to a component (app.routing.ts):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00" y="2299224"/>
            <a:ext cx="6063600" cy="29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56500"/>
            <a:ext cx="8229600" cy="99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Angular Component Router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121574"/>
            <a:ext cx="8229600" cy="38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&lt;router-outlet&gt; is the place where the components are loaded in the HTML template: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4228"/>
            <a:ext cx="9144001" cy="297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Angular Component Router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121574"/>
            <a:ext cx="8229600" cy="38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also requires to add a </a:t>
            </a:r>
            <a:r>
              <a:rPr i="1" lang="en" sz="2400"/>
              <a:t>base </a:t>
            </a:r>
            <a:r>
              <a:rPr lang="en" sz="2400"/>
              <a:t>tag to your index.html page: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reason for this is to indicate which portion of the URL is managed by Angular, and which one is managed by the server (this also requires some server config)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2" y="1924050"/>
            <a:ext cx="52863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Child Routes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121574"/>
            <a:ext cx="8229600" cy="38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is possible to define child routes as follows: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 the above example, the </a:t>
            </a:r>
            <a:r>
              <a:rPr i="1" lang="en" sz="2400"/>
              <a:t>AdminComponent </a:t>
            </a:r>
            <a:r>
              <a:rPr lang="en" sz="2400"/>
              <a:t>template must have a router-outlet to display its children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300" y="1697049"/>
            <a:ext cx="4746899" cy="24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Passing Parameters to Child Routes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121574"/>
            <a:ext cx="8229600" cy="38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Parameters have to be named in the router config: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 the above example, the id can be retrieved in TypeScript by injecting the </a:t>
            </a:r>
            <a:r>
              <a:rPr i="1" lang="en" sz="2400"/>
              <a:t>ActivatedRoute </a:t>
            </a:r>
            <a:r>
              <a:rPr lang="en" sz="2400"/>
              <a:t>service and accessing its </a:t>
            </a:r>
            <a:r>
              <a:rPr i="1" lang="en" sz="2400"/>
              <a:t>params </a:t>
            </a:r>
            <a:r>
              <a:rPr lang="en" sz="2400"/>
              <a:t>array of properties: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00" y="1832112"/>
            <a:ext cx="5105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712" y="3983350"/>
            <a:ext cx="13430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55628"/>
            <a:ext cx="82296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Guards for Authentication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121574"/>
            <a:ext cx="8229600" cy="38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Prevent routes from being accessed using a guard: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guard implements a </a:t>
            </a:r>
            <a:r>
              <a:rPr i="1" lang="en" sz="2400"/>
              <a:t>canActivate </a:t>
            </a:r>
            <a:r>
              <a:rPr lang="en" sz="2400"/>
              <a:t>method and simply returns </a:t>
            </a:r>
            <a:r>
              <a:rPr i="1" lang="en" sz="2400"/>
              <a:t>true </a:t>
            </a:r>
            <a:r>
              <a:rPr lang="en" sz="2400"/>
              <a:t>if the route is allowed, </a:t>
            </a:r>
            <a:r>
              <a:rPr i="1" lang="en" sz="2400"/>
              <a:t>false </a:t>
            </a:r>
            <a:r>
              <a:rPr lang="en" sz="2400"/>
              <a:t>otherwise: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2" y="1856862"/>
            <a:ext cx="60102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50" y="3050024"/>
            <a:ext cx="4881549" cy="25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47900"/>
            <a:ext cx="8229600" cy="92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Component Router Wrap-up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035075"/>
            <a:ext cx="8537400" cy="38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&lt;router-outlet&gt; is the placeholder where the actual component is loaded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You can define child routes as well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Guards allow to fine tune authentication and user rights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router always evolves a lot. Keeping an eye on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https://angular.io/docs/ts/latest/guide/router.html</a:t>
            </a:r>
            <a:r>
              <a:rPr lang="en" sz="2400"/>
              <a:t> is a good practice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