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5" r:id="rId5"/>
    <p:sldId id="266" r:id="rId6"/>
  </p:sldIdLst>
  <p:sldSz cx="10058400" cy="7772400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3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7B738F76-9916-4463-83AF-98235947E277}" type="datetimeFigureOut">
              <a:rPr lang="en-US" smtClean="0">
                <a:uFillTx/>
              </a:rPr>
              <a:t>10/11/21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F3E8AD5D-1FDE-46FA-8DE9-32257D4CDD8C}" type="datetimeFigureOut">
              <a:rPr lang="en-US" smtClean="0">
                <a:uFillTx/>
              </a:rPr>
              <a:t>10/11/21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4FE104F0-92FE-4338-A162-67E37969074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563239"/>
            <a:ext cx="9148813" cy="2258026"/>
          </a:xfrm>
        </p:spPr>
        <p:txBody>
          <a:bodyPr anchor="b">
            <a:normAutofit/>
          </a:bodyPr>
          <a:lstStyle>
            <a:lvl1pPr marL="0" indent="0" algn="l">
              <a:buFont typeface="+mj-lt"/>
              <a:buNone/>
              <a:defRPr sz="3600" b="1"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" y="2925617"/>
            <a:ext cx="9148813" cy="18765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1200" i="1" spc="300">
                <a:uFillTx/>
              </a:defRPr>
            </a:lvl1pPr>
            <a:lvl2pPr marL="502920" indent="0" algn="ctr">
              <a:buNone/>
              <a:defRPr sz="2200">
                <a:uFillTx/>
              </a:defRPr>
            </a:lvl2pPr>
            <a:lvl3pPr marL="1005840" indent="0" algn="ctr">
              <a:buNone/>
              <a:defRPr sz="1980">
                <a:uFillTx/>
              </a:defRPr>
            </a:lvl3pPr>
            <a:lvl4pPr marL="1508760" indent="0" algn="ctr">
              <a:buNone/>
              <a:defRPr sz="1760">
                <a:uFillTx/>
              </a:defRPr>
            </a:lvl4pPr>
            <a:lvl5pPr marL="2011680" indent="0" algn="ctr">
              <a:buNone/>
              <a:defRPr sz="1760">
                <a:uFillTx/>
              </a:defRPr>
            </a:lvl5pPr>
            <a:lvl6pPr marL="2514600" indent="0" algn="ctr">
              <a:buNone/>
              <a:defRPr sz="1760">
                <a:uFillTx/>
              </a:defRPr>
            </a:lvl6pPr>
            <a:lvl7pPr marL="3017520" indent="0" algn="ctr">
              <a:buNone/>
              <a:defRPr sz="1760">
                <a:uFillTx/>
              </a:defRPr>
            </a:lvl7pPr>
            <a:lvl8pPr marL="3520440" indent="0" algn="ctr">
              <a:buNone/>
              <a:defRPr sz="1760">
                <a:uFillTx/>
              </a:defRPr>
            </a:lvl8pPr>
            <a:lvl9pPr marL="4023360" indent="0" algn="ctr">
              <a:buNone/>
              <a:defRPr sz="1760">
                <a:uFillTx/>
              </a:defRPr>
            </a:lvl9pPr>
          </a:lstStyle>
          <a:p>
            <a:r>
              <a:rPr lang="en-US" dirty="0">
                <a:uFillTx/>
              </a:rPr>
              <a:t>[MONTH] [DATE],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AD27-6269-45A9-8038-A7BFF5F78EB9}" type="datetime4">
              <a:rPr lang="en-US" smtClean="0">
                <a:uFillTx/>
              </a:rPr>
              <a:t>October 11, 2021</a:t>
            </a:fld>
            <a:endParaRPr lang="en-US" dirty="0">
              <a:uFillTx/>
            </a:endParaRPr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4114800" y="976184"/>
            <a:ext cx="2125362" cy="271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6" name="Picture 5" descr="A picture containing sky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89744" y="4906499"/>
            <a:ext cx="5924373" cy="23435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0340" y="3193144"/>
            <a:ext cx="6002555" cy="664495"/>
          </a:xfrm>
        </p:spPr>
        <p:txBody>
          <a:bodyPr anchor="b">
            <a:normAutofit/>
          </a:bodyPr>
          <a:lstStyle>
            <a:lvl1pPr marL="0" indent="0" algn="l">
              <a:buFont typeface="+mj-lt"/>
              <a:buNone/>
              <a:defRPr sz="3600" b="1"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20340" y="3806552"/>
            <a:ext cx="6002555" cy="355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i="1" spc="300">
                <a:uFillTx/>
              </a:defRPr>
            </a:lvl1pPr>
            <a:lvl2pPr marL="502920" indent="0" algn="ctr">
              <a:buNone/>
              <a:defRPr sz="2200">
                <a:uFillTx/>
              </a:defRPr>
            </a:lvl2pPr>
            <a:lvl3pPr marL="1005840" indent="0" algn="ctr">
              <a:buNone/>
              <a:defRPr sz="1980">
                <a:uFillTx/>
              </a:defRPr>
            </a:lvl3pPr>
            <a:lvl4pPr marL="1508760" indent="0" algn="ctr">
              <a:buNone/>
              <a:defRPr sz="1760">
                <a:uFillTx/>
              </a:defRPr>
            </a:lvl4pPr>
            <a:lvl5pPr marL="2011680" indent="0" algn="ctr">
              <a:buNone/>
              <a:defRPr sz="1760">
                <a:uFillTx/>
              </a:defRPr>
            </a:lvl5pPr>
            <a:lvl6pPr marL="2514600" indent="0" algn="ctr">
              <a:buNone/>
              <a:defRPr sz="1760">
                <a:uFillTx/>
              </a:defRPr>
            </a:lvl6pPr>
            <a:lvl7pPr marL="3017520" indent="0" algn="ctr">
              <a:buNone/>
              <a:defRPr sz="1760">
                <a:uFillTx/>
              </a:defRPr>
            </a:lvl7pPr>
            <a:lvl8pPr marL="3520440" indent="0" algn="ctr">
              <a:buNone/>
              <a:defRPr sz="1760">
                <a:uFillTx/>
              </a:defRPr>
            </a:lvl8pPr>
            <a:lvl9pPr marL="4023360" indent="0" algn="ctr">
              <a:buNone/>
              <a:defRPr sz="1760"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8" name="Isosceles Triangle 7"/>
          <p:cNvSpPr>
            <a:spLocks/>
          </p:cNvSpPr>
          <p:nvPr userDrawn="1"/>
        </p:nvSpPr>
        <p:spPr>
          <a:xfrm rot="5400000" flipH="1">
            <a:off x="2212167" y="3596762"/>
            <a:ext cx="407548" cy="2791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457200" y="3351317"/>
            <a:ext cx="2098307" cy="385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spc="300" dirty="0">
              <a:uFillTx/>
            </a:endParaRPr>
          </a:p>
        </p:txBody>
      </p:sp>
      <p:sp>
        <p:nvSpPr>
          <p:cNvPr id="9" name="Rectangle 8"/>
          <p:cNvSpPr>
            <a:spLocks/>
          </p:cNvSpPr>
          <p:nvPr userDrawn="1"/>
        </p:nvSpPr>
        <p:spPr>
          <a:xfrm>
            <a:off x="4114800" y="976184"/>
            <a:ext cx="2125362" cy="271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51317"/>
            <a:ext cx="2098308" cy="385011"/>
          </a:xfrm>
        </p:spPr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  <a:uFillTx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kumimoji="0" lang="en-US" sz="9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</a:rPr>
              <a:t>SECTION I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85B651-7A6E-4A4A-8FF3-F391C8319F94}" type="datetime4">
              <a:rPr lang="en-US" smtClean="0">
                <a:uFillTx/>
              </a:rPr>
              <a:t>October 11, 2021</a:t>
            </a:fld>
            <a:endParaRPr lang="en-US" dirty="0">
              <a:uFillTx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457200" y="1786691"/>
            <a:ext cx="9144000" cy="47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62149"/>
            <a:ext cx="9144000" cy="400050"/>
          </a:xfrm>
        </p:spPr>
        <p:txBody>
          <a:bodyPr anchor="ctr" anchorCtr="0">
            <a:normAutofit/>
          </a:bodyPr>
          <a:lstStyle>
            <a:lvl1pPr marL="0" marR="0" indent="0" algn="ctr" defTabSz="10191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1200" i="1" kern="1200" spc="30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>
                <a:uFillTx/>
              </a:rPr>
              <a:t>CLICK TO EDIT SUBTITLE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55933E-9E45-4ADC-A741-BC91D10C6712}" type="datetime4">
              <a:rPr lang="en-US" smtClean="0">
                <a:uFillTx/>
              </a:rPr>
              <a:t>October 11, 2021</a:t>
            </a:fld>
            <a:endParaRPr lang="en-US" dirty="0">
              <a:uFillTx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Source: The source should go at the bottom of the slide but above notes and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Note: Any notes should go at the bottom of the slide below the source but above any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1.	Footnotes and sources do not end in periods. For multi-sentence footnotes, periods are used except on the last sentence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2.	Footnote references should not have parentheses nor have any spaces between the reference number and the text. Multiple footnote references should be separated by a comma and no spaces</a:t>
            </a:r>
            <a:endParaRPr lang="en-US" dirty="0">
              <a:uFillTx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457200" y="1786691"/>
            <a:ext cx="2926080" cy="47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idx="14"/>
          </p:nvPr>
        </p:nvSpPr>
        <p:spPr>
          <a:xfrm>
            <a:off x="6675120" y="1786691"/>
            <a:ext cx="2926080" cy="47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idx="15"/>
          </p:nvPr>
        </p:nvSpPr>
        <p:spPr>
          <a:xfrm>
            <a:off x="3566160" y="1786691"/>
            <a:ext cx="2926080" cy="47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62149"/>
            <a:ext cx="9144000" cy="400050"/>
          </a:xfrm>
        </p:spPr>
        <p:txBody>
          <a:bodyPr anchor="ctr" anchorCtr="0">
            <a:normAutofit/>
          </a:bodyPr>
          <a:lstStyle>
            <a:lvl1pPr marL="0" marR="0" indent="0" algn="ctr" defTabSz="10191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1200" i="1" kern="1200" spc="30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>
                <a:uFillTx/>
              </a:rPr>
              <a:t>CLICK TO EDIT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18335B0-1ED2-4EA3-B317-FA3B20F4F904}" type="datetime4">
              <a:rPr lang="en-US" smtClean="0">
                <a:uFillTx/>
              </a:rPr>
              <a:t>October 11, 2021</a:t>
            </a:fld>
            <a:endParaRPr lang="en-US" dirty="0">
              <a:uFillTx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Source: The source should go at the bottom of the slide but above notes and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Note: Any notes should go at the bottom of the slide below the source but above any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1.	Footnotes and sources do not end in periods. For multi-sentence footnotes, periods are used except on the last sentence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2.	Footnote references should not have parentheses nor have any spaces between the reference number and the text. Multiple footnote references should be separated by a comma and no spaces</a:t>
            </a:r>
            <a:endParaRPr lang="en-US" dirty="0">
              <a:uFillTx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457200" y="1786691"/>
            <a:ext cx="9144000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idx="14"/>
          </p:nvPr>
        </p:nvSpPr>
        <p:spPr>
          <a:xfrm>
            <a:off x="457200" y="4269745"/>
            <a:ext cx="9144000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62149"/>
            <a:ext cx="9144000" cy="4000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200" i="1" kern="1200" spc="30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10191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</a:pPr>
            <a:r>
              <a:rPr lang="en-US" dirty="0">
                <a:uFillTx/>
              </a:rPr>
              <a:t>CLICK TO EDIT SUBTITLE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D4BCC2-EDF2-40BF-8B63-0009A1245D03}" type="datetime4">
              <a:rPr lang="en-US" smtClean="0">
                <a:uFillTx/>
              </a:rPr>
              <a:t>October 11, 2021</a:t>
            </a:fld>
            <a:endParaRPr lang="en-US" dirty="0">
              <a:uFillTx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Source: The source should go at the bottom of the slide but above notes and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Note: Any notes should go at the bottom of the slide below the source but above any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1.	Footnotes and sources do not end in periods. For multi-sentence footnotes, periods are used except on the last sentence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2.	Footnote references should not have parentheses nor have any spaces between the reference number and the text. Multiple footnote references should be separated by a comma and no spaces</a:t>
            </a:r>
            <a:endParaRPr lang="en-US" dirty="0">
              <a:uFillTx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457200" y="1786690"/>
            <a:ext cx="4423719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idx="14"/>
          </p:nvPr>
        </p:nvSpPr>
        <p:spPr>
          <a:xfrm>
            <a:off x="5177481" y="1786690"/>
            <a:ext cx="4423719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idx="16"/>
          </p:nvPr>
        </p:nvSpPr>
        <p:spPr>
          <a:xfrm>
            <a:off x="457200" y="4269746"/>
            <a:ext cx="4423719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idx="17"/>
          </p:nvPr>
        </p:nvSpPr>
        <p:spPr>
          <a:xfrm>
            <a:off x="5177481" y="4269746"/>
            <a:ext cx="4423719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62149"/>
            <a:ext cx="9144000" cy="4000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200" i="1" kern="1200" spc="30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10191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</a:pPr>
            <a:r>
              <a:rPr lang="en-US" dirty="0">
                <a:uFillTx/>
              </a:rPr>
              <a:t>CLICK TO EDIT SUBTITLE STYLE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215C8B8-F94F-49F1-9D66-3C0ADB103C0B}" type="datetime4">
              <a:rPr lang="en-US" smtClean="0">
                <a:uFillTx/>
              </a:rPr>
              <a:t>October 11, 2021</a:t>
            </a:fld>
            <a:endParaRPr lang="en-US" dirty="0">
              <a:uFillTx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Source: The source should go at the bottom of the slide but above notes and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Note: Any notes should go at the bottom of the slide below the source but above any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1.	Footnotes and sources do not end in periods. For multi-sentence footnotes, periods are used except on the last sentence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2.	Footnote references should not have parentheses nor have any spaces between the reference number and the text. Multiple footnote references should be separated by a comma and no spaces</a:t>
            </a:r>
            <a:endParaRPr lang="en-US" dirty="0">
              <a:uFillTx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457200" y="1786691"/>
            <a:ext cx="4423719" cy="47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idx="14"/>
          </p:nvPr>
        </p:nvSpPr>
        <p:spPr>
          <a:xfrm>
            <a:off x="5177481" y="1786691"/>
            <a:ext cx="4423719" cy="47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62149"/>
            <a:ext cx="9144000" cy="4000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200" i="1" kern="1200" spc="300" baseline="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10191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None/>
            </a:pPr>
            <a:r>
              <a:rPr lang="en-US" dirty="0">
                <a:uFillTx/>
              </a:rPr>
              <a:t>CLICK TO EDIT SUBTITLE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2B56A5F-2888-4F4B-9548-3DFBBD9AE331}" type="datetime4">
              <a:rPr lang="en-US" smtClean="0">
                <a:uFillTx/>
              </a:rPr>
              <a:t>October 11, 2021</a:t>
            </a:fld>
            <a:endParaRPr lang="en-US" dirty="0">
              <a:uFillTx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Source: The source should go at the bottom of the slide but above notes and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Note: Any notes should go at the bottom of the slide below the source but above any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1.	Footnotes and sources do not end in periods. For multi-sentence footnotes, periods are used except on the last sentence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>
                <a:uFillTx/>
                <a:cs typeface="Arial" pitchFamily="34" charset="0"/>
              </a:rPr>
              <a:t>2.	Footnote references should not have parentheses nor have any spaces between the reference number and the text. Multiple footnote references should be separated by a comma and no spaces</a:t>
            </a:r>
            <a:endParaRPr lang="en-US" dirty="0">
              <a:uFillTx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7246962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/>
          </p:cNvSpPr>
          <p:nvPr userDrawn="1"/>
        </p:nvSpPr>
        <p:spPr>
          <a:xfrm>
            <a:off x="0" y="7324825"/>
            <a:ext cx="10058400" cy="4475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3071"/>
            <a:ext cx="9144000" cy="51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63629"/>
            <a:ext cx="2263140" cy="269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F6FC9BE-248D-42D4-9180-940A167F55AD}" type="datetime4">
              <a:rPr lang="en-US" smtClean="0">
                <a:uFillTx/>
              </a:rPr>
              <a:t>October 11, 2021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734517"/>
            <a:ext cx="9144000" cy="413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uFillTx/>
              </a:defRPr>
            </a:lvl1pPr>
          </a:lstStyle>
          <a:p>
            <a:pPr marL="228600" indent="-228600" defTabSz="1019175">
              <a:lnSpc>
                <a:spcPct val="95000"/>
              </a:lnSpc>
            </a:pPr>
            <a:r>
              <a:rPr lang="en-US" dirty="0">
                <a:uFillTx/>
                <a:cs typeface="Arial" pitchFamily="34" charset="0"/>
              </a:rPr>
              <a:t>Source: The source should go at the bottom of the slide but above notes and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 dirty="0">
                <a:uFillTx/>
                <a:cs typeface="Arial" pitchFamily="34" charset="0"/>
              </a:rPr>
              <a:t>Note: Any notes should go at the bottom of the slide below the source but above any footnotes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 dirty="0">
                <a:uFillTx/>
                <a:cs typeface="Arial" pitchFamily="34" charset="0"/>
              </a:rPr>
              <a:t>1.	Footnotes and sources do not end in periods. For multi-sentence footnotes, periods are used except on the last sentence</a:t>
            </a:r>
          </a:p>
          <a:p>
            <a:pPr marL="228600" indent="-228600" defTabSz="1019175">
              <a:lnSpc>
                <a:spcPct val="95000"/>
              </a:lnSpc>
            </a:pPr>
            <a:r>
              <a:rPr lang="en-US" dirty="0">
                <a:uFillTx/>
                <a:cs typeface="Arial" pitchFamily="34" charset="0"/>
              </a:rPr>
              <a:t>2.	Footnote references should not have parentheses nor have any spaces between the reference number and the text. Multiple footnote references should be separated by a comma and no spaces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1480" y="7372818"/>
            <a:ext cx="2263140" cy="197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uFillTx/>
              </a:defRPr>
            </a:lvl1pPr>
          </a:lstStyle>
          <a:p>
            <a:fld id="{22331785-045B-4B11-B148-1077469B9C9F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338060" y="163629"/>
            <a:ext cx="2263140" cy="269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uFillTx/>
              </a:rPr>
              <a:t>Quantitative Market Intelligence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560112"/>
            <a:ext cx="9144000" cy="483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 cstate="print"/>
          <a:srcRect l="12269" t="12269" r="12269" b="12269"/>
          <a:stretch/>
        </p:blipFill>
        <p:spPr>
          <a:xfrm>
            <a:off x="9301247" y="7024875"/>
            <a:ext cx="599905" cy="599900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13" name="Rectangle 12"/>
          <p:cNvSpPr>
            <a:spLocks/>
          </p:cNvSpPr>
          <p:nvPr userDrawn="1"/>
        </p:nvSpPr>
        <p:spPr>
          <a:xfrm>
            <a:off x="10418329" y="1299408"/>
            <a:ext cx="365760" cy="365760"/>
          </a:xfrm>
          <a:prstGeom prst="rect">
            <a:avLst/>
          </a:prstGeom>
          <a:solidFill>
            <a:srgbClr val="C9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R – 201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G – 3</a:t>
            </a:r>
            <a:br>
              <a:rPr lang="en-US" sz="800" dirty="0">
                <a:uFillTx/>
              </a:rPr>
            </a:br>
            <a:r>
              <a:rPr lang="en-US" sz="800" dirty="0">
                <a:uFillTx/>
              </a:rPr>
              <a:t>B –</a:t>
            </a:r>
            <a:r>
              <a:rPr lang="en-US" sz="800" baseline="0" dirty="0">
                <a:uFillTx/>
              </a:rPr>
              <a:t> 3</a:t>
            </a:r>
            <a:endParaRPr lang="en-US" sz="800" dirty="0">
              <a:uFillTx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57200" y="7372818"/>
            <a:ext cx="2263140" cy="197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uFillTx/>
              </a:rPr>
              <a:t>Presentation</a:t>
            </a:r>
            <a:r>
              <a:rPr lang="en-US" baseline="0" dirty="0">
                <a:uFillTx/>
              </a:rPr>
              <a:t> Name</a:t>
            </a:r>
            <a:endParaRPr lang="en-US" dirty="0">
              <a:uFillTx/>
            </a:endParaRPr>
          </a:p>
        </p:txBody>
      </p:sp>
      <p:sp>
        <p:nvSpPr>
          <p:cNvPr id="16" name="Rectangle 15"/>
          <p:cNvSpPr>
            <a:spLocks/>
          </p:cNvSpPr>
          <p:nvPr userDrawn="1"/>
        </p:nvSpPr>
        <p:spPr>
          <a:xfrm>
            <a:off x="10418329" y="2627694"/>
            <a:ext cx="365760" cy="365760"/>
          </a:xfrm>
          <a:prstGeom prst="rect">
            <a:avLst/>
          </a:prstGeom>
          <a:solidFill>
            <a:srgbClr val="1D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uFillTx/>
              </a:rPr>
              <a:t>R – 29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uFillTx/>
              </a:rPr>
              <a:t>G –</a:t>
            </a:r>
            <a:r>
              <a:rPr lang="en-US" sz="800" baseline="0" dirty="0">
                <a:solidFill>
                  <a:schemeClr val="bg1"/>
                </a:solidFill>
                <a:uFillTx/>
              </a:rPr>
              <a:t> 87</a:t>
            </a:r>
            <a:br>
              <a:rPr lang="en-US" sz="800" dirty="0">
                <a:solidFill>
                  <a:schemeClr val="bg1"/>
                </a:solidFill>
                <a:uFillTx/>
              </a:rPr>
            </a:br>
            <a:r>
              <a:rPr lang="en-US" sz="800" dirty="0">
                <a:solidFill>
                  <a:schemeClr val="bg1"/>
                </a:solidFill>
                <a:uFillTx/>
              </a:rPr>
              <a:t>B –</a:t>
            </a:r>
            <a:r>
              <a:rPr lang="en-US" sz="800" baseline="0" dirty="0">
                <a:solidFill>
                  <a:schemeClr val="bg1"/>
                </a:solidFill>
                <a:uFillTx/>
              </a:rPr>
              <a:t> 135</a:t>
            </a:r>
            <a:endParaRPr lang="en-US" sz="800" dirty="0">
              <a:solidFill>
                <a:schemeClr val="bg1"/>
              </a:solidFill>
              <a:uFillTx/>
            </a:endParaRPr>
          </a:p>
        </p:txBody>
      </p:sp>
      <p:sp>
        <p:nvSpPr>
          <p:cNvPr id="17" name="Rectangle 16"/>
          <p:cNvSpPr>
            <a:spLocks/>
          </p:cNvSpPr>
          <p:nvPr userDrawn="1"/>
        </p:nvSpPr>
        <p:spPr>
          <a:xfrm>
            <a:off x="10418329" y="2184932"/>
            <a:ext cx="365760" cy="365760"/>
          </a:xfrm>
          <a:prstGeom prst="rect">
            <a:avLst/>
          </a:prstGeom>
          <a:solidFill>
            <a:srgbClr val="6D8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R – 109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G – 141</a:t>
            </a:r>
            <a:br>
              <a:rPr lang="en-US" sz="800" dirty="0">
                <a:uFillTx/>
              </a:rPr>
            </a:br>
            <a:r>
              <a:rPr lang="en-US" sz="800" dirty="0">
                <a:uFillTx/>
              </a:rPr>
              <a:t>B –</a:t>
            </a:r>
            <a:r>
              <a:rPr lang="en-US" sz="800" baseline="0" dirty="0">
                <a:uFillTx/>
              </a:rPr>
              <a:t> 193</a:t>
            </a:r>
            <a:endParaRPr lang="en-US" sz="800" dirty="0">
              <a:uFillTx/>
            </a:endParaRPr>
          </a:p>
        </p:txBody>
      </p:sp>
      <p:sp>
        <p:nvSpPr>
          <p:cNvPr id="18" name="Rectangle 17"/>
          <p:cNvSpPr>
            <a:spLocks/>
          </p:cNvSpPr>
          <p:nvPr userDrawn="1"/>
        </p:nvSpPr>
        <p:spPr>
          <a:xfrm>
            <a:off x="10418329" y="3070456"/>
            <a:ext cx="365760" cy="365760"/>
          </a:xfrm>
          <a:prstGeom prst="rect">
            <a:avLst/>
          </a:prstGeom>
          <a:solidFill>
            <a:srgbClr val="153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R – 21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G – 50</a:t>
            </a:r>
            <a:br>
              <a:rPr lang="en-US" sz="800" dirty="0">
                <a:uFillTx/>
              </a:rPr>
            </a:br>
            <a:r>
              <a:rPr lang="en-US" sz="800" dirty="0">
                <a:uFillTx/>
              </a:rPr>
              <a:t>B –</a:t>
            </a:r>
            <a:r>
              <a:rPr lang="en-US" sz="800" baseline="0" dirty="0">
                <a:uFillTx/>
              </a:rPr>
              <a:t> 97</a:t>
            </a:r>
            <a:endParaRPr lang="en-US" sz="800" dirty="0">
              <a:uFillTx/>
            </a:endParaRPr>
          </a:p>
        </p:txBody>
      </p:sp>
      <p:sp>
        <p:nvSpPr>
          <p:cNvPr id="19" name="Rectangle 18"/>
          <p:cNvSpPr>
            <a:spLocks/>
          </p:cNvSpPr>
          <p:nvPr userDrawn="1"/>
        </p:nvSpPr>
        <p:spPr>
          <a:xfrm>
            <a:off x="10418329" y="3513218"/>
            <a:ext cx="365760" cy="365760"/>
          </a:xfrm>
          <a:prstGeom prst="rect">
            <a:avLst/>
          </a:prstGeom>
          <a:solidFill>
            <a:srgbClr val="151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R – 21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G – 26</a:t>
            </a:r>
            <a:br>
              <a:rPr lang="en-US" sz="800" dirty="0">
                <a:uFillTx/>
              </a:rPr>
            </a:br>
            <a:r>
              <a:rPr lang="en-US" sz="800" dirty="0">
                <a:uFillTx/>
              </a:rPr>
              <a:t>B –</a:t>
            </a:r>
            <a:r>
              <a:rPr lang="en-US" sz="800" baseline="0" dirty="0">
                <a:uFillTx/>
              </a:rPr>
              <a:t> 51</a:t>
            </a:r>
            <a:endParaRPr lang="en-US" sz="800" dirty="0">
              <a:uFillTx/>
            </a:endParaRPr>
          </a:p>
        </p:txBody>
      </p:sp>
      <p:sp>
        <p:nvSpPr>
          <p:cNvPr id="20" name="Rectangle 19"/>
          <p:cNvSpPr>
            <a:spLocks/>
          </p:cNvSpPr>
          <p:nvPr userDrawn="1"/>
        </p:nvSpPr>
        <p:spPr>
          <a:xfrm>
            <a:off x="10418329" y="856646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R – 222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G – 34</a:t>
            </a:r>
            <a:br>
              <a:rPr lang="en-US" sz="800" dirty="0">
                <a:uFillTx/>
              </a:rPr>
            </a:br>
            <a:r>
              <a:rPr lang="en-US" sz="800" dirty="0">
                <a:uFillTx/>
              </a:rPr>
              <a:t>B –</a:t>
            </a:r>
            <a:r>
              <a:rPr lang="en-US" sz="800" baseline="0" dirty="0">
                <a:uFillTx/>
              </a:rPr>
              <a:t> 38</a:t>
            </a:r>
            <a:endParaRPr lang="en-US" sz="800" dirty="0">
              <a:uFillTx/>
            </a:endParaRPr>
          </a:p>
        </p:txBody>
      </p:sp>
      <p:sp>
        <p:nvSpPr>
          <p:cNvPr id="21" name="Rectangle 20"/>
          <p:cNvSpPr>
            <a:spLocks/>
          </p:cNvSpPr>
          <p:nvPr userDrawn="1"/>
        </p:nvSpPr>
        <p:spPr>
          <a:xfrm>
            <a:off x="10418329" y="3955980"/>
            <a:ext cx="365760" cy="3657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uFillTx/>
              </a:rPr>
              <a:t>R – 217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uFillTx/>
              </a:rPr>
              <a:t>G – 217</a:t>
            </a:r>
            <a:br>
              <a:rPr lang="en-US" sz="800" dirty="0">
                <a:solidFill>
                  <a:schemeClr val="tx1"/>
                </a:solidFill>
                <a:uFillTx/>
              </a:rPr>
            </a:br>
            <a:r>
              <a:rPr lang="en-US" sz="800" dirty="0">
                <a:solidFill>
                  <a:schemeClr val="tx1"/>
                </a:solidFill>
                <a:uFillTx/>
              </a:rPr>
              <a:t>B –</a:t>
            </a:r>
            <a:r>
              <a:rPr lang="en-US" sz="800" baseline="0" dirty="0">
                <a:solidFill>
                  <a:schemeClr val="tx1"/>
                </a:solidFill>
                <a:uFillTx/>
              </a:rPr>
              <a:t> 217</a:t>
            </a:r>
            <a:endParaRPr lang="en-US" sz="800" dirty="0">
              <a:solidFill>
                <a:schemeClr val="tx1"/>
              </a:solidFill>
              <a:uFillTx/>
            </a:endParaRPr>
          </a:p>
        </p:txBody>
      </p:sp>
      <p:sp>
        <p:nvSpPr>
          <p:cNvPr id="22" name="Rectangle 21"/>
          <p:cNvSpPr>
            <a:spLocks/>
          </p:cNvSpPr>
          <p:nvPr userDrawn="1"/>
        </p:nvSpPr>
        <p:spPr>
          <a:xfrm>
            <a:off x="10418329" y="1742170"/>
            <a:ext cx="365760" cy="365760"/>
          </a:xfrm>
          <a:prstGeom prst="rect">
            <a:avLst/>
          </a:prstGeom>
          <a:solidFill>
            <a:srgbClr val="508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R – 80</a:t>
            </a:r>
          </a:p>
          <a:p>
            <a:pPr algn="ctr">
              <a:lnSpc>
                <a:spcPct val="90000"/>
              </a:lnSpc>
            </a:pPr>
            <a:r>
              <a:rPr lang="en-US" sz="800" dirty="0">
                <a:uFillTx/>
              </a:rPr>
              <a:t>G – 134</a:t>
            </a:r>
            <a:br>
              <a:rPr lang="en-US" sz="800" dirty="0">
                <a:uFillTx/>
              </a:rPr>
            </a:br>
            <a:r>
              <a:rPr lang="en-US" sz="800" dirty="0">
                <a:uFillTx/>
              </a:rPr>
              <a:t>B –</a:t>
            </a:r>
            <a:r>
              <a:rPr lang="en-US" sz="800" baseline="0" dirty="0">
                <a:uFillTx/>
              </a:rPr>
              <a:t> 222</a:t>
            </a:r>
            <a:endParaRPr lang="en-US" sz="800" dirty="0">
              <a:uFillTx/>
            </a:endParaRPr>
          </a:p>
        </p:txBody>
      </p:sp>
      <p:sp>
        <p:nvSpPr>
          <p:cNvPr id="11" name="Rectangle 10"/>
          <p:cNvSpPr>
            <a:spLocks/>
          </p:cNvSpPr>
          <p:nvPr userDrawn="1"/>
        </p:nvSpPr>
        <p:spPr>
          <a:xfrm>
            <a:off x="4732638" y="1117377"/>
            <a:ext cx="593124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uFillTx/>
          <a:latin typeface="+mj-lt"/>
          <a:ea typeface="+mj-ea"/>
          <a:cs typeface="+mj-cs"/>
        </a:defRPr>
      </a:lvl1pPr>
    </p:titleStyle>
    <p:bodyStyle>
      <a:lvl1pPr marL="287338" marR="0" indent="-287338" algn="l" defTabSz="1019175" rtl="0" eaLnBrk="1" fontAlgn="base" latinLnBrk="0" hangingPunct="1">
        <a:lnSpc>
          <a:spcPct val="95000"/>
        </a:lnSpc>
        <a:spcBef>
          <a:spcPts val="600"/>
        </a:spcBef>
        <a:spcAft>
          <a:spcPts val="600"/>
        </a:spcAft>
        <a:buClr>
          <a:schemeClr val="accent1"/>
        </a:buClr>
        <a:buSzPct val="100000"/>
        <a:buFont typeface="Wingdings" pitchFamily="2" charset="2"/>
        <a:buChar char="n"/>
        <a:defRPr sz="14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71500" marR="0" indent="-285750" algn="l" defTabSz="1019175" rtl="0" eaLnBrk="1" fontAlgn="base" latinLnBrk="0" hangingPunct="1">
        <a:lnSpc>
          <a:spcPct val="95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 3" panose="05040102010807070707" pitchFamily="18" charset="2"/>
        <a:buChar char=""/>
        <a:defRPr sz="1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00100" marR="0" indent="-228600" algn="l" defTabSz="1019175" rtl="0" eaLnBrk="1" fontAlgn="base" latinLnBrk="0" hangingPunct="1">
        <a:lnSpc>
          <a:spcPct val="95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18" charset="0"/>
        <a:buChar char="●"/>
        <a:defRPr sz="1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28700" marR="0" indent="-228600" algn="l" defTabSz="1019175" rtl="0" eaLnBrk="1" fontAlgn="base" latinLnBrk="0" hangingPunct="1">
        <a:lnSpc>
          <a:spcPct val="95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18" charset="0"/>
        <a:buChar char="−"/>
        <a:defRPr sz="1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00150" marR="0" indent="-171450" algn="l" defTabSz="1019175" rtl="0" eaLnBrk="1" fontAlgn="base" latinLnBrk="0" hangingPunct="1">
        <a:lnSpc>
          <a:spcPct val="95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18" charset="0"/>
        <a:buChar char="▪"/>
        <a:defRPr sz="1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General Meeting #3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LETS GET STARTED ON OUR FIRST DAY OF TEACHING</a:t>
            </a:r>
            <a:endParaRPr lang="en-US" dirty="0">
              <a:uFillTx/>
            </a:endParaRPr>
          </a:p>
          <a:p>
            <a:r>
              <a:rPr lang="en-US" dirty="0"/>
              <a:t>October 11th</a:t>
            </a:r>
            <a:r>
              <a:rPr lang="en-US" dirty="0">
                <a:uFillTx/>
              </a:rPr>
              <a:t>, 2021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51CA-6FF4-4E3D-AF84-55D5DF0A229A}" type="datetime4">
              <a:rPr lang="en-US" smtClean="0">
                <a:uFillTx/>
              </a:rPr>
              <a:t>October 11, 2021</a:t>
            </a:fld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Before Breakout Meetings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REMINDERS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163629"/>
            <a:ext cx="2263140" cy="269356"/>
          </a:xfrm>
        </p:spPr>
        <p:txBody>
          <a:bodyPr/>
          <a:lstStyle/>
          <a:p>
            <a:fld id="{C63209CA-2022-46CA-91A5-0A0D44630BB9}" type="datetime4">
              <a:rPr lang="en-US" smtClean="0">
                <a:uFillTx/>
              </a:rPr>
              <a:t>October 11, 2021</a:t>
            </a:fld>
            <a:endParaRPr lang="en-US"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>
          <a:xfrm>
            <a:off x="6951480" y="7372818"/>
            <a:ext cx="2263140" cy="197276"/>
          </a:xfrm>
        </p:spPr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2</a:t>
            </a:fld>
            <a:endParaRPr lang="en-US" dirty="0">
              <a:uFillTx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pc="300" dirty="0">
                <a:uFillTx/>
              </a:rPr>
              <a:t>SECTION 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Reminders for this Coming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163629"/>
            <a:ext cx="2263140" cy="269356"/>
          </a:xfrm>
        </p:spPr>
        <p:txBody>
          <a:bodyPr/>
          <a:lstStyle/>
          <a:p>
            <a:fld id="{3AD22567-91A2-4E00-B4F1-1E671AB16BD2}" type="datetime4">
              <a:rPr lang="en-US" smtClean="0">
                <a:uFillTx/>
              </a:rPr>
              <a:t>October 11, 2021</a:t>
            </a:fld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951480" y="7372818"/>
            <a:ext cx="2263140" cy="197276"/>
          </a:xfrm>
        </p:spPr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3</a:t>
            </a:fld>
            <a:endParaRPr lang="en-US" dirty="0">
              <a:uFillTx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AF1A36-B2CE-1148-A7FF-E5F352A4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3151"/>
            <a:ext cx="9144000" cy="4707629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Reminders</a:t>
            </a:r>
          </a:p>
          <a:p>
            <a:pPr marL="0" indent="0" algn="ctr">
              <a:buNone/>
            </a:pPr>
            <a:r>
              <a:rPr lang="en-US" sz="1600" dirty="0"/>
              <a:t>Signup for Slack and turn on reminders</a:t>
            </a:r>
          </a:p>
          <a:p>
            <a:pPr marL="0" indent="0" algn="ctr">
              <a:buNone/>
            </a:pPr>
            <a:r>
              <a:rPr lang="en-US" sz="1600" dirty="0"/>
              <a:t>Signup on the USIT portal and pay dues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b="1" dirty="0"/>
              <a:t>Dates</a:t>
            </a:r>
          </a:p>
          <a:p>
            <a:pPr marL="0" indent="0" algn="ctr">
              <a:buNone/>
            </a:pPr>
            <a:r>
              <a:rPr lang="en-US" sz="1600" dirty="0"/>
              <a:t>USIT General Meeting (10/12/21)</a:t>
            </a:r>
          </a:p>
          <a:p>
            <a:pPr marL="0" indent="0" algn="ctr">
              <a:buNone/>
            </a:pPr>
            <a:r>
              <a:rPr lang="en-US" sz="1600" dirty="0"/>
              <a:t>QMI General Meeting #5 (10/13/21) </a:t>
            </a:r>
          </a:p>
          <a:p>
            <a:pPr marL="0" indent="0" algn="ctr">
              <a:buNone/>
            </a:pPr>
            <a:r>
              <a:rPr lang="en-US" sz="1600" dirty="0"/>
              <a:t>Homework #1 Due Before Meeting #5 (10/14/21)</a:t>
            </a:r>
          </a:p>
          <a:p>
            <a:pPr marL="0" indent="0" algn="ctr">
              <a:buNone/>
            </a:pPr>
            <a:r>
              <a:rPr lang="en-US" sz="1600" dirty="0"/>
              <a:t>USIT Retreat *very very encouraged* (this weekend)</a:t>
            </a:r>
          </a:p>
          <a:p>
            <a:pPr marL="0" indent="0" algn="ctr">
              <a:buNone/>
            </a:pP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BF4B47-02BE-8E4E-BA61-8EAD59E2C4C2}"/>
              </a:ext>
            </a:extLst>
          </p:cNvPr>
          <p:cNvCxnSpPr/>
          <p:nvPr/>
        </p:nvCxnSpPr>
        <p:spPr>
          <a:xfrm>
            <a:off x="5717894" y="1921399"/>
            <a:ext cx="360089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659CB5-3407-1344-B433-7A3941E406E7}"/>
              </a:ext>
            </a:extLst>
          </p:cNvPr>
          <p:cNvCxnSpPr/>
          <p:nvPr/>
        </p:nvCxnSpPr>
        <p:spPr>
          <a:xfrm>
            <a:off x="768076" y="1921399"/>
            <a:ext cx="360089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8B740-A27C-6E47-B89C-FD557E46D58D}"/>
              </a:ext>
            </a:extLst>
          </p:cNvPr>
          <p:cNvCxnSpPr/>
          <p:nvPr/>
        </p:nvCxnSpPr>
        <p:spPr>
          <a:xfrm>
            <a:off x="5407307" y="4214286"/>
            <a:ext cx="360089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8344BE-2637-5647-99D2-744913EBA32D}"/>
              </a:ext>
            </a:extLst>
          </p:cNvPr>
          <p:cNvCxnSpPr/>
          <p:nvPr/>
        </p:nvCxnSpPr>
        <p:spPr>
          <a:xfrm>
            <a:off x="1045580" y="4225861"/>
            <a:ext cx="360089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ED93-8A7C-6040-B333-BF5204B96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Breakout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91C10-4061-1143-BABD-8017B58DD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SEPARATE BY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911E1-D872-AD40-BFCB-8EFDBFD22E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 E C T I O N  I 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45F2-A063-814B-83A4-4F7AD7F7CD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85B651-7A6E-4A4A-8FF3-F391C8319F94}" type="datetime4">
              <a:rPr lang="en-US" smtClean="0">
                <a:uFillTx/>
              </a:rPr>
              <a:t>October 11, 2021</a:t>
            </a:fld>
            <a:endParaRPr lang="en-US" dirty="0"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D08A-87AB-6C45-837F-AD2A205ACC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4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0113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By Years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163629"/>
            <a:ext cx="2263140" cy="269356"/>
          </a:xfrm>
        </p:spPr>
        <p:txBody>
          <a:bodyPr/>
          <a:lstStyle/>
          <a:p>
            <a:fld id="{3AD22567-91A2-4E00-B4F1-1E671AB16BD2}" type="datetime4">
              <a:rPr lang="en-US" smtClean="0">
                <a:uFillTx/>
              </a:rPr>
              <a:t>October 11, 2021</a:t>
            </a:fld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951480" y="7372818"/>
            <a:ext cx="2263140" cy="197276"/>
          </a:xfrm>
        </p:spPr>
        <p:txBody>
          <a:bodyPr/>
          <a:lstStyle/>
          <a:p>
            <a:fld id="{22331785-045B-4B11-B148-1077469B9C9F}" type="slidenum">
              <a:rPr lang="en-US" smtClean="0">
                <a:uFillTx/>
              </a:rPr>
              <a:pPr/>
              <a:t>5</a:t>
            </a:fld>
            <a:endParaRPr lang="en-US" dirty="0">
              <a:uFillTx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AF1A36-B2CE-1148-A7FF-E5F352A4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3151"/>
            <a:ext cx="9144000" cy="47076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First-Years Stay Here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Second-Years Go with Jeremy/Suraj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Meet back here by 7:15pm</a:t>
            </a:r>
          </a:p>
        </p:txBody>
      </p:sp>
    </p:spTree>
    <p:extLst>
      <p:ext uri="{BB962C8B-B14F-4D97-AF65-F5344CB8AC3E}">
        <p14:creationId xmlns:p14="http://schemas.microsoft.com/office/powerpoint/2010/main" val="423856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M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5787"/>
      </a:accent1>
      <a:accent2>
        <a:srgbClr val="153261"/>
      </a:accent2>
      <a:accent3>
        <a:srgbClr val="5086DE"/>
      </a:accent3>
      <a:accent4>
        <a:srgbClr val="6D8DC1"/>
      </a:accent4>
      <a:accent5>
        <a:srgbClr val="DE2226"/>
      </a:accent5>
      <a:accent6>
        <a:srgbClr val="C90303"/>
      </a:accent6>
      <a:hlink>
        <a:srgbClr val="5086DE"/>
      </a:hlink>
      <a:folHlink>
        <a:srgbClr val="6D8DC1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123</Words>
  <Application>Microsoft Macintosh PowerPoint</Application>
  <PresentationFormat>Custom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 Light</vt:lpstr>
      <vt:lpstr>Wingdings</vt:lpstr>
      <vt:lpstr>Wingdings 3</vt:lpstr>
      <vt:lpstr>Office Theme</vt:lpstr>
      <vt:lpstr>General Meeting #3</vt:lpstr>
      <vt:lpstr>Before Breakout Meetings</vt:lpstr>
      <vt:lpstr>Reminders for this Coming Week</vt:lpstr>
      <vt:lpstr>Now Breakout Groups</vt:lpstr>
      <vt:lpstr>Separate By Years</vt:lpstr>
    </vt:vector>
  </TitlesOfParts>
  <Company>Evercore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Catherine</dc:creator>
  <cp:lastModifiedBy>Alexander Nelson</cp:lastModifiedBy>
  <cp:revision>32</cp:revision>
  <dcterms:created xsi:type="dcterms:W3CDTF">2019-07-31T14:17:10Z</dcterms:created>
  <dcterms:modified xsi:type="dcterms:W3CDTF">2021-10-11T22:25:47Z</dcterms:modified>
</cp:coreProperties>
</file>