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FB7F-E2B8-A4F5-A7BE-BE5740B0B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F9AD3-FC50-82EB-2EF8-64F22D3D1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79A5-BB8B-41C1-C8DC-71274AF7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5D91-B57E-5BC7-7C83-5BABD953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DEB4-3ACA-FE53-C259-9E65F091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920-6B24-6B9B-2E88-77EA72FE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B2085-CA4F-D842-5423-BEF6ACD58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8AF16-9E30-7AD4-3C5F-853849D9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22E-4C88-19EE-011F-15D606B0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2BB5-A489-9010-CAEF-6ABD4226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9C5C2-63D8-C4B2-B414-760F51B41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6CBF6-9E44-B453-8280-6E7E81535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F556-48E0-3FB1-80AE-19FEF7BD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D5F1-7DB0-1F3F-5DAD-937DF4AA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BE03-1763-7142-856E-0931ABFB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AA9-2477-48A2-A3EE-98456E32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F01B-17AA-3237-5F2B-C38A2080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3274-6FF6-0561-7970-5333822C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9178-1857-F6AD-F2C9-EF5824F3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964E-AC29-3165-E25B-D469859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BB34-2A03-0916-B693-57C7431E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CA3F2-890B-A49E-6A7D-07854023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C346-3840-EF55-581F-B9D1EDBD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D853-3298-CAA4-CE57-47833122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0D5A-4413-B113-7E8E-52FC63D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4F20-030F-BD74-74A8-EA24CCA7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40BD-C716-3F79-1D27-CA6E2EF84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E214-873B-D819-1B80-8888CEB6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B0813-56D0-D4AB-0846-C0DCDC4C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0A906-6602-5018-E20F-60083C26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7EF9-FE31-52D4-D45B-CA234285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EC57-952F-960C-BE59-7DC898EC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B20A-B0F0-90AA-CD03-516062FC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58BFF-4D13-7753-B864-167796B0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EE2FD-97E9-DF8F-64A4-20DC470F0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A5226-5A2A-F0F6-0BFC-60C79FE46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B3D41-3F49-0AD1-185B-47C97882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3563E-9C16-024C-0759-C27DCAA7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2668A-8169-90E9-FAC1-C66AA6F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8C0-52B9-D9AA-555E-8A529B2D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D137-9AE1-4FA2-192B-21F2E596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8BAC0-3B28-921B-4A89-316F5EF6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3E928-9775-F6D8-EE4D-0D9658AC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453AB-0AEF-1C60-A07B-3CA0EE78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F2008-36EB-8D35-956C-AEE98C0A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69D4-836B-285C-A3A4-42C30532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E711-53CA-B05B-F44B-2A181489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3DD2-8A94-01B8-2783-043C7332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CD04E-E06F-644B-4C00-E4BCAFDD1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C82E-B8ED-CB92-2934-6AEAD9D0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EAB46-6B58-E07C-9474-BE648339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5034A-09B8-3A66-AA7B-81F02372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6AD9-20C6-379A-7D68-C7DE4CB6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049AC-4D9C-7C4C-9037-4FBA6B430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1252E-963E-1003-F6ED-E530D06EB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17FF9-C3E0-86BD-8EF9-DA3763E0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38D8C-FAF2-3384-9AF9-BE847B9D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ED15A-3702-237D-A206-49E48519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79D25-DB49-B92E-C4E3-9089649A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8C96B-42A7-DF02-0B25-E4B63E5E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9099-1C1D-FD2B-2BAC-E00599D56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9550C-A9B2-4995-9299-97CF219ACD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8571-E659-E411-AAC2-985D0FD86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B135-5C3B-9C39-F816-97919664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2B202-4ED3-4927-A09B-34A7F1CA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5865-E08F-FC07-B31A-DC03B9CB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103868"/>
            <a:ext cx="1193074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Michael Chen – Visualization of Heating/Cooling Demands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Supervisor: Dr. James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Howison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7E47-05FC-A16A-46F9-5E4DB122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1429431"/>
            <a:ext cx="6346371" cy="5221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Motivation:</a:t>
            </a:r>
            <a:r>
              <a:rPr lang="en-US" dirty="0">
                <a:latin typeface="Garamond" panose="02020404030301010803" pitchFamily="18" charset="0"/>
              </a:rPr>
              <a:t> properly sizing HVAC systems.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“homes are operating at (…) 50 % of maximum capacity during the coldest hours (…) considerable spare capacity a consequence of oversizing or years of adding insulation” (Meier Et Al., 2019)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Implications towards home sustainability, comfort, and energy usage.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Current visualizations are unintuitive:</a:t>
            </a:r>
          </a:p>
        </p:txBody>
      </p:sp>
      <p:pic>
        <p:nvPicPr>
          <p:cNvPr id="4" name="Picture 3" descr="A graph of a temperature&#10;&#10;Description automatically generated">
            <a:extLst>
              <a:ext uri="{FF2B5EF4-FFF2-40B4-BE49-F238E27FC236}">
                <a16:creationId xmlns:a16="http://schemas.microsoft.com/office/drawing/2014/main" id="{DDFE76D5-D951-AB43-720A-61A7B7EB0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2" y="4871114"/>
            <a:ext cx="5595166" cy="18830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C995D4A-87F2-DFAD-C0BD-5159302D5C0C}"/>
              </a:ext>
            </a:extLst>
          </p:cNvPr>
          <p:cNvSpPr/>
          <p:nvPr/>
        </p:nvSpPr>
        <p:spPr>
          <a:xfrm>
            <a:off x="6444342" y="1373415"/>
            <a:ext cx="152401" cy="53807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BF2AF39-0E18-186F-D4EC-81F884F80EAE}"/>
              </a:ext>
            </a:extLst>
          </p:cNvPr>
          <p:cNvSpPr/>
          <p:nvPr/>
        </p:nvSpPr>
        <p:spPr>
          <a:xfrm>
            <a:off x="6667543" y="2631394"/>
            <a:ext cx="152401" cy="24601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56392-2FB5-430D-B656-E0CBF424DFCE}"/>
              </a:ext>
            </a:extLst>
          </p:cNvPr>
          <p:cNvSpPr txBox="1"/>
          <p:nvPr/>
        </p:nvSpPr>
        <p:spPr>
          <a:xfrm>
            <a:off x="6694715" y="1373415"/>
            <a:ext cx="536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Solution: </a:t>
            </a:r>
            <a:r>
              <a:rPr lang="en-US" sz="2800" dirty="0">
                <a:latin typeface="Garamond" panose="02020404030301010803" pitchFamily="18" charset="0"/>
              </a:rPr>
              <a:t>re-design in time series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10" name="Picture 9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4AE0A77B-5B4F-800D-DF7A-6050674E0B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9"/>
          <a:stretch/>
        </p:blipFill>
        <p:spPr>
          <a:xfrm>
            <a:off x="7633796" y="4218201"/>
            <a:ext cx="1365449" cy="743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781C8F-8378-021A-D5BF-C9256752836B}"/>
              </a:ext>
            </a:extLst>
          </p:cNvPr>
          <p:cNvSpPr txBox="1"/>
          <p:nvPr/>
        </p:nvSpPr>
        <p:spPr>
          <a:xfrm>
            <a:off x="6985837" y="3855181"/>
            <a:ext cx="266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Prototype </a:t>
            </a:r>
            <a:r>
              <a:rPr lang="en-US" dirty="0">
                <a:latin typeface="Garamond" panose="02020404030301010803" pitchFamily="18" charset="0"/>
                <a:sym typeface="Wingdings" panose="05000000000000000000" pitchFamily="2" charset="2"/>
              </a:rPr>
              <a:t> Simulation: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E9CEA-2076-805B-0C37-154798F06C44}"/>
              </a:ext>
            </a:extLst>
          </p:cNvPr>
          <p:cNvSpPr txBox="1"/>
          <p:nvPr/>
        </p:nvSpPr>
        <p:spPr>
          <a:xfrm>
            <a:off x="9740702" y="2910985"/>
            <a:ext cx="2353327" cy="19389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Data wrangling and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Model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Collaboration</a:t>
            </a:r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73B79CB-4D53-3C04-7998-B534896EF7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" t="1217" b="6908"/>
          <a:stretch/>
        </p:blipFill>
        <p:spPr>
          <a:xfrm rot="16200000">
            <a:off x="7320616" y="1528591"/>
            <a:ext cx="1909103" cy="2744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B54E52-3C79-1A81-92BC-C6B0D791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744" y="4947432"/>
            <a:ext cx="3207846" cy="18830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D884F1-FCC3-3FC9-0940-3868B6ED8A26}"/>
              </a:ext>
            </a:extLst>
          </p:cNvPr>
          <p:cNvSpPr txBox="1"/>
          <p:nvPr/>
        </p:nvSpPr>
        <p:spPr>
          <a:xfrm>
            <a:off x="10457906" y="5027793"/>
            <a:ext cx="1636123" cy="156966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Garamond" panose="02020404030301010803" pitchFamily="18" charset="0"/>
              </a:rPr>
              <a:t>iSchool</a:t>
            </a:r>
            <a:r>
              <a:rPr lang="en-US" sz="1600" b="1" dirty="0">
                <a:latin typeface="Garamond" panose="02020404030301010803" pitchFamily="18" charset="0"/>
              </a:rPr>
              <a:t> Course Relevance:</a:t>
            </a:r>
            <a:endParaRPr lang="en-US" sz="1600" dirty="0">
              <a:latin typeface="Garamond" panose="02020404030301010803" pitchFamily="18" charset="0"/>
            </a:endParaRPr>
          </a:p>
          <a:p>
            <a:r>
              <a:rPr lang="en-US" sz="1600" dirty="0">
                <a:latin typeface="Garamond" panose="02020404030301010803" pitchFamily="18" charset="0"/>
              </a:rPr>
              <a:t>I320D Data Eng.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I310D HCDS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I310U UX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I305 Research</a:t>
            </a:r>
          </a:p>
        </p:txBody>
      </p:sp>
    </p:spTree>
    <p:extLst>
      <p:ext uri="{BB962C8B-B14F-4D97-AF65-F5344CB8AC3E}">
        <p14:creationId xmlns:p14="http://schemas.microsoft.com/office/powerpoint/2010/main" val="156906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Michael Chen – Visualization of Heating/Cooling Demands Supervisor: Dr. James Howison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Chen – Visualization of Heating/Cooling Demands Supervisor: Dr. James Howison</dc:title>
  <dc:creator>Chen, Michael</dc:creator>
  <cp:lastModifiedBy>Chen, Michael</cp:lastModifiedBy>
  <cp:revision>5</cp:revision>
  <dcterms:created xsi:type="dcterms:W3CDTF">2024-03-21T21:24:46Z</dcterms:created>
  <dcterms:modified xsi:type="dcterms:W3CDTF">2024-03-21T23:50:52Z</dcterms:modified>
</cp:coreProperties>
</file>