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32918400" cy="2194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608" userDrawn="1">
          <p15:clr>
            <a:srgbClr val="A4A3A4"/>
          </p15:clr>
        </p15:guide>
        <p15:guide id="2" pos="161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7" d="100"/>
          <a:sy n="17" d="100"/>
        </p:scale>
        <p:origin x="1380" y="92"/>
      </p:cViewPr>
      <p:guideLst>
        <p:guide pos="4608"/>
        <p:guide pos="16128"/>
        <p:guide orient="horz" pos="6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BBB0-9CCF-44CC-A83F-B19183C7913C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8402E-5074-4281-90F2-BB286DB43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36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BBB0-9CCF-44CC-A83F-B19183C7913C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8402E-5074-4281-90F2-BB286DB43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088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BBB0-9CCF-44CC-A83F-B19183C7913C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8402E-5074-4281-90F2-BB286DB43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94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BBB0-9CCF-44CC-A83F-B19183C7913C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8402E-5074-4281-90F2-BB286DB43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25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82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82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BBB0-9CCF-44CC-A83F-B19183C7913C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8402E-5074-4281-90F2-BB286DB43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52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BBB0-9CCF-44CC-A83F-B19183C7913C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8402E-5074-4281-90F2-BB286DB43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36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BBB0-9CCF-44CC-A83F-B19183C7913C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8402E-5074-4281-90F2-BB286DB43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30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BBB0-9CCF-44CC-A83F-B19183C7913C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8402E-5074-4281-90F2-BB286DB43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31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BBB0-9CCF-44CC-A83F-B19183C7913C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8402E-5074-4281-90F2-BB286DB43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60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BBB0-9CCF-44CC-A83F-B19183C7913C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8402E-5074-4281-90F2-BB286DB43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8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BBB0-9CCF-44CC-A83F-B19183C7913C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8402E-5074-4281-90F2-BB286DB43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13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67BBB0-9CCF-44CC-A83F-B19183C7913C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D8402E-5074-4281-90F2-BB286DB43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10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2B90F-DAC2-06FF-688A-361B35680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3296" y="73153"/>
            <a:ext cx="1901952" cy="190195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r>
          </a:p>
        </p:txBody>
      </p:sp>
    </p:spTree>
    <p:extLst>
      <p:ext uri="{BB962C8B-B14F-4D97-AF65-F5344CB8AC3E}">
        <p14:creationId xmlns:p14="http://schemas.microsoft.com/office/powerpoint/2010/main" val="3199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35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35</dc:title>
  <dc:creator>Chen, Michael</dc:creator>
  <cp:lastModifiedBy>Chen, Michael</cp:lastModifiedBy>
  <cp:revision>1</cp:revision>
  <dcterms:created xsi:type="dcterms:W3CDTF">2024-04-15T23:17:01Z</dcterms:created>
  <dcterms:modified xsi:type="dcterms:W3CDTF">2024-04-15T23:26:54Z</dcterms:modified>
</cp:coreProperties>
</file>