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08" userDrawn="1">
          <p15:clr>
            <a:srgbClr val="A4A3A4"/>
          </p15:clr>
        </p15:guide>
        <p15:guide id="2" pos="16128" userDrawn="1">
          <p15:clr>
            <a:srgbClr val="A4A3A4"/>
          </p15:clr>
        </p15:guide>
        <p15:guide id="3" orient="horz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3" autoAdjust="0"/>
  </p:normalViewPr>
  <p:slideViewPr>
    <p:cSldViewPr snapToGrid="0">
      <p:cViewPr>
        <p:scale>
          <a:sx n="50" d="100"/>
          <a:sy n="50" d="100"/>
        </p:scale>
        <p:origin x="-522" y="-1512"/>
      </p:cViewPr>
      <p:guideLst>
        <p:guide pos="4608"/>
        <p:guide pos="16128"/>
        <p:guide orient="horz"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8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7BBB0-9CCF-44CC-A83F-B19183C791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1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B90F-DAC2-06FF-688A-361B3568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6448" y="32657"/>
            <a:ext cx="1901952" cy="16080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54C5E-A068-324F-5F34-F06D7FE80FB5}"/>
              </a:ext>
            </a:extLst>
          </p:cNvPr>
          <p:cNvSpPr txBox="1"/>
          <p:nvPr/>
        </p:nvSpPr>
        <p:spPr>
          <a:xfrm>
            <a:off x="7315200" y="326571"/>
            <a:ext cx="18287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Intuitive Visualization for Residential Heating and Cooling Demands</a:t>
            </a:r>
          </a:p>
          <a:p>
            <a:pPr algn="ct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Michael Chen | Dr. James Howison</a:t>
            </a:r>
          </a:p>
          <a:p>
            <a:pPr algn="ct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Texas School of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6871C-651A-8546-2BB8-ADE4B99F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457936"/>
            <a:ext cx="18287999" cy="3029728"/>
          </a:xfrm>
          <a:prstGeom prst="rect">
            <a:avLst/>
          </a:prstGeom>
        </p:spPr>
      </p:pic>
      <p:pic>
        <p:nvPicPr>
          <p:cNvPr id="10" name="Picture 9" descr="A graph of temperature&#10;&#10;Description automatically generated">
            <a:extLst>
              <a:ext uri="{FF2B5EF4-FFF2-40B4-BE49-F238E27FC236}">
                <a16:creationId xmlns:a16="http://schemas.microsoft.com/office/drawing/2014/main" id="{A39F3404-BF89-A3CA-5BCE-EA44AD0DA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29" y="12993791"/>
            <a:ext cx="4380521" cy="3539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graph of a temperature&#10;&#10;Description automatically generated">
            <a:extLst>
              <a:ext uri="{FF2B5EF4-FFF2-40B4-BE49-F238E27FC236}">
                <a16:creationId xmlns:a16="http://schemas.microsoft.com/office/drawing/2014/main" id="{92DC8540-877E-1793-2D79-048C4D17C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575" y="5412378"/>
            <a:ext cx="4380521" cy="3539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graph of temperature&#10;&#10;Description automatically generated">
            <a:extLst>
              <a:ext uri="{FF2B5EF4-FFF2-40B4-BE49-F238E27FC236}">
                <a16:creationId xmlns:a16="http://schemas.microsoft.com/office/drawing/2014/main" id="{4D11697D-C654-DF68-80BA-91855991E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240" y="5412379"/>
            <a:ext cx="4327238" cy="3539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graph of a temperature&#10;&#10;Description automatically generated">
            <a:extLst>
              <a:ext uri="{FF2B5EF4-FFF2-40B4-BE49-F238E27FC236}">
                <a16:creationId xmlns:a16="http://schemas.microsoft.com/office/drawing/2014/main" id="{50576046-6181-593B-1C78-0690A2DFA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136" y="12993791"/>
            <a:ext cx="4380520" cy="3539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F51736B-E587-D693-433B-6730A7E01367}"/>
              </a:ext>
            </a:extLst>
          </p:cNvPr>
          <p:cNvSpPr/>
          <p:nvPr/>
        </p:nvSpPr>
        <p:spPr>
          <a:xfrm>
            <a:off x="12058650" y="11461750"/>
            <a:ext cx="279400" cy="285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59B786-D5FD-1BEA-8190-3CECC9C3A34B}"/>
              </a:ext>
            </a:extLst>
          </p:cNvPr>
          <p:cNvSpPr/>
          <p:nvPr/>
        </p:nvSpPr>
        <p:spPr>
          <a:xfrm>
            <a:off x="21304639" y="10562591"/>
            <a:ext cx="267581" cy="265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14E63E3-6830-FC87-3CA2-E8B1B1C1A5D2}"/>
              </a:ext>
            </a:extLst>
          </p:cNvPr>
          <p:cNvCxnSpPr>
            <a:stCxn id="24" idx="2"/>
            <a:endCxn id="16" idx="0"/>
          </p:cNvCxnSpPr>
          <p:nvPr/>
        </p:nvCxnSpPr>
        <p:spPr>
          <a:xfrm rot="16200000" flipH="1">
            <a:off x="20405028" y="11861423"/>
            <a:ext cx="2165770" cy="989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B69F76-D120-786F-CCA4-27E7147BB1D5}"/>
              </a:ext>
            </a:extLst>
          </p:cNvPr>
          <p:cNvCxnSpPr>
            <a:stCxn id="23" idx="2"/>
            <a:endCxn id="10" idx="0"/>
          </p:cNvCxnSpPr>
          <p:nvPr/>
        </p:nvCxnSpPr>
        <p:spPr>
          <a:xfrm rot="16200000" flipH="1">
            <a:off x="11724674" y="12221175"/>
            <a:ext cx="1246292" cy="2989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A1F4A06-617C-0870-6D78-2FAC41F4FAA7}"/>
              </a:ext>
            </a:extLst>
          </p:cNvPr>
          <p:cNvSpPr/>
          <p:nvPr/>
        </p:nvSpPr>
        <p:spPr>
          <a:xfrm>
            <a:off x="18020419" y="11461750"/>
            <a:ext cx="267581" cy="2654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C672636-152D-2000-C409-DB2FA5FD8B10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rot="16200000" flipV="1">
            <a:off x="16687565" y="9995104"/>
            <a:ext cx="2509941" cy="4233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633A0CD-E667-0159-5CC7-67645457D018}"/>
              </a:ext>
            </a:extLst>
          </p:cNvPr>
          <p:cNvSpPr/>
          <p:nvPr/>
        </p:nvSpPr>
        <p:spPr>
          <a:xfrm>
            <a:off x="12653010" y="10269222"/>
            <a:ext cx="279400" cy="2857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F56A932-E5DA-0DA9-C3A7-00B6EA779FB2}"/>
              </a:ext>
            </a:extLst>
          </p:cNvPr>
          <p:cNvCxnSpPr>
            <a:stCxn id="34" idx="0"/>
            <a:endCxn id="12" idx="2"/>
          </p:cNvCxnSpPr>
          <p:nvPr/>
        </p:nvCxnSpPr>
        <p:spPr>
          <a:xfrm rot="5400000" flipH="1" flipV="1">
            <a:off x="12173066" y="9571452"/>
            <a:ext cx="1317414" cy="781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35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</dc:title>
  <dc:creator>Chen, Michael</dc:creator>
  <cp:lastModifiedBy>Chen, Michael</cp:lastModifiedBy>
  <cp:revision>3</cp:revision>
  <dcterms:created xsi:type="dcterms:W3CDTF">2024-04-15T23:17:01Z</dcterms:created>
  <dcterms:modified xsi:type="dcterms:W3CDTF">2024-04-17T00:15:28Z</dcterms:modified>
</cp:coreProperties>
</file>