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sldIdLst>
    <p:sldId id="256" r:id="rId3"/>
    <p:sldId id="257" r:id="rId4"/>
    <p:sldId id="264" r:id="rId5"/>
    <p:sldId id="259" r:id="rId6"/>
    <p:sldId id="273" r:id="rId7"/>
    <p:sldId id="274" r:id="rId8"/>
    <p:sldId id="260" r:id="rId9"/>
    <p:sldId id="266" r:id="rId10"/>
    <p:sldId id="262" r:id="rId11"/>
    <p:sldId id="267" r:id="rId12"/>
    <p:sldId id="270" r:id="rId13"/>
    <p:sldId id="271" r:id="rId14"/>
    <p:sldId id="277" r:id="rId15"/>
    <p:sldId id="275" r:id="rId16"/>
    <p:sldId id="265" r:id="rId17"/>
    <p:sldId id="269" r:id="rId18"/>
    <p:sldId id="280" r:id="rId19"/>
    <p:sldId id="281" r:id="rId20"/>
    <p:sldId id="283" r:id="rId21"/>
    <p:sldId id="284" r:id="rId22"/>
    <p:sldId id="285" r:id="rId23"/>
    <p:sldId id="286" r:id="rId24"/>
    <p:sldId id="287" r:id="rId25"/>
    <p:sldId id="288" r:id="rId26"/>
    <p:sldId id="290" r:id="rId27"/>
    <p:sldId id="291" r:id="rId28"/>
    <p:sldId id="292" r:id="rId29"/>
    <p:sldId id="278" r:id="rId30"/>
    <p:sldId id="297" r:id="rId31"/>
    <p:sldId id="298" r:id="rId32"/>
    <p:sldId id="300" r:id="rId33"/>
    <p:sldId id="325" r:id="rId34"/>
    <p:sldId id="324" r:id="rId35"/>
    <p:sldId id="305" r:id="rId36"/>
    <p:sldId id="301" r:id="rId37"/>
    <p:sldId id="302" r:id="rId38"/>
    <p:sldId id="268" r:id="rId39"/>
    <p:sldId id="26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윤동진" initials="윤" lastIdx="1" clrIdx="0">
    <p:extLst>
      <p:ext uri="{19B8F6BF-5375-455C-9EA6-DF929625EA0E}">
        <p15:presenceInfo xmlns:p15="http://schemas.microsoft.com/office/powerpoint/2012/main" userId="S::22191082@office.inha.ac.kr::2fcd9c2e-b7f8-4d2a-8c90-80f9a983f2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2E5D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보통 스타일 3 - 강조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39" autoAdjust="0"/>
    <p:restoredTop sz="97434" autoAdjust="0"/>
  </p:normalViewPr>
  <p:slideViewPr>
    <p:cSldViewPr snapToGrid="0">
      <p:cViewPr varScale="1">
        <p:scale>
          <a:sx n="162" d="100"/>
          <a:sy n="162" d="100"/>
        </p:scale>
        <p:origin x="97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윤동진" userId="2fcd9c2e-b7f8-4d2a-8c90-80f9a983f291" providerId="ADAL" clId="{BF13F870-8AB2-4587-9979-68E48BFB64EF}"/>
    <pc:docChg chg="modSld">
      <pc:chgData name="윤동진" userId="2fcd9c2e-b7f8-4d2a-8c90-80f9a983f291" providerId="ADAL" clId="{BF13F870-8AB2-4587-9979-68E48BFB64EF}" dt="2021-10-12T08:08:18.440" v="48" actId="6549"/>
      <pc:docMkLst>
        <pc:docMk/>
      </pc:docMkLst>
      <pc:sldChg chg="modSp mod">
        <pc:chgData name="윤동진" userId="2fcd9c2e-b7f8-4d2a-8c90-80f9a983f291" providerId="ADAL" clId="{BF13F870-8AB2-4587-9979-68E48BFB64EF}" dt="2021-10-12T08:08:18.440" v="48" actId="6549"/>
        <pc:sldMkLst>
          <pc:docMk/>
          <pc:sldMk cId="2528614157" sldId="259"/>
        </pc:sldMkLst>
        <pc:spChg chg="mod">
          <ac:chgData name="윤동진" userId="2fcd9c2e-b7f8-4d2a-8c90-80f9a983f291" providerId="ADAL" clId="{BF13F870-8AB2-4587-9979-68E48BFB64EF}" dt="2021-10-12T08:08:18.440" v="48" actId="6549"/>
          <ac:spMkLst>
            <pc:docMk/>
            <pc:sldMk cId="2528614157" sldId="259"/>
            <ac:spMk id="3" creationId="{43D3C7D8-096C-488E-85BF-45776ADEEF77}"/>
          </ac:spMkLst>
        </pc:spChg>
        <pc:spChg chg="mod">
          <ac:chgData name="윤동진" userId="2fcd9c2e-b7f8-4d2a-8c90-80f9a983f291" providerId="ADAL" clId="{BF13F870-8AB2-4587-9979-68E48BFB64EF}" dt="2021-10-12T08:07:44.121" v="16" actId="1038"/>
          <ac:spMkLst>
            <pc:docMk/>
            <pc:sldMk cId="2528614157" sldId="259"/>
            <ac:spMk id="50" creationId="{209DF159-6E3E-4AEB-9EEC-7E58DFF7873F}"/>
          </ac:spMkLst>
        </pc:spChg>
        <pc:spChg chg="mod">
          <ac:chgData name="윤동진" userId="2fcd9c2e-b7f8-4d2a-8c90-80f9a983f291" providerId="ADAL" clId="{BF13F870-8AB2-4587-9979-68E48BFB64EF}" dt="2021-10-12T08:07:58.649" v="20" actId="1076"/>
          <ac:spMkLst>
            <pc:docMk/>
            <pc:sldMk cId="2528614157" sldId="259"/>
            <ac:spMk id="53" creationId="{7D06B7C4-5C3E-4008-88F5-5669EF6E1C7E}"/>
          </ac:spMkLst>
        </pc:spChg>
        <pc:cxnChg chg="mod">
          <ac:chgData name="윤동진" userId="2fcd9c2e-b7f8-4d2a-8c90-80f9a983f291" providerId="ADAL" clId="{BF13F870-8AB2-4587-9979-68E48BFB64EF}" dt="2021-10-12T08:08:02.224" v="21" actId="14100"/>
          <ac:cxnSpMkLst>
            <pc:docMk/>
            <pc:sldMk cId="2528614157" sldId="259"/>
            <ac:cxnSpMk id="52" creationId="{030CA784-67D7-4975-87FD-0B2BEDA159A0}"/>
          </ac:cxnSpMkLst>
        </pc:cxnChg>
      </pc:sldChg>
    </pc:docChg>
  </pc:docChgLst>
  <pc:docChgLst>
    <pc:chgData name="윤동진" userId="2fcd9c2e-b7f8-4d2a-8c90-80f9a983f291" providerId="ADAL" clId="{71AC5D28-1C65-4C55-B53A-5D755AD0E52A}"/>
    <pc:docChg chg="modSld">
      <pc:chgData name="윤동진" userId="2fcd9c2e-b7f8-4d2a-8c90-80f9a983f291" providerId="ADAL" clId="{71AC5D28-1C65-4C55-B53A-5D755AD0E52A}" dt="2022-01-27T04:26:24.948" v="1" actId="6549"/>
      <pc:docMkLst>
        <pc:docMk/>
      </pc:docMkLst>
      <pc:sldChg chg="modSp mod">
        <pc:chgData name="윤동진" userId="2fcd9c2e-b7f8-4d2a-8c90-80f9a983f291" providerId="ADAL" clId="{71AC5D28-1C65-4C55-B53A-5D755AD0E52A}" dt="2022-01-27T04:26:24.948" v="1" actId="6549"/>
        <pc:sldMkLst>
          <pc:docMk/>
          <pc:sldMk cId="1164830046" sldId="273"/>
        </pc:sldMkLst>
        <pc:spChg chg="mod">
          <ac:chgData name="윤동진" userId="2fcd9c2e-b7f8-4d2a-8c90-80f9a983f291" providerId="ADAL" clId="{71AC5D28-1C65-4C55-B53A-5D755AD0E52A}" dt="2022-01-27T04:26:24.948" v="1" actId="6549"/>
          <ac:spMkLst>
            <pc:docMk/>
            <pc:sldMk cId="1164830046" sldId="273"/>
            <ac:spMk id="51" creationId="{27389628-BC00-4322-874F-00E605D31740}"/>
          </ac:spMkLst>
        </pc:spChg>
      </pc:sldChg>
    </pc:docChg>
  </pc:docChgLst>
  <pc:docChgLst>
    <pc:chgData name="윤동진" userId="2fcd9c2e-b7f8-4d2a-8c90-80f9a983f291" providerId="ADAL" clId="{222A0946-1F82-4D90-8CD6-A2D6EF10543F}"/>
    <pc:docChg chg="undo redo custSel addSld delSld modSld sldOrd">
      <pc:chgData name="윤동진" userId="2fcd9c2e-b7f8-4d2a-8c90-80f9a983f291" providerId="ADAL" clId="{222A0946-1F82-4D90-8CD6-A2D6EF10543F}" dt="2021-10-13T00:23:38.294" v="2423" actId="1036"/>
      <pc:docMkLst>
        <pc:docMk/>
      </pc:docMkLst>
      <pc:sldChg chg="modTransition">
        <pc:chgData name="윤동진" userId="2fcd9c2e-b7f8-4d2a-8c90-80f9a983f291" providerId="ADAL" clId="{222A0946-1F82-4D90-8CD6-A2D6EF10543F}" dt="2021-10-12T13:08:02.978" v="2330"/>
        <pc:sldMkLst>
          <pc:docMk/>
          <pc:sldMk cId="3705689798" sldId="256"/>
        </pc:sldMkLst>
      </pc:sldChg>
      <pc:sldChg chg="modTransition">
        <pc:chgData name="윤동진" userId="2fcd9c2e-b7f8-4d2a-8c90-80f9a983f291" providerId="ADAL" clId="{222A0946-1F82-4D90-8CD6-A2D6EF10543F}" dt="2021-10-12T13:08:02.978" v="2330"/>
        <pc:sldMkLst>
          <pc:docMk/>
          <pc:sldMk cId="1347098310" sldId="257"/>
        </pc:sldMkLst>
      </pc:sldChg>
      <pc:sldChg chg="modSp mod modTransition">
        <pc:chgData name="윤동진" userId="2fcd9c2e-b7f8-4d2a-8c90-80f9a983f291" providerId="ADAL" clId="{222A0946-1F82-4D90-8CD6-A2D6EF10543F}" dt="2021-10-12T13:08:02.978" v="2330"/>
        <pc:sldMkLst>
          <pc:docMk/>
          <pc:sldMk cId="2528614157" sldId="259"/>
        </pc:sldMkLst>
        <pc:spChg chg="mod">
          <ac:chgData name="윤동진" userId="2fcd9c2e-b7f8-4d2a-8c90-80f9a983f291" providerId="ADAL" clId="{222A0946-1F82-4D90-8CD6-A2D6EF10543F}" dt="2021-10-12T08:12:11.463" v="40" actId="20577"/>
          <ac:spMkLst>
            <pc:docMk/>
            <pc:sldMk cId="2528614157" sldId="259"/>
            <ac:spMk id="2" creationId="{7C06AD12-1AE9-4785-A4AD-43414D14449F}"/>
          </ac:spMkLst>
        </pc:spChg>
        <pc:spChg chg="mod">
          <ac:chgData name="윤동진" userId="2fcd9c2e-b7f8-4d2a-8c90-80f9a983f291" providerId="ADAL" clId="{222A0946-1F82-4D90-8CD6-A2D6EF10543F}" dt="2021-10-12T08:12:48.077" v="78" actId="6549"/>
          <ac:spMkLst>
            <pc:docMk/>
            <pc:sldMk cId="2528614157" sldId="259"/>
            <ac:spMk id="3" creationId="{43D3C7D8-096C-488E-85BF-45776ADEEF77}"/>
          </ac:spMkLst>
        </pc:spChg>
        <pc:spChg chg="mod">
          <ac:chgData name="윤동진" userId="2fcd9c2e-b7f8-4d2a-8c90-80f9a983f291" providerId="ADAL" clId="{222A0946-1F82-4D90-8CD6-A2D6EF10543F}" dt="2021-10-12T08:12:29.858" v="69" actId="1037"/>
          <ac:spMkLst>
            <pc:docMk/>
            <pc:sldMk cId="2528614157" sldId="259"/>
            <ac:spMk id="50" creationId="{209DF159-6E3E-4AEB-9EEC-7E58DFF7873F}"/>
          </ac:spMkLst>
        </pc:spChg>
        <pc:spChg chg="mod">
          <ac:chgData name="윤동진" userId="2fcd9c2e-b7f8-4d2a-8c90-80f9a983f291" providerId="ADAL" clId="{222A0946-1F82-4D90-8CD6-A2D6EF10543F}" dt="2021-10-12T08:11:06.544" v="33" actId="693"/>
          <ac:spMkLst>
            <pc:docMk/>
            <pc:sldMk cId="2528614157" sldId="259"/>
            <ac:spMk id="53" creationId="{7D06B7C4-5C3E-4008-88F5-5669EF6E1C7E}"/>
          </ac:spMkLst>
        </pc:spChg>
        <pc:cxnChg chg="mod">
          <ac:chgData name="윤동진" userId="2fcd9c2e-b7f8-4d2a-8c90-80f9a983f291" providerId="ADAL" clId="{222A0946-1F82-4D90-8CD6-A2D6EF10543F}" dt="2021-10-12T08:12:36.068" v="70" actId="14100"/>
          <ac:cxnSpMkLst>
            <pc:docMk/>
            <pc:sldMk cId="2528614157" sldId="259"/>
            <ac:cxnSpMk id="52" creationId="{030CA784-67D7-4975-87FD-0B2BEDA159A0}"/>
          </ac:cxnSpMkLst>
        </pc:cxnChg>
      </pc:sldChg>
      <pc:sldChg chg="modSp mod modTransition">
        <pc:chgData name="윤동진" userId="2fcd9c2e-b7f8-4d2a-8c90-80f9a983f291" providerId="ADAL" clId="{222A0946-1F82-4D90-8CD6-A2D6EF10543F}" dt="2021-10-12T13:08:02.978" v="2330"/>
        <pc:sldMkLst>
          <pc:docMk/>
          <pc:sldMk cId="1302959383" sldId="260"/>
        </pc:sldMkLst>
        <pc:spChg chg="mod">
          <ac:chgData name="윤동진" userId="2fcd9c2e-b7f8-4d2a-8c90-80f9a983f291" providerId="ADAL" clId="{222A0946-1F82-4D90-8CD6-A2D6EF10543F}" dt="2021-10-12T11:51:48.665" v="202" actId="5793"/>
          <ac:spMkLst>
            <pc:docMk/>
            <pc:sldMk cId="1302959383" sldId="260"/>
            <ac:spMk id="2" creationId="{7C06AD12-1AE9-4785-A4AD-43414D14449F}"/>
          </ac:spMkLst>
        </pc:spChg>
        <pc:spChg chg="mod">
          <ac:chgData name="윤동진" userId="2fcd9c2e-b7f8-4d2a-8c90-80f9a983f291" providerId="ADAL" clId="{222A0946-1F82-4D90-8CD6-A2D6EF10543F}" dt="2021-10-12T11:58:33.525" v="396" actId="6549"/>
          <ac:spMkLst>
            <pc:docMk/>
            <pc:sldMk cId="1302959383" sldId="260"/>
            <ac:spMk id="3" creationId="{43D3C7D8-096C-488E-85BF-45776ADEEF77}"/>
          </ac:spMkLst>
        </pc:spChg>
      </pc:sldChg>
      <pc:sldChg chg="addSp delSp modSp mod modTransition">
        <pc:chgData name="윤동진" userId="2fcd9c2e-b7f8-4d2a-8c90-80f9a983f291" providerId="ADAL" clId="{222A0946-1F82-4D90-8CD6-A2D6EF10543F}" dt="2021-10-12T13:08:02.978" v="2330"/>
        <pc:sldMkLst>
          <pc:docMk/>
          <pc:sldMk cId="2427452382" sldId="262"/>
        </pc:sldMkLst>
        <pc:spChg chg="mod">
          <ac:chgData name="윤동진" userId="2fcd9c2e-b7f8-4d2a-8c90-80f9a983f291" providerId="ADAL" clId="{222A0946-1F82-4D90-8CD6-A2D6EF10543F}" dt="2021-10-12T12:00:22.136" v="434"/>
          <ac:spMkLst>
            <pc:docMk/>
            <pc:sldMk cId="2427452382" sldId="262"/>
            <ac:spMk id="2" creationId="{7C06AD12-1AE9-4785-A4AD-43414D14449F}"/>
          </ac:spMkLst>
        </pc:spChg>
        <pc:spChg chg="mod">
          <ac:chgData name="윤동진" userId="2fcd9c2e-b7f8-4d2a-8c90-80f9a983f291" providerId="ADAL" clId="{222A0946-1F82-4D90-8CD6-A2D6EF10543F}" dt="2021-10-12T12:58:14.410" v="2156" actId="207"/>
          <ac:spMkLst>
            <pc:docMk/>
            <pc:sldMk cId="2427452382" sldId="262"/>
            <ac:spMk id="3" creationId="{43D3C7D8-096C-488E-85BF-45776ADEEF77}"/>
          </ac:spMkLst>
        </pc:spChg>
        <pc:spChg chg="mod">
          <ac:chgData name="윤동진" userId="2fcd9c2e-b7f8-4d2a-8c90-80f9a983f291" providerId="ADAL" clId="{222A0946-1F82-4D90-8CD6-A2D6EF10543F}" dt="2021-10-12T12:00:54.502" v="444" actId="1076"/>
          <ac:spMkLst>
            <pc:docMk/>
            <pc:sldMk cId="2427452382" sldId="262"/>
            <ac:spMk id="6" creationId="{820179BF-DBE2-458B-A73E-34CD81CFC4D4}"/>
          </ac:spMkLst>
        </pc:spChg>
        <pc:picChg chg="del">
          <ac:chgData name="윤동진" userId="2fcd9c2e-b7f8-4d2a-8c90-80f9a983f291" providerId="ADAL" clId="{222A0946-1F82-4D90-8CD6-A2D6EF10543F}" dt="2021-10-12T11:59:00.317" v="397" actId="478"/>
          <ac:picMkLst>
            <pc:docMk/>
            <pc:sldMk cId="2427452382" sldId="262"/>
            <ac:picMk id="5" creationId="{CADDB4A1-B54A-4597-8E09-6583ADC488D2}"/>
          </ac:picMkLst>
        </pc:picChg>
        <pc:picChg chg="add mod">
          <ac:chgData name="윤동진" userId="2fcd9c2e-b7f8-4d2a-8c90-80f9a983f291" providerId="ADAL" clId="{222A0946-1F82-4D90-8CD6-A2D6EF10543F}" dt="2021-10-12T12:00:42.281" v="438" actId="1035"/>
          <ac:picMkLst>
            <pc:docMk/>
            <pc:sldMk cId="2427452382" sldId="262"/>
            <ac:picMk id="7" creationId="{98A9265C-E1B2-457F-9DE3-6BA249171C03}"/>
          </ac:picMkLst>
        </pc:picChg>
      </pc:sldChg>
      <pc:sldChg chg="modTransition">
        <pc:chgData name="윤동진" userId="2fcd9c2e-b7f8-4d2a-8c90-80f9a983f291" providerId="ADAL" clId="{222A0946-1F82-4D90-8CD6-A2D6EF10543F}" dt="2021-10-12T13:08:02.978" v="2330"/>
        <pc:sldMkLst>
          <pc:docMk/>
          <pc:sldMk cId="1963211105" sldId="263"/>
        </pc:sldMkLst>
      </pc:sldChg>
      <pc:sldChg chg="modTransition">
        <pc:chgData name="윤동진" userId="2fcd9c2e-b7f8-4d2a-8c90-80f9a983f291" providerId="ADAL" clId="{222A0946-1F82-4D90-8CD6-A2D6EF10543F}" dt="2021-10-12T13:08:02.978" v="2330"/>
        <pc:sldMkLst>
          <pc:docMk/>
          <pc:sldMk cId="2998282511" sldId="264"/>
        </pc:sldMkLst>
      </pc:sldChg>
      <pc:sldChg chg="addSp delSp modSp mod modTransition delAnim">
        <pc:chgData name="윤동진" userId="2fcd9c2e-b7f8-4d2a-8c90-80f9a983f291" providerId="ADAL" clId="{222A0946-1F82-4D90-8CD6-A2D6EF10543F}" dt="2021-10-12T13:08:02.978" v="2330"/>
        <pc:sldMkLst>
          <pc:docMk/>
          <pc:sldMk cId="2699991524" sldId="265"/>
        </pc:sldMkLst>
        <pc:spChg chg="add mod">
          <ac:chgData name="윤동진" userId="2fcd9c2e-b7f8-4d2a-8c90-80f9a983f291" providerId="ADAL" clId="{222A0946-1F82-4D90-8CD6-A2D6EF10543F}" dt="2021-10-12T12:17:20.843" v="1239" actId="1035"/>
          <ac:spMkLst>
            <pc:docMk/>
            <pc:sldMk cId="2699991524" sldId="265"/>
            <ac:spMk id="10" creationId="{2827C0EB-640F-4C34-8DCA-1E14C806C4DD}"/>
          </ac:spMkLst>
        </pc:spChg>
        <pc:spChg chg="add mod">
          <ac:chgData name="윤동진" userId="2fcd9c2e-b7f8-4d2a-8c90-80f9a983f291" providerId="ADAL" clId="{222A0946-1F82-4D90-8CD6-A2D6EF10543F}" dt="2021-10-12T12:17:20.843" v="1239" actId="1035"/>
          <ac:spMkLst>
            <pc:docMk/>
            <pc:sldMk cId="2699991524" sldId="265"/>
            <ac:spMk id="11" creationId="{1782510A-98B0-4431-91A7-6E55182B6B45}"/>
          </ac:spMkLst>
        </pc:spChg>
        <pc:spChg chg="add mod">
          <ac:chgData name="윤동진" userId="2fcd9c2e-b7f8-4d2a-8c90-80f9a983f291" providerId="ADAL" clId="{222A0946-1F82-4D90-8CD6-A2D6EF10543F}" dt="2021-10-12T12:15:51.825" v="1213"/>
          <ac:spMkLst>
            <pc:docMk/>
            <pc:sldMk cId="2699991524" sldId="265"/>
            <ac:spMk id="12" creationId="{D31CA381-D3EC-443C-BB82-9D2A00E7D980}"/>
          </ac:spMkLst>
        </pc:spChg>
        <pc:spChg chg="del">
          <ac:chgData name="윤동진" userId="2fcd9c2e-b7f8-4d2a-8c90-80f9a983f291" providerId="ADAL" clId="{222A0946-1F82-4D90-8CD6-A2D6EF10543F}" dt="2021-10-12T12:15:46.100" v="1212" actId="478"/>
          <ac:spMkLst>
            <pc:docMk/>
            <pc:sldMk cId="2699991524" sldId="265"/>
            <ac:spMk id="17" creationId="{A0F9964A-9A52-4C08-898E-4E9F8AF23FC4}"/>
          </ac:spMkLst>
        </pc:spChg>
        <pc:spChg chg="mod">
          <ac:chgData name="윤동진" userId="2fcd9c2e-b7f8-4d2a-8c90-80f9a983f291" providerId="ADAL" clId="{222A0946-1F82-4D90-8CD6-A2D6EF10543F}" dt="2021-10-12T12:15:06.508" v="1209"/>
          <ac:spMkLst>
            <pc:docMk/>
            <pc:sldMk cId="2699991524" sldId="265"/>
            <ac:spMk id="18" creationId="{E26E4365-0E62-4273-983E-A2CC52574A87}"/>
          </ac:spMkLst>
        </pc:spChg>
      </pc:sldChg>
      <pc:sldChg chg="modSp mod modTransition">
        <pc:chgData name="윤동진" userId="2fcd9c2e-b7f8-4d2a-8c90-80f9a983f291" providerId="ADAL" clId="{222A0946-1F82-4D90-8CD6-A2D6EF10543F}" dt="2021-10-12T13:08:02.978" v="2330"/>
        <pc:sldMkLst>
          <pc:docMk/>
          <pc:sldMk cId="3465774936" sldId="266"/>
        </pc:sldMkLst>
        <pc:spChg chg="mod">
          <ac:chgData name="윤동진" userId="2fcd9c2e-b7f8-4d2a-8c90-80f9a983f291" providerId="ADAL" clId="{222A0946-1F82-4D90-8CD6-A2D6EF10543F}" dt="2021-10-12T11:56:09.316" v="351" actId="403"/>
          <ac:spMkLst>
            <pc:docMk/>
            <pc:sldMk cId="3465774936" sldId="266"/>
            <ac:spMk id="2" creationId="{7C06AD12-1AE9-4785-A4AD-43414D14449F}"/>
          </ac:spMkLst>
        </pc:spChg>
        <pc:spChg chg="mod">
          <ac:chgData name="윤동진" userId="2fcd9c2e-b7f8-4d2a-8c90-80f9a983f291" providerId="ADAL" clId="{222A0946-1F82-4D90-8CD6-A2D6EF10543F}" dt="2021-10-12T11:58:27.670" v="395" actId="6549"/>
          <ac:spMkLst>
            <pc:docMk/>
            <pc:sldMk cId="3465774936" sldId="266"/>
            <ac:spMk id="3" creationId="{43D3C7D8-096C-488E-85BF-45776ADEEF77}"/>
          </ac:spMkLst>
        </pc:spChg>
      </pc:sldChg>
      <pc:sldChg chg="modTransition">
        <pc:chgData name="윤동진" userId="2fcd9c2e-b7f8-4d2a-8c90-80f9a983f291" providerId="ADAL" clId="{222A0946-1F82-4D90-8CD6-A2D6EF10543F}" dt="2021-10-12T13:08:02.978" v="2330"/>
        <pc:sldMkLst>
          <pc:docMk/>
          <pc:sldMk cId="1980787487" sldId="267"/>
        </pc:sldMkLst>
      </pc:sldChg>
      <pc:sldChg chg="modTransition">
        <pc:chgData name="윤동진" userId="2fcd9c2e-b7f8-4d2a-8c90-80f9a983f291" providerId="ADAL" clId="{222A0946-1F82-4D90-8CD6-A2D6EF10543F}" dt="2021-10-12T13:08:02.978" v="2330"/>
        <pc:sldMkLst>
          <pc:docMk/>
          <pc:sldMk cId="2892319068" sldId="268"/>
        </pc:sldMkLst>
      </pc:sldChg>
      <pc:sldChg chg="modTransition">
        <pc:chgData name="윤동진" userId="2fcd9c2e-b7f8-4d2a-8c90-80f9a983f291" providerId="ADAL" clId="{222A0946-1F82-4D90-8CD6-A2D6EF10543F}" dt="2021-10-12T13:08:02.978" v="2330"/>
        <pc:sldMkLst>
          <pc:docMk/>
          <pc:sldMk cId="2968652352" sldId="269"/>
        </pc:sldMkLst>
      </pc:sldChg>
      <pc:sldChg chg="modSp mod modTransition">
        <pc:chgData name="윤동진" userId="2fcd9c2e-b7f8-4d2a-8c90-80f9a983f291" providerId="ADAL" clId="{222A0946-1F82-4D90-8CD6-A2D6EF10543F}" dt="2021-10-12T13:08:02.978" v="2330"/>
        <pc:sldMkLst>
          <pc:docMk/>
          <pc:sldMk cId="3048580199" sldId="270"/>
        </pc:sldMkLst>
        <pc:spChg chg="mod">
          <ac:chgData name="윤동진" userId="2fcd9c2e-b7f8-4d2a-8c90-80f9a983f291" providerId="ADAL" clId="{222A0946-1F82-4D90-8CD6-A2D6EF10543F}" dt="2021-10-12T12:05:09.018" v="599" actId="20577"/>
          <ac:spMkLst>
            <pc:docMk/>
            <pc:sldMk cId="3048580199" sldId="270"/>
            <ac:spMk id="2" creationId="{7C06AD12-1AE9-4785-A4AD-43414D14449F}"/>
          </ac:spMkLst>
        </pc:spChg>
        <pc:spChg chg="mod">
          <ac:chgData name="윤동진" userId="2fcd9c2e-b7f8-4d2a-8c90-80f9a983f291" providerId="ADAL" clId="{222A0946-1F82-4D90-8CD6-A2D6EF10543F}" dt="2021-10-12T12:05:14.203" v="601" actId="5793"/>
          <ac:spMkLst>
            <pc:docMk/>
            <pc:sldMk cId="3048580199" sldId="270"/>
            <ac:spMk id="3" creationId="{43D3C7D8-096C-488E-85BF-45776ADEEF77}"/>
          </ac:spMkLst>
        </pc:spChg>
      </pc:sldChg>
      <pc:sldChg chg="delSp modSp mod modTransition">
        <pc:chgData name="윤동진" userId="2fcd9c2e-b7f8-4d2a-8c90-80f9a983f291" providerId="ADAL" clId="{222A0946-1F82-4D90-8CD6-A2D6EF10543F}" dt="2021-10-12T13:08:02.978" v="2330"/>
        <pc:sldMkLst>
          <pc:docMk/>
          <pc:sldMk cId="2127273" sldId="271"/>
        </pc:sldMkLst>
        <pc:spChg chg="mod">
          <ac:chgData name="윤동진" userId="2fcd9c2e-b7f8-4d2a-8c90-80f9a983f291" providerId="ADAL" clId="{222A0946-1F82-4D90-8CD6-A2D6EF10543F}" dt="2021-10-12T12:05:53.002" v="648" actId="27636"/>
          <ac:spMkLst>
            <pc:docMk/>
            <pc:sldMk cId="2127273" sldId="271"/>
            <ac:spMk id="2" creationId="{7C06AD12-1AE9-4785-A4AD-43414D14449F}"/>
          </ac:spMkLst>
        </pc:spChg>
        <pc:spChg chg="del mod">
          <ac:chgData name="윤동진" userId="2fcd9c2e-b7f8-4d2a-8c90-80f9a983f291" providerId="ADAL" clId="{222A0946-1F82-4D90-8CD6-A2D6EF10543F}" dt="2021-10-12T12:06:00.063" v="649" actId="478"/>
          <ac:spMkLst>
            <pc:docMk/>
            <pc:sldMk cId="2127273" sldId="271"/>
            <ac:spMk id="3" creationId="{43D3C7D8-096C-488E-85BF-45776ADEEF77}"/>
          </ac:spMkLst>
        </pc:spChg>
        <pc:spChg chg="mod">
          <ac:chgData name="윤동진" userId="2fcd9c2e-b7f8-4d2a-8c90-80f9a983f291" providerId="ADAL" clId="{222A0946-1F82-4D90-8CD6-A2D6EF10543F}" dt="2021-10-12T12:06:09.081" v="650" actId="1076"/>
          <ac:spMkLst>
            <pc:docMk/>
            <pc:sldMk cId="2127273" sldId="271"/>
            <ac:spMk id="6" creationId="{27A876B5-60D7-426A-9F45-3B7F960DFCBC}"/>
          </ac:spMkLst>
        </pc:spChg>
        <pc:spChg chg="mod">
          <ac:chgData name="윤동진" userId="2fcd9c2e-b7f8-4d2a-8c90-80f9a983f291" providerId="ADAL" clId="{222A0946-1F82-4D90-8CD6-A2D6EF10543F}" dt="2021-10-12T12:06:09.081" v="650" actId="1076"/>
          <ac:spMkLst>
            <pc:docMk/>
            <pc:sldMk cId="2127273" sldId="271"/>
            <ac:spMk id="8" creationId="{312653D1-DA69-47B0-BCC5-BB9696298248}"/>
          </ac:spMkLst>
        </pc:spChg>
        <pc:spChg chg="mod">
          <ac:chgData name="윤동진" userId="2fcd9c2e-b7f8-4d2a-8c90-80f9a983f291" providerId="ADAL" clId="{222A0946-1F82-4D90-8CD6-A2D6EF10543F}" dt="2021-10-12T12:06:14.331" v="651" actId="1076"/>
          <ac:spMkLst>
            <pc:docMk/>
            <pc:sldMk cId="2127273" sldId="271"/>
            <ac:spMk id="10" creationId="{AD626CFE-F7A7-4B58-8E81-E5D21B78FFAD}"/>
          </ac:spMkLst>
        </pc:spChg>
        <pc:spChg chg="mod">
          <ac:chgData name="윤동진" userId="2fcd9c2e-b7f8-4d2a-8c90-80f9a983f291" providerId="ADAL" clId="{222A0946-1F82-4D90-8CD6-A2D6EF10543F}" dt="2021-10-12T12:06:09.081" v="650" actId="1076"/>
          <ac:spMkLst>
            <pc:docMk/>
            <pc:sldMk cId="2127273" sldId="271"/>
            <ac:spMk id="11" creationId="{911D9DDF-079F-4569-8719-6D8AA2A85270}"/>
          </ac:spMkLst>
        </pc:spChg>
        <pc:spChg chg="mod">
          <ac:chgData name="윤동진" userId="2fcd9c2e-b7f8-4d2a-8c90-80f9a983f291" providerId="ADAL" clId="{222A0946-1F82-4D90-8CD6-A2D6EF10543F}" dt="2021-10-12T12:17:09.790" v="1231" actId="1038"/>
          <ac:spMkLst>
            <pc:docMk/>
            <pc:sldMk cId="2127273" sldId="271"/>
            <ac:spMk id="16" creationId="{94A16035-563C-44A2-919D-387E0F1DCA1F}"/>
          </ac:spMkLst>
        </pc:spChg>
        <pc:cxnChg chg="mod">
          <ac:chgData name="윤동진" userId="2fcd9c2e-b7f8-4d2a-8c90-80f9a983f291" providerId="ADAL" clId="{222A0946-1F82-4D90-8CD6-A2D6EF10543F}" dt="2021-10-12T12:06:22.527" v="653" actId="14100"/>
          <ac:cxnSpMkLst>
            <pc:docMk/>
            <pc:sldMk cId="2127273" sldId="271"/>
            <ac:cxnSpMk id="13" creationId="{06DD752B-40F7-4F20-ACD7-40FBE1B4AB2A}"/>
          </ac:cxnSpMkLst>
        </pc:cxnChg>
      </pc:sldChg>
      <pc:sldChg chg="addSp delSp modSp mod modTransition">
        <pc:chgData name="윤동진" userId="2fcd9c2e-b7f8-4d2a-8c90-80f9a983f291" providerId="ADAL" clId="{222A0946-1F82-4D90-8CD6-A2D6EF10543F}" dt="2021-10-12T13:08:02.978" v="2330"/>
        <pc:sldMkLst>
          <pc:docMk/>
          <pc:sldMk cId="1164830046" sldId="273"/>
        </pc:sldMkLst>
        <pc:spChg chg="mod">
          <ac:chgData name="윤동진" userId="2fcd9c2e-b7f8-4d2a-8c90-80f9a983f291" providerId="ADAL" clId="{222A0946-1F82-4D90-8CD6-A2D6EF10543F}" dt="2021-10-12T11:48:26.691" v="87" actId="20577"/>
          <ac:spMkLst>
            <pc:docMk/>
            <pc:sldMk cId="1164830046" sldId="273"/>
            <ac:spMk id="2" creationId="{7C06AD12-1AE9-4785-A4AD-43414D14449F}"/>
          </ac:spMkLst>
        </pc:spChg>
        <pc:spChg chg="mod">
          <ac:chgData name="윤동진" userId="2fcd9c2e-b7f8-4d2a-8c90-80f9a983f291" providerId="ADAL" clId="{222A0946-1F82-4D90-8CD6-A2D6EF10543F}" dt="2021-10-12T11:49:15.478" v="115"/>
          <ac:spMkLst>
            <pc:docMk/>
            <pc:sldMk cId="1164830046" sldId="273"/>
            <ac:spMk id="45" creationId="{2B3150FD-D7E6-4E52-8D0F-D288CB5FB7B3}"/>
          </ac:spMkLst>
        </pc:spChg>
        <pc:spChg chg="mod">
          <ac:chgData name="윤동진" userId="2fcd9c2e-b7f8-4d2a-8c90-80f9a983f291" providerId="ADAL" clId="{222A0946-1F82-4D90-8CD6-A2D6EF10543F}" dt="2021-10-12T11:49:22.379" v="147" actId="20577"/>
          <ac:spMkLst>
            <pc:docMk/>
            <pc:sldMk cId="1164830046" sldId="273"/>
            <ac:spMk id="51" creationId="{27389628-BC00-4322-874F-00E605D31740}"/>
          </ac:spMkLst>
        </pc:spChg>
        <pc:spChg chg="add del mod">
          <ac:chgData name="윤동진" userId="2fcd9c2e-b7f8-4d2a-8c90-80f9a983f291" providerId="ADAL" clId="{222A0946-1F82-4D90-8CD6-A2D6EF10543F}" dt="2021-10-12T08:13:01.638" v="81" actId="478"/>
          <ac:spMkLst>
            <pc:docMk/>
            <pc:sldMk cId="1164830046" sldId="273"/>
            <ac:spMk id="55" creationId="{D640E737-C1A9-4F6A-A387-873BB3EE8435}"/>
          </ac:spMkLst>
        </pc:spChg>
      </pc:sldChg>
      <pc:sldChg chg="modSp mod modTransition">
        <pc:chgData name="윤동진" userId="2fcd9c2e-b7f8-4d2a-8c90-80f9a983f291" providerId="ADAL" clId="{222A0946-1F82-4D90-8CD6-A2D6EF10543F}" dt="2021-10-12T13:08:02.978" v="2330"/>
        <pc:sldMkLst>
          <pc:docMk/>
          <pc:sldMk cId="306342858" sldId="274"/>
        </pc:sldMkLst>
        <pc:spChg chg="mod">
          <ac:chgData name="윤동진" userId="2fcd9c2e-b7f8-4d2a-8c90-80f9a983f291" providerId="ADAL" clId="{222A0946-1F82-4D90-8CD6-A2D6EF10543F}" dt="2021-10-12T11:51:18.789" v="176" actId="20577"/>
          <ac:spMkLst>
            <pc:docMk/>
            <pc:sldMk cId="306342858" sldId="274"/>
            <ac:spMk id="2" creationId="{7C06AD12-1AE9-4785-A4AD-43414D14449F}"/>
          </ac:spMkLst>
        </pc:spChg>
        <pc:spChg chg="mod">
          <ac:chgData name="윤동진" userId="2fcd9c2e-b7f8-4d2a-8c90-80f9a983f291" providerId="ADAL" clId="{222A0946-1F82-4D90-8CD6-A2D6EF10543F}" dt="2021-10-12T11:50:55.879" v="169" actId="1035"/>
          <ac:spMkLst>
            <pc:docMk/>
            <pc:sldMk cId="306342858" sldId="274"/>
            <ac:spMk id="84" creationId="{EF000C2F-23E2-40CD-BB0B-E0828C5B7980}"/>
          </ac:spMkLst>
        </pc:spChg>
        <pc:spChg chg="mod">
          <ac:chgData name="윤동진" userId="2fcd9c2e-b7f8-4d2a-8c90-80f9a983f291" providerId="ADAL" clId="{222A0946-1F82-4D90-8CD6-A2D6EF10543F}" dt="2021-10-12T11:50:48.045" v="150" actId="1076"/>
          <ac:spMkLst>
            <pc:docMk/>
            <pc:sldMk cId="306342858" sldId="274"/>
            <ac:spMk id="85" creationId="{CA9A8817-4500-4BF2-BDCE-3F32FD58C7B4}"/>
          </ac:spMkLst>
        </pc:spChg>
      </pc:sldChg>
      <pc:sldChg chg="addSp delSp modSp mod modTransition">
        <pc:chgData name="윤동진" userId="2fcd9c2e-b7f8-4d2a-8c90-80f9a983f291" providerId="ADAL" clId="{222A0946-1F82-4D90-8CD6-A2D6EF10543F}" dt="2021-10-12T13:08:02.978" v="2330"/>
        <pc:sldMkLst>
          <pc:docMk/>
          <pc:sldMk cId="921291129" sldId="275"/>
        </pc:sldMkLst>
        <pc:spChg chg="mod">
          <ac:chgData name="윤동진" userId="2fcd9c2e-b7f8-4d2a-8c90-80f9a983f291" providerId="ADAL" clId="{222A0946-1F82-4D90-8CD6-A2D6EF10543F}" dt="2021-10-12T12:11:25.701" v="1058" actId="20577"/>
          <ac:spMkLst>
            <pc:docMk/>
            <pc:sldMk cId="921291129" sldId="275"/>
            <ac:spMk id="2" creationId="{7C06AD12-1AE9-4785-A4AD-43414D14449F}"/>
          </ac:spMkLst>
        </pc:spChg>
        <pc:spChg chg="del mod">
          <ac:chgData name="윤동진" userId="2fcd9c2e-b7f8-4d2a-8c90-80f9a983f291" providerId="ADAL" clId="{222A0946-1F82-4D90-8CD6-A2D6EF10543F}" dt="2021-10-12T12:11:31.019" v="1061" actId="478"/>
          <ac:spMkLst>
            <pc:docMk/>
            <pc:sldMk cId="921291129" sldId="275"/>
            <ac:spMk id="3" creationId="{43D3C7D8-096C-488E-85BF-45776ADEEF77}"/>
          </ac:spMkLst>
        </pc:spChg>
        <pc:spChg chg="mod">
          <ac:chgData name="윤동진" userId="2fcd9c2e-b7f8-4d2a-8c90-80f9a983f291" providerId="ADAL" clId="{222A0946-1F82-4D90-8CD6-A2D6EF10543F}" dt="2021-10-12T12:14:30.838" v="1177" actId="1035"/>
          <ac:spMkLst>
            <pc:docMk/>
            <pc:sldMk cId="921291129" sldId="275"/>
            <ac:spMk id="6" creationId="{27A876B5-60D7-426A-9F45-3B7F960DFCBC}"/>
          </ac:spMkLst>
        </pc:spChg>
        <pc:spChg chg="add mod">
          <ac:chgData name="윤동진" userId="2fcd9c2e-b7f8-4d2a-8c90-80f9a983f291" providerId="ADAL" clId="{222A0946-1F82-4D90-8CD6-A2D6EF10543F}" dt="2021-10-12T12:16:59.674" v="1223" actId="1038"/>
          <ac:spMkLst>
            <pc:docMk/>
            <pc:sldMk cId="921291129" sldId="275"/>
            <ac:spMk id="7" creationId="{FD00CBA2-A713-47E5-A0E5-A48CDD17A496}"/>
          </ac:spMkLst>
        </pc:spChg>
        <pc:spChg chg="mod">
          <ac:chgData name="윤동진" userId="2fcd9c2e-b7f8-4d2a-8c90-80f9a983f291" providerId="ADAL" clId="{222A0946-1F82-4D90-8CD6-A2D6EF10543F}" dt="2021-10-12T12:14:30.838" v="1177" actId="1035"/>
          <ac:spMkLst>
            <pc:docMk/>
            <pc:sldMk cId="921291129" sldId="275"/>
            <ac:spMk id="8" creationId="{312653D1-DA69-47B0-BCC5-BB9696298248}"/>
          </ac:spMkLst>
        </pc:spChg>
        <pc:spChg chg="del">
          <ac:chgData name="윤동진" userId="2fcd9c2e-b7f8-4d2a-8c90-80f9a983f291" providerId="ADAL" clId="{222A0946-1F82-4D90-8CD6-A2D6EF10543F}" dt="2021-10-12T12:12:46.023" v="1127" actId="478"/>
          <ac:spMkLst>
            <pc:docMk/>
            <pc:sldMk cId="921291129" sldId="275"/>
            <ac:spMk id="16" creationId="{94A16035-563C-44A2-919D-387E0F1DCA1F}"/>
          </ac:spMkLst>
        </pc:spChg>
      </pc:sldChg>
      <pc:sldChg chg="addSp delSp modSp mod modTransition">
        <pc:chgData name="윤동진" userId="2fcd9c2e-b7f8-4d2a-8c90-80f9a983f291" providerId="ADAL" clId="{222A0946-1F82-4D90-8CD6-A2D6EF10543F}" dt="2021-10-12T13:08:02.978" v="2330"/>
        <pc:sldMkLst>
          <pc:docMk/>
          <pc:sldMk cId="1785532342" sldId="277"/>
        </pc:sldMkLst>
        <pc:spChg chg="mod">
          <ac:chgData name="윤동진" userId="2fcd9c2e-b7f8-4d2a-8c90-80f9a983f291" providerId="ADAL" clId="{222A0946-1F82-4D90-8CD6-A2D6EF10543F}" dt="2021-10-12T12:13:32.885" v="1143" actId="20577"/>
          <ac:spMkLst>
            <pc:docMk/>
            <pc:sldMk cId="1785532342" sldId="277"/>
            <ac:spMk id="2" creationId="{7C06AD12-1AE9-4785-A4AD-43414D14449F}"/>
          </ac:spMkLst>
        </pc:spChg>
        <pc:spChg chg="del mod">
          <ac:chgData name="윤동진" userId="2fcd9c2e-b7f8-4d2a-8c90-80f9a983f291" providerId="ADAL" clId="{222A0946-1F82-4D90-8CD6-A2D6EF10543F}" dt="2021-10-12T12:09:21.234" v="831" actId="478"/>
          <ac:spMkLst>
            <pc:docMk/>
            <pc:sldMk cId="1785532342" sldId="277"/>
            <ac:spMk id="3" creationId="{43D3C7D8-096C-488E-85BF-45776ADEEF77}"/>
          </ac:spMkLst>
        </pc:spChg>
        <pc:spChg chg="add del mod">
          <ac:chgData name="윤동진" userId="2fcd9c2e-b7f8-4d2a-8c90-80f9a983f291" providerId="ADAL" clId="{222A0946-1F82-4D90-8CD6-A2D6EF10543F}" dt="2021-10-12T12:09:22.367" v="832" actId="478"/>
          <ac:spMkLst>
            <pc:docMk/>
            <pc:sldMk cId="1785532342" sldId="277"/>
            <ac:spMk id="5" creationId="{3CE44684-B4E9-4EEA-BCBF-16754525F54C}"/>
          </ac:spMkLst>
        </pc:spChg>
        <pc:spChg chg="mod">
          <ac:chgData name="윤동진" userId="2fcd9c2e-b7f8-4d2a-8c90-80f9a983f291" providerId="ADAL" clId="{222A0946-1F82-4D90-8CD6-A2D6EF10543F}" dt="2021-10-12T12:10:05.210" v="891" actId="6549"/>
          <ac:spMkLst>
            <pc:docMk/>
            <pc:sldMk cId="1785532342" sldId="277"/>
            <ac:spMk id="6" creationId="{27A876B5-60D7-426A-9F45-3B7F960DFCBC}"/>
          </ac:spMkLst>
        </pc:spChg>
        <pc:spChg chg="mod">
          <ac:chgData name="윤동진" userId="2fcd9c2e-b7f8-4d2a-8c90-80f9a983f291" providerId="ADAL" clId="{222A0946-1F82-4D90-8CD6-A2D6EF10543F}" dt="2021-10-12T12:09:41.201" v="850" actId="20577"/>
          <ac:spMkLst>
            <pc:docMk/>
            <pc:sldMk cId="1785532342" sldId="277"/>
            <ac:spMk id="8" creationId="{312653D1-DA69-47B0-BCC5-BB9696298248}"/>
          </ac:spMkLst>
        </pc:spChg>
        <pc:spChg chg="add del">
          <ac:chgData name="윤동진" userId="2fcd9c2e-b7f8-4d2a-8c90-80f9a983f291" providerId="ADAL" clId="{222A0946-1F82-4D90-8CD6-A2D6EF10543F}" dt="2021-10-12T12:10:25.476" v="901" actId="22"/>
          <ac:spMkLst>
            <pc:docMk/>
            <pc:sldMk cId="1785532342" sldId="277"/>
            <ac:spMk id="10" creationId="{5AD3E4B5-96F2-4424-98B3-AAB2E856BA0B}"/>
          </ac:spMkLst>
        </pc:spChg>
        <pc:spChg chg="add mod">
          <ac:chgData name="윤동진" userId="2fcd9c2e-b7f8-4d2a-8c90-80f9a983f291" providerId="ADAL" clId="{222A0946-1F82-4D90-8CD6-A2D6EF10543F}" dt="2021-10-12T12:17:05.087" v="1227" actId="1038"/>
          <ac:spMkLst>
            <pc:docMk/>
            <pc:sldMk cId="1785532342" sldId="277"/>
            <ac:spMk id="11" creationId="{B2D1C5B3-9EDB-4182-A54F-92039A4ECEDD}"/>
          </ac:spMkLst>
        </pc:spChg>
        <pc:spChg chg="del">
          <ac:chgData name="윤동진" userId="2fcd9c2e-b7f8-4d2a-8c90-80f9a983f291" providerId="ADAL" clId="{222A0946-1F82-4D90-8CD6-A2D6EF10543F}" dt="2021-10-12T12:09:15.062" v="828" actId="478"/>
          <ac:spMkLst>
            <pc:docMk/>
            <pc:sldMk cId="1785532342" sldId="277"/>
            <ac:spMk id="16" creationId="{94A16035-563C-44A2-919D-387E0F1DCA1F}"/>
          </ac:spMkLst>
        </pc:spChg>
      </pc:sldChg>
      <pc:sldChg chg="modTransition">
        <pc:chgData name="윤동진" userId="2fcd9c2e-b7f8-4d2a-8c90-80f9a983f291" providerId="ADAL" clId="{222A0946-1F82-4D90-8CD6-A2D6EF10543F}" dt="2021-10-12T13:08:02.978" v="2330"/>
        <pc:sldMkLst>
          <pc:docMk/>
          <pc:sldMk cId="1739136315" sldId="278"/>
        </pc:sldMkLst>
      </pc:sldChg>
      <pc:sldChg chg="modSp mod modTransition">
        <pc:chgData name="윤동진" userId="2fcd9c2e-b7f8-4d2a-8c90-80f9a983f291" providerId="ADAL" clId="{222A0946-1F82-4D90-8CD6-A2D6EF10543F}" dt="2021-10-12T13:08:02.978" v="2330"/>
        <pc:sldMkLst>
          <pc:docMk/>
          <pc:sldMk cId="1265638397" sldId="280"/>
        </pc:sldMkLst>
        <pc:spChg chg="mod">
          <ac:chgData name="윤동진" userId="2fcd9c2e-b7f8-4d2a-8c90-80f9a983f291" providerId="ADAL" clId="{222A0946-1F82-4D90-8CD6-A2D6EF10543F}" dt="2021-10-12T12:18:02.967" v="1300" actId="404"/>
          <ac:spMkLst>
            <pc:docMk/>
            <pc:sldMk cId="1265638397" sldId="280"/>
            <ac:spMk id="2" creationId="{7C06AD12-1AE9-4785-A4AD-43414D14449F}"/>
          </ac:spMkLst>
        </pc:spChg>
        <pc:spChg chg="mod">
          <ac:chgData name="윤동진" userId="2fcd9c2e-b7f8-4d2a-8c90-80f9a983f291" providerId="ADAL" clId="{222A0946-1F82-4D90-8CD6-A2D6EF10543F}" dt="2021-10-12T12:18:29.395" v="1306" actId="27636"/>
          <ac:spMkLst>
            <pc:docMk/>
            <pc:sldMk cId="1265638397" sldId="280"/>
            <ac:spMk id="3" creationId="{43D3C7D8-096C-488E-85BF-45776ADEEF77}"/>
          </ac:spMkLst>
        </pc:spChg>
      </pc:sldChg>
      <pc:sldChg chg="addSp delSp modSp mod ord modTransition">
        <pc:chgData name="윤동진" userId="2fcd9c2e-b7f8-4d2a-8c90-80f9a983f291" providerId="ADAL" clId="{222A0946-1F82-4D90-8CD6-A2D6EF10543F}" dt="2021-10-12T13:08:02.978" v="2330"/>
        <pc:sldMkLst>
          <pc:docMk/>
          <pc:sldMk cId="2570085157" sldId="281"/>
        </pc:sldMkLst>
        <pc:spChg chg="mod">
          <ac:chgData name="윤동진" userId="2fcd9c2e-b7f8-4d2a-8c90-80f9a983f291" providerId="ADAL" clId="{222A0946-1F82-4D90-8CD6-A2D6EF10543F}" dt="2021-10-12T13:00:11.757" v="2158" actId="20577"/>
          <ac:spMkLst>
            <pc:docMk/>
            <pc:sldMk cId="2570085157" sldId="281"/>
            <ac:spMk id="2" creationId="{7C06AD12-1AE9-4785-A4AD-43414D14449F}"/>
          </ac:spMkLst>
        </pc:spChg>
        <pc:spChg chg="del">
          <ac:chgData name="윤동진" userId="2fcd9c2e-b7f8-4d2a-8c90-80f9a983f291" providerId="ADAL" clId="{222A0946-1F82-4D90-8CD6-A2D6EF10543F}" dt="2021-10-12T12:21:56.727" v="1459" actId="478"/>
          <ac:spMkLst>
            <pc:docMk/>
            <pc:sldMk cId="2570085157" sldId="281"/>
            <ac:spMk id="3" creationId="{43D3C7D8-096C-488E-85BF-45776ADEEF77}"/>
          </ac:spMkLst>
        </pc:spChg>
        <pc:spChg chg="mod">
          <ac:chgData name="윤동진" userId="2fcd9c2e-b7f8-4d2a-8c90-80f9a983f291" providerId="ADAL" clId="{222A0946-1F82-4D90-8CD6-A2D6EF10543F}" dt="2021-10-12T12:22:16.422" v="1486" actId="1076"/>
          <ac:spMkLst>
            <pc:docMk/>
            <pc:sldMk cId="2570085157" sldId="281"/>
            <ac:spMk id="4" creationId="{1C472528-DB25-4D19-8B25-71B89FE9B315}"/>
          </ac:spMkLst>
        </pc:spChg>
        <pc:spChg chg="add del mod">
          <ac:chgData name="윤동진" userId="2fcd9c2e-b7f8-4d2a-8c90-80f9a983f291" providerId="ADAL" clId="{222A0946-1F82-4D90-8CD6-A2D6EF10543F}" dt="2021-10-12T12:21:57.922" v="1460" actId="478"/>
          <ac:spMkLst>
            <pc:docMk/>
            <pc:sldMk cId="2570085157" sldId="281"/>
            <ac:spMk id="6" creationId="{C938AE3D-3FA3-49E5-9091-6583C3D72E6E}"/>
          </ac:spMkLst>
        </pc:spChg>
        <pc:grpChg chg="add mod">
          <ac:chgData name="윤동진" userId="2fcd9c2e-b7f8-4d2a-8c90-80f9a983f291" providerId="ADAL" clId="{222A0946-1F82-4D90-8CD6-A2D6EF10543F}" dt="2021-10-12T12:22:12.574" v="1484" actId="1036"/>
          <ac:grpSpMkLst>
            <pc:docMk/>
            <pc:sldMk cId="2570085157" sldId="281"/>
            <ac:grpSpMk id="7" creationId="{8DADC44F-5770-4794-86AA-8567F6B7597C}"/>
          </ac:grpSpMkLst>
        </pc:grpChg>
        <pc:picChg chg="mod">
          <ac:chgData name="윤동진" userId="2fcd9c2e-b7f8-4d2a-8c90-80f9a983f291" providerId="ADAL" clId="{222A0946-1F82-4D90-8CD6-A2D6EF10543F}" dt="2021-10-12T12:22:09.527" v="1463" actId="164"/>
          <ac:picMkLst>
            <pc:docMk/>
            <pc:sldMk cId="2570085157" sldId="281"/>
            <ac:picMk id="16" creationId="{96037296-6D4C-4567-A9AC-928931AC51F5}"/>
          </ac:picMkLst>
        </pc:picChg>
        <pc:picChg chg="mod">
          <ac:chgData name="윤동진" userId="2fcd9c2e-b7f8-4d2a-8c90-80f9a983f291" providerId="ADAL" clId="{222A0946-1F82-4D90-8CD6-A2D6EF10543F}" dt="2021-10-12T12:22:09.527" v="1463" actId="164"/>
          <ac:picMkLst>
            <pc:docMk/>
            <pc:sldMk cId="2570085157" sldId="281"/>
            <ac:picMk id="17" creationId="{FBD04BE0-BA1C-4C47-B967-363ED0C50486}"/>
          </ac:picMkLst>
        </pc:picChg>
        <pc:picChg chg="mod">
          <ac:chgData name="윤동진" userId="2fcd9c2e-b7f8-4d2a-8c90-80f9a983f291" providerId="ADAL" clId="{222A0946-1F82-4D90-8CD6-A2D6EF10543F}" dt="2021-10-12T12:22:09.527" v="1463" actId="164"/>
          <ac:picMkLst>
            <pc:docMk/>
            <pc:sldMk cId="2570085157" sldId="281"/>
            <ac:picMk id="18" creationId="{85A1F8B7-53A9-421A-968C-A8F7643E0DEE}"/>
          </ac:picMkLst>
        </pc:picChg>
        <pc:picChg chg="mod">
          <ac:chgData name="윤동진" userId="2fcd9c2e-b7f8-4d2a-8c90-80f9a983f291" providerId="ADAL" clId="{222A0946-1F82-4D90-8CD6-A2D6EF10543F}" dt="2021-10-12T12:22:09.527" v="1463" actId="164"/>
          <ac:picMkLst>
            <pc:docMk/>
            <pc:sldMk cId="2570085157" sldId="281"/>
            <ac:picMk id="19" creationId="{1C38AA01-1E62-4C8A-BFB7-6699496C543C}"/>
          </ac:picMkLst>
        </pc:picChg>
      </pc:sldChg>
      <pc:sldChg chg="addSp delSp modSp mod modTransition delAnim modAnim">
        <pc:chgData name="윤동진" userId="2fcd9c2e-b7f8-4d2a-8c90-80f9a983f291" providerId="ADAL" clId="{222A0946-1F82-4D90-8CD6-A2D6EF10543F}" dt="2021-10-12T13:11:44.112" v="2409" actId="14100"/>
        <pc:sldMkLst>
          <pc:docMk/>
          <pc:sldMk cId="3908894563" sldId="283"/>
        </pc:sldMkLst>
        <pc:spChg chg="mod">
          <ac:chgData name="윤동진" userId="2fcd9c2e-b7f8-4d2a-8c90-80f9a983f291" providerId="ADAL" clId="{222A0946-1F82-4D90-8CD6-A2D6EF10543F}" dt="2021-10-12T13:00:20.760" v="2162" actId="6549"/>
          <ac:spMkLst>
            <pc:docMk/>
            <pc:sldMk cId="3908894563" sldId="283"/>
            <ac:spMk id="2" creationId="{7C06AD12-1AE9-4785-A4AD-43414D14449F}"/>
          </ac:spMkLst>
        </pc:spChg>
        <pc:spChg chg="mod">
          <ac:chgData name="윤동진" userId="2fcd9c2e-b7f8-4d2a-8c90-80f9a983f291" providerId="ADAL" clId="{222A0946-1F82-4D90-8CD6-A2D6EF10543F}" dt="2021-10-12T13:11:22.687" v="2408"/>
          <ac:spMkLst>
            <pc:docMk/>
            <pc:sldMk cId="3908894563" sldId="283"/>
            <ac:spMk id="3" creationId="{43D3C7D8-096C-488E-85BF-45776ADEEF77}"/>
          </ac:spMkLst>
        </pc:spChg>
        <pc:spChg chg="mod">
          <ac:chgData name="윤동진" userId="2fcd9c2e-b7f8-4d2a-8c90-80f9a983f291" providerId="ADAL" clId="{222A0946-1F82-4D90-8CD6-A2D6EF10543F}" dt="2021-10-12T13:11:44.112" v="2409" actId="14100"/>
          <ac:spMkLst>
            <pc:docMk/>
            <pc:sldMk cId="3908894563" sldId="283"/>
            <ac:spMk id="4" creationId="{4F9ABA4F-A85D-4EF3-A181-9089521692D3}"/>
          </ac:spMkLst>
        </pc:spChg>
        <pc:spChg chg="mod">
          <ac:chgData name="윤동진" userId="2fcd9c2e-b7f8-4d2a-8c90-80f9a983f291" providerId="ADAL" clId="{222A0946-1F82-4D90-8CD6-A2D6EF10543F}" dt="2021-10-12T12:19:42.053" v="1386" actId="403"/>
          <ac:spMkLst>
            <pc:docMk/>
            <pc:sldMk cId="3908894563" sldId="283"/>
            <ac:spMk id="7" creationId="{12D9CD94-BF13-4E12-AAB0-8D563FCC5675}"/>
          </ac:spMkLst>
        </pc:spChg>
        <pc:spChg chg="add mod">
          <ac:chgData name="윤동진" userId="2fcd9c2e-b7f8-4d2a-8c90-80f9a983f291" providerId="ADAL" clId="{222A0946-1F82-4D90-8CD6-A2D6EF10543F}" dt="2021-10-12T12:21:24.639" v="1434" actId="14100"/>
          <ac:spMkLst>
            <pc:docMk/>
            <pc:sldMk cId="3908894563" sldId="283"/>
            <ac:spMk id="8" creationId="{B2B8533B-FCFD-4811-9B33-AC475339A075}"/>
          </ac:spMkLst>
        </pc:spChg>
        <pc:spChg chg="add mod">
          <ac:chgData name="윤동진" userId="2fcd9c2e-b7f8-4d2a-8c90-80f9a983f291" providerId="ADAL" clId="{222A0946-1F82-4D90-8CD6-A2D6EF10543F}" dt="2021-10-12T12:21:16.446" v="1433" actId="1036"/>
          <ac:spMkLst>
            <pc:docMk/>
            <pc:sldMk cId="3908894563" sldId="283"/>
            <ac:spMk id="10" creationId="{93C1DE47-E20F-4450-87CC-7C427F96E733}"/>
          </ac:spMkLst>
        </pc:spChg>
        <pc:picChg chg="add del mod">
          <ac:chgData name="윤동진" userId="2fcd9c2e-b7f8-4d2a-8c90-80f9a983f291" providerId="ADAL" clId="{222A0946-1F82-4D90-8CD6-A2D6EF10543F}" dt="2021-10-12T12:21:08.656" v="1408" actId="478"/>
          <ac:picMkLst>
            <pc:docMk/>
            <pc:sldMk cId="3908894563" sldId="283"/>
            <ac:picMk id="11" creationId="{F8557D53-8C89-4699-9796-CC8A0B5D922D}"/>
          </ac:picMkLst>
        </pc:picChg>
        <pc:cxnChg chg="mod">
          <ac:chgData name="윤동진" userId="2fcd9c2e-b7f8-4d2a-8c90-80f9a983f291" providerId="ADAL" clId="{222A0946-1F82-4D90-8CD6-A2D6EF10543F}" dt="2021-10-12T13:11:44.112" v="2409" actId="14100"/>
          <ac:cxnSpMkLst>
            <pc:docMk/>
            <pc:sldMk cId="3908894563" sldId="283"/>
            <ac:cxnSpMk id="6" creationId="{0452F3E6-D4B7-4AA2-AAD9-12D31A2D24BD}"/>
          </ac:cxnSpMkLst>
        </pc:cxnChg>
        <pc:cxnChg chg="add mod">
          <ac:chgData name="윤동진" userId="2fcd9c2e-b7f8-4d2a-8c90-80f9a983f291" providerId="ADAL" clId="{222A0946-1F82-4D90-8CD6-A2D6EF10543F}" dt="2021-10-12T12:21:24.639" v="1434" actId="14100"/>
          <ac:cxnSpMkLst>
            <pc:docMk/>
            <pc:sldMk cId="3908894563" sldId="283"/>
            <ac:cxnSpMk id="9" creationId="{CC802D0C-73DB-4127-8720-7BC6BDC9C9EA}"/>
          </ac:cxnSpMkLst>
        </pc:cxnChg>
      </pc:sldChg>
      <pc:sldChg chg="addSp modSp mod modTransition">
        <pc:chgData name="윤동진" userId="2fcd9c2e-b7f8-4d2a-8c90-80f9a983f291" providerId="ADAL" clId="{222A0946-1F82-4D90-8CD6-A2D6EF10543F}" dt="2021-10-12T13:10:48.783" v="2370" actId="1076"/>
        <pc:sldMkLst>
          <pc:docMk/>
          <pc:sldMk cId="3774248988" sldId="284"/>
        </pc:sldMkLst>
        <pc:spChg chg="mod">
          <ac:chgData name="윤동진" userId="2fcd9c2e-b7f8-4d2a-8c90-80f9a983f291" providerId="ADAL" clId="{222A0946-1F82-4D90-8CD6-A2D6EF10543F}" dt="2021-10-12T13:00:26.649" v="2164" actId="6549"/>
          <ac:spMkLst>
            <pc:docMk/>
            <pc:sldMk cId="3774248988" sldId="284"/>
            <ac:spMk id="3" creationId="{43D3C7D8-096C-488E-85BF-45776ADEEF77}"/>
          </ac:spMkLst>
        </pc:spChg>
        <pc:spChg chg="add mod">
          <ac:chgData name="윤동진" userId="2fcd9c2e-b7f8-4d2a-8c90-80f9a983f291" providerId="ADAL" clId="{222A0946-1F82-4D90-8CD6-A2D6EF10543F}" dt="2021-10-12T13:03:41.724" v="2241" actId="207"/>
          <ac:spMkLst>
            <pc:docMk/>
            <pc:sldMk cId="3774248988" sldId="284"/>
            <ac:spMk id="4" creationId="{CAF953DF-9ABB-4259-88D8-9B70BD9EC778}"/>
          </ac:spMkLst>
        </pc:spChg>
        <pc:spChg chg="add mod">
          <ac:chgData name="윤동진" userId="2fcd9c2e-b7f8-4d2a-8c90-80f9a983f291" providerId="ADAL" clId="{222A0946-1F82-4D90-8CD6-A2D6EF10543F}" dt="2021-10-12T13:06:15.717" v="2249" actId="571"/>
          <ac:spMkLst>
            <pc:docMk/>
            <pc:sldMk cId="3774248988" sldId="284"/>
            <ac:spMk id="30" creationId="{07269089-3F64-49DA-B48A-663D93B1B852}"/>
          </ac:spMkLst>
        </pc:spChg>
        <pc:spChg chg="mod">
          <ac:chgData name="윤동진" userId="2fcd9c2e-b7f8-4d2a-8c90-80f9a983f291" providerId="ADAL" clId="{222A0946-1F82-4D90-8CD6-A2D6EF10543F}" dt="2021-10-12T13:09:50.082" v="2338" actId="20577"/>
          <ac:spMkLst>
            <pc:docMk/>
            <pc:sldMk cId="3774248988" sldId="284"/>
            <ac:spMk id="59" creationId="{7BD65F24-0FDC-415F-9E5C-ADB1AD24B654}"/>
          </ac:spMkLst>
        </pc:spChg>
        <pc:spChg chg="mod">
          <ac:chgData name="윤동진" userId="2fcd9c2e-b7f8-4d2a-8c90-80f9a983f291" providerId="ADAL" clId="{222A0946-1F82-4D90-8CD6-A2D6EF10543F}" dt="2021-10-12T13:10:48.783" v="2370" actId="1076"/>
          <ac:spMkLst>
            <pc:docMk/>
            <pc:sldMk cId="3774248988" sldId="284"/>
            <ac:spMk id="65" creationId="{E51F523E-4568-420D-A418-F949A7DB154D}"/>
          </ac:spMkLst>
        </pc:spChg>
        <pc:spChg chg="mod">
          <ac:chgData name="윤동진" userId="2fcd9c2e-b7f8-4d2a-8c90-80f9a983f291" providerId="ADAL" clId="{222A0946-1F82-4D90-8CD6-A2D6EF10543F}" dt="2021-10-12T13:10:30.341" v="2365" actId="1038"/>
          <ac:spMkLst>
            <pc:docMk/>
            <pc:sldMk cId="3774248988" sldId="284"/>
            <ac:spMk id="68" creationId="{C89BE1B8-5366-4D77-A7DB-113669553F48}"/>
          </ac:spMkLst>
        </pc:spChg>
        <pc:spChg chg="mod">
          <ac:chgData name="윤동진" userId="2fcd9c2e-b7f8-4d2a-8c90-80f9a983f291" providerId="ADAL" clId="{222A0946-1F82-4D90-8CD6-A2D6EF10543F}" dt="2021-10-12T13:10:30.341" v="2365" actId="1038"/>
          <ac:spMkLst>
            <pc:docMk/>
            <pc:sldMk cId="3774248988" sldId="284"/>
            <ac:spMk id="69" creationId="{20D04927-46C9-40FF-AA0E-43FE769AC813}"/>
          </ac:spMkLst>
        </pc:spChg>
        <pc:spChg chg="mod">
          <ac:chgData name="윤동진" userId="2fcd9c2e-b7f8-4d2a-8c90-80f9a983f291" providerId="ADAL" clId="{222A0946-1F82-4D90-8CD6-A2D6EF10543F}" dt="2021-10-12T13:10:24.269" v="2345" actId="1076"/>
          <ac:spMkLst>
            <pc:docMk/>
            <pc:sldMk cId="3774248988" sldId="284"/>
            <ac:spMk id="71" creationId="{163D11D2-2B8B-4E9F-86D6-FF88E67741C6}"/>
          </ac:spMkLst>
        </pc:spChg>
      </pc:sldChg>
      <pc:sldChg chg="modSp mod modTransition">
        <pc:chgData name="윤동진" userId="2fcd9c2e-b7f8-4d2a-8c90-80f9a983f291" providerId="ADAL" clId="{222A0946-1F82-4D90-8CD6-A2D6EF10543F}" dt="2021-10-12T13:11:09.468" v="2391" actId="6549"/>
        <pc:sldMkLst>
          <pc:docMk/>
          <pc:sldMk cId="1628871008" sldId="285"/>
        </pc:sldMkLst>
        <pc:spChg chg="mod">
          <ac:chgData name="윤동진" userId="2fcd9c2e-b7f8-4d2a-8c90-80f9a983f291" providerId="ADAL" clId="{222A0946-1F82-4D90-8CD6-A2D6EF10543F}" dt="2021-10-12T13:11:09.468" v="2391" actId="6549"/>
          <ac:spMkLst>
            <pc:docMk/>
            <pc:sldMk cId="1628871008" sldId="285"/>
            <ac:spMk id="3" creationId="{43D3C7D8-096C-488E-85BF-45776ADEEF77}"/>
          </ac:spMkLst>
        </pc:spChg>
        <pc:spChg chg="mod">
          <ac:chgData name="윤동진" userId="2fcd9c2e-b7f8-4d2a-8c90-80f9a983f291" providerId="ADAL" clId="{222A0946-1F82-4D90-8CD6-A2D6EF10543F}" dt="2021-10-12T13:05:52.358" v="2247" actId="688"/>
          <ac:spMkLst>
            <pc:docMk/>
            <pc:sldMk cId="1628871008" sldId="285"/>
            <ac:spMk id="8" creationId="{212056AA-5979-40FD-9C31-AADD65C3ABE8}"/>
          </ac:spMkLst>
        </pc:spChg>
        <pc:cxnChg chg="mod">
          <ac:chgData name="윤동진" userId="2fcd9c2e-b7f8-4d2a-8c90-80f9a983f291" providerId="ADAL" clId="{222A0946-1F82-4D90-8CD6-A2D6EF10543F}" dt="2021-10-12T13:05:52.358" v="2247" actId="688"/>
          <ac:cxnSpMkLst>
            <pc:docMk/>
            <pc:sldMk cId="1628871008" sldId="285"/>
            <ac:cxnSpMk id="6" creationId="{EBC02086-77E9-4A90-BC5D-EEDA06F9891E}"/>
          </ac:cxnSpMkLst>
        </pc:cxnChg>
        <pc:cxnChg chg="mod">
          <ac:chgData name="윤동진" userId="2fcd9c2e-b7f8-4d2a-8c90-80f9a983f291" providerId="ADAL" clId="{222A0946-1F82-4D90-8CD6-A2D6EF10543F}" dt="2021-10-12T13:05:52.358" v="2247" actId="688"/>
          <ac:cxnSpMkLst>
            <pc:docMk/>
            <pc:sldMk cId="1628871008" sldId="285"/>
            <ac:cxnSpMk id="41" creationId="{5B7144CA-5B64-4B1E-9D64-64D22D9442BB}"/>
          </ac:cxnSpMkLst>
        </pc:cxnChg>
      </pc:sldChg>
      <pc:sldChg chg="addSp modSp mod modTransition">
        <pc:chgData name="윤동진" userId="2fcd9c2e-b7f8-4d2a-8c90-80f9a983f291" providerId="ADAL" clId="{222A0946-1F82-4D90-8CD6-A2D6EF10543F}" dt="2021-10-12T13:08:02.978" v="2330"/>
        <pc:sldMkLst>
          <pc:docMk/>
          <pc:sldMk cId="2422588320" sldId="286"/>
        </pc:sldMkLst>
        <pc:spChg chg="mod">
          <ac:chgData name="윤동진" userId="2fcd9c2e-b7f8-4d2a-8c90-80f9a983f291" providerId="ADAL" clId="{222A0946-1F82-4D90-8CD6-A2D6EF10543F}" dt="2021-10-12T13:00:33.370" v="2168" actId="6549"/>
          <ac:spMkLst>
            <pc:docMk/>
            <pc:sldMk cId="2422588320" sldId="286"/>
            <ac:spMk id="3" creationId="{43D3C7D8-096C-488E-85BF-45776ADEEF77}"/>
          </ac:spMkLst>
        </pc:spChg>
        <pc:spChg chg="mod">
          <ac:chgData name="윤동진" userId="2fcd9c2e-b7f8-4d2a-8c90-80f9a983f291" providerId="ADAL" clId="{222A0946-1F82-4D90-8CD6-A2D6EF10543F}" dt="2021-10-12T13:05:27.442" v="2243" actId="207"/>
          <ac:spMkLst>
            <pc:docMk/>
            <pc:sldMk cId="2422588320" sldId="286"/>
            <ac:spMk id="13" creationId="{CFCF2328-B81B-44B5-A346-9E16251B25B1}"/>
          </ac:spMkLst>
        </pc:spChg>
        <pc:spChg chg="add mod">
          <ac:chgData name="윤동진" userId="2fcd9c2e-b7f8-4d2a-8c90-80f9a983f291" providerId="ADAL" clId="{222A0946-1F82-4D90-8CD6-A2D6EF10543F}" dt="2021-10-12T13:06:37.480" v="2324" actId="1035"/>
          <ac:spMkLst>
            <pc:docMk/>
            <pc:sldMk cId="2422588320" sldId="286"/>
            <ac:spMk id="21" creationId="{F96D00E9-F44B-4E49-8206-9C768F9B5490}"/>
          </ac:spMkLst>
        </pc:spChg>
      </pc:sldChg>
      <pc:sldChg chg="modSp mod modTransition">
        <pc:chgData name="윤동진" userId="2fcd9c2e-b7f8-4d2a-8c90-80f9a983f291" providerId="ADAL" clId="{222A0946-1F82-4D90-8CD6-A2D6EF10543F}" dt="2021-10-12T13:08:02.978" v="2330"/>
        <pc:sldMkLst>
          <pc:docMk/>
          <pc:sldMk cId="668556860" sldId="287"/>
        </pc:sldMkLst>
        <pc:spChg chg="mod">
          <ac:chgData name="윤동진" userId="2fcd9c2e-b7f8-4d2a-8c90-80f9a983f291" providerId="ADAL" clId="{222A0946-1F82-4D90-8CD6-A2D6EF10543F}" dt="2021-10-12T13:00:37.377" v="2170" actId="20577"/>
          <ac:spMkLst>
            <pc:docMk/>
            <pc:sldMk cId="668556860" sldId="287"/>
            <ac:spMk id="2" creationId="{7C06AD12-1AE9-4785-A4AD-43414D14449F}"/>
          </ac:spMkLst>
        </pc:spChg>
        <pc:spChg chg="mod">
          <ac:chgData name="윤동진" userId="2fcd9c2e-b7f8-4d2a-8c90-80f9a983f291" providerId="ADAL" clId="{222A0946-1F82-4D90-8CD6-A2D6EF10543F}" dt="2021-10-12T12:27:59.178" v="1639" actId="403"/>
          <ac:spMkLst>
            <pc:docMk/>
            <pc:sldMk cId="668556860" sldId="287"/>
            <ac:spMk id="3" creationId="{43D3C7D8-096C-488E-85BF-45776ADEEF77}"/>
          </ac:spMkLst>
        </pc:spChg>
        <pc:spChg chg="mod">
          <ac:chgData name="윤동진" userId="2fcd9c2e-b7f8-4d2a-8c90-80f9a983f291" providerId="ADAL" clId="{222A0946-1F82-4D90-8CD6-A2D6EF10543F}" dt="2021-10-12T12:28:13.182" v="1661" actId="1038"/>
          <ac:spMkLst>
            <pc:docMk/>
            <pc:sldMk cId="668556860" sldId="287"/>
            <ac:spMk id="6" creationId="{81960565-5771-4392-B24F-33A9FF1AA8FA}"/>
          </ac:spMkLst>
        </pc:spChg>
        <pc:spChg chg="mod">
          <ac:chgData name="윤동진" userId="2fcd9c2e-b7f8-4d2a-8c90-80f9a983f291" providerId="ADAL" clId="{222A0946-1F82-4D90-8CD6-A2D6EF10543F}" dt="2021-10-12T12:28:42.309" v="1669" actId="1035"/>
          <ac:spMkLst>
            <pc:docMk/>
            <pc:sldMk cId="668556860" sldId="287"/>
            <ac:spMk id="8" creationId="{C847C53B-9BFF-4C03-8FAA-7BB0B85E6F55}"/>
          </ac:spMkLst>
        </pc:spChg>
        <pc:cxnChg chg="mod">
          <ac:chgData name="윤동진" userId="2fcd9c2e-b7f8-4d2a-8c90-80f9a983f291" providerId="ADAL" clId="{222A0946-1F82-4D90-8CD6-A2D6EF10543F}" dt="2021-10-12T12:28:35.810" v="1663" actId="14100"/>
          <ac:cxnSpMkLst>
            <pc:docMk/>
            <pc:sldMk cId="668556860" sldId="287"/>
            <ac:cxnSpMk id="7" creationId="{FE6891C2-458C-45AA-9F89-969DFCFB2EF6}"/>
          </ac:cxnSpMkLst>
        </pc:cxnChg>
      </pc:sldChg>
      <pc:sldChg chg="modSp mod modTransition">
        <pc:chgData name="윤동진" userId="2fcd9c2e-b7f8-4d2a-8c90-80f9a983f291" providerId="ADAL" clId="{222A0946-1F82-4D90-8CD6-A2D6EF10543F}" dt="2021-10-12T13:08:02.978" v="2330"/>
        <pc:sldMkLst>
          <pc:docMk/>
          <pc:sldMk cId="1137703598" sldId="288"/>
        </pc:sldMkLst>
        <pc:spChg chg="mod">
          <ac:chgData name="윤동진" userId="2fcd9c2e-b7f8-4d2a-8c90-80f9a983f291" providerId="ADAL" clId="{222A0946-1F82-4D90-8CD6-A2D6EF10543F}" dt="2021-10-12T13:00:40.418" v="2172" actId="20577"/>
          <ac:spMkLst>
            <pc:docMk/>
            <pc:sldMk cId="1137703598" sldId="288"/>
            <ac:spMk id="3" creationId="{43D3C7D8-096C-488E-85BF-45776ADEEF77}"/>
          </ac:spMkLst>
        </pc:spChg>
        <pc:spChg chg="mod">
          <ac:chgData name="윤동진" userId="2fcd9c2e-b7f8-4d2a-8c90-80f9a983f291" providerId="ADAL" clId="{222A0946-1F82-4D90-8CD6-A2D6EF10543F}" dt="2021-10-12T12:29:32.807" v="1671" actId="403"/>
          <ac:spMkLst>
            <pc:docMk/>
            <pc:sldMk cId="1137703598" sldId="288"/>
            <ac:spMk id="5" creationId="{C0114EB1-73E5-4BCE-8555-3F81713BE9CF}"/>
          </ac:spMkLst>
        </pc:spChg>
      </pc:sldChg>
      <pc:sldChg chg="modSp mod modTransition">
        <pc:chgData name="윤동진" userId="2fcd9c2e-b7f8-4d2a-8c90-80f9a983f291" providerId="ADAL" clId="{222A0946-1F82-4D90-8CD6-A2D6EF10543F}" dt="2021-10-12T13:08:02.978" v="2330"/>
        <pc:sldMkLst>
          <pc:docMk/>
          <pc:sldMk cId="2081827860" sldId="290"/>
        </pc:sldMkLst>
        <pc:spChg chg="mod">
          <ac:chgData name="윤동진" userId="2fcd9c2e-b7f8-4d2a-8c90-80f9a983f291" providerId="ADAL" clId="{222A0946-1F82-4D90-8CD6-A2D6EF10543F}" dt="2021-10-12T13:00:43.029" v="2174" actId="6549"/>
          <ac:spMkLst>
            <pc:docMk/>
            <pc:sldMk cId="2081827860" sldId="290"/>
            <ac:spMk id="3" creationId="{43D3C7D8-096C-488E-85BF-45776ADEEF77}"/>
          </ac:spMkLst>
        </pc:spChg>
      </pc:sldChg>
      <pc:sldChg chg="modSp mod modTransition">
        <pc:chgData name="윤동진" userId="2fcd9c2e-b7f8-4d2a-8c90-80f9a983f291" providerId="ADAL" clId="{222A0946-1F82-4D90-8CD6-A2D6EF10543F}" dt="2021-10-12T13:08:02.978" v="2330"/>
        <pc:sldMkLst>
          <pc:docMk/>
          <pc:sldMk cId="2693207964" sldId="291"/>
        </pc:sldMkLst>
        <pc:spChg chg="mod ord">
          <ac:chgData name="윤동진" userId="2fcd9c2e-b7f8-4d2a-8c90-80f9a983f291" providerId="ADAL" clId="{222A0946-1F82-4D90-8CD6-A2D6EF10543F}" dt="2021-10-12T13:00:45.919" v="2176" actId="6549"/>
          <ac:spMkLst>
            <pc:docMk/>
            <pc:sldMk cId="2693207964" sldId="291"/>
            <ac:spMk id="3" creationId="{43D3C7D8-096C-488E-85BF-45776ADEEF77}"/>
          </ac:spMkLst>
        </pc:spChg>
        <pc:spChg chg="mod">
          <ac:chgData name="윤동진" userId="2fcd9c2e-b7f8-4d2a-8c90-80f9a983f291" providerId="ADAL" clId="{222A0946-1F82-4D90-8CD6-A2D6EF10543F}" dt="2021-10-12T12:30:56.675" v="1693" actId="14100"/>
          <ac:spMkLst>
            <pc:docMk/>
            <pc:sldMk cId="2693207964" sldId="291"/>
            <ac:spMk id="4" creationId="{8695B914-7261-4D6E-AC2F-F034C7D0D2B2}"/>
          </ac:spMkLst>
        </pc:spChg>
      </pc:sldChg>
      <pc:sldChg chg="modSp mod modTransition">
        <pc:chgData name="윤동진" userId="2fcd9c2e-b7f8-4d2a-8c90-80f9a983f291" providerId="ADAL" clId="{222A0946-1F82-4D90-8CD6-A2D6EF10543F}" dt="2021-10-12T13:08:02.978" v="2330"/>
        <pc:sldMkLst>
          <pc:docMk/>
          <pc:sldMk cId="2396753387" sldId="292"/>
        </pc:sldMkLst>
        <pc:spChg chg="mod">
          <ac:chgData name="윤동진" userId="2fcd9c2e-b7f8-4d2a-8c90-80f9a983f291" providerId="ADAL" clId="{222A0946-1F82-4D90-8CD6-A2D6EF10543F}" dt="2021-10-12T13:00:48.778" v="2178" actId="6549"/>
          <ac:spMkLst>
            <pc:docMk/>
            <pc:sldMk cId="2396753387" sldId="292"/>
            <ac:spMk id="3" creationId="{43D3C7D8-096C-488E-85BF-45776ADEEF77}"/>
          </ac:spMkLst>
        </pc:spChg>
        <pc:spChg chg="mod">
          <ac:chgData name="윤동진" userId="2fcd9c2e-b7f8-4d2a-8c90-80f9a983f291" providerId="ADAL" clId="{222A0946-1F82-4D90-8CD6-A2D6EF10543F}" dt="2021-10-12T12:33:42.295" v="1788" actId="1035"/>
          <ac:spMkLst>
            <pc:docMk/>
            <pc:sldMk cId="2396753387" sldId="292"/>
            <ac:spMk id="17" creationId="{5B5D6047-1CAA-4016-BF19-5BE65210AB55}"/>
          </ac:spMkLst>
        </pc:spChg>
        <pc:spChg chg="mod">
          <ac:chgData name="윤동진" userId="2fcd9c2e-b7f8-4d2a-8c90-80f9a983f291" providerId="ADAL" clId="{222A0946-1F82-4D90-8CD6-A2D6EF10543F}" dt="2021-10-12T12:32:32.289" v="1743" actId="1038"/>
          <ac:spMkLst>
            <pc:docMk/>
            <pc:sldMk cId="2396753387" sldId="292"/>
            <ac:spMk id="65" creationId="{F5356164-1257-47F8-9845-23D0F18689E7}"/>
          </ac:spMkLst>
        </pc:spChg>
        <pc:spChg chg="mod">
          <ac:chgData name="윤동진" userId="2fcd9c2e-b7f8-4d2a-8c90-80f9a983f291" providerId="ADAL" clId="{222A0946-1F82-4D90-8CD6-A2D6EF10543F}" dt="2021-10-12T12:32:32.289" v="1743" actId="1038"/>
          <ac:spMkLst>
            <pc:docMk/>
            <pc:sldMk cId="2396753387" sldId="292"/>
            <ac:spMk id="66" creationId="{4BDBC1A2-FED9-4463-A532-C604A9541DA8}"/>
          </ac:spMkLst>
        </pc:spChg>
        <pc:spChg chg="mod">
          <ac:chgData name="윤동진" userId="2fcd9c2e-b7f8-4d2a-8c90-80f9a983f291" providerId="ADAL" clId="{222A0946-1F82-4D90-8CD6-A2D6EF10543F}" dt="2021-10-12T12:33:07.872" v="1755" actId="1076"/>
          <ac:spMkLst>
            <pc:docMk/>
            <pc:sldMk cId="2396753387" sldId="292"/>
            <ac:spMk id="84" creationId="{6320365F-411F-44A6-BEAE-970E22BCC7EE}"/>
          </ac:spMkLst>
        </pc:spChg>
        <pc:spChg chg="mod">
          <ac:chgData name="윤동진" userId="2fcd9c2e-b7f8-4d2a-8c90-80f9a983f291" providerId="ADAL" clId="{222A0946-1F82-4D90-8CD6-A2D6EF10543F}" dt="2021-10-12T12:33:35.299" v="1784" actId="1035"/>
          <ac:spMkLst>
            <pc:docMk/>
            <pc:sldMk cId="2396753387" sldId="292"/>
            <ac:spMk id="86" creationId="{EA40625A-6578-42CF-ADF7-31DEE05EDF3D}"/>
          </ac:spMkLst>
        </pc:spChg>
        <pc:graphicFrameChg chg="mod">
          <ac:chgData name="윤동진" userId="2fcd9c2e-b7f8-4d2a-8c90-80f9a983f291" providerId="ADAL" clId="{222A0946-1F82-4D90-8CD6-A2D6EF10543F}" dt="2021-10-12T12:32:32.289" v="1743" actId="1038"/>
          <ac:graphicFrameMkLst>
            <pc:docMk/>
            <pc:sldMk cId="2396753387" sldId="292"/>
            <ac:graphicFrameMk id="11" creationId="{B1E5C867-7FE0-46D0-8D25-3B9CDE823BBC}"/>
          </ac:graphicFrameMkLst>
        </pc:graphicFrameChg>
        <pc:graphicFrameChg chg="mod">
          <ac:chgData name="윤동진" userId="2fcd9c2e-b7f8-4d2a-8c90-80f9a983f291" providerId="ADAL" clId="{222A0946-1F82-4D90-8CD6-A2D6EF10543F}" dt="2021-10-12T12:32:32.289" v="1743" actId="1038"/>
          <ac:graphicFrameMkLst>
            <pc:docMk/>
            <pc:sldMk cId="2396753387" sldId="292"/>
            <ac:graphicFrameMk id="85" creationId="{205F6FBE-4761-45AD-A9C8-D48C7B09BB87}"/>
          </ac:graphicFrameMkLst>
        </pc:graphicFrameChg>
        <pc:graphicFrameChg chg="mod">
          <ac:chgData name="윤동진" userId="2fcd9c2e-b7f8-4d2a-8c90-80f9a983f291" providerId="ADAL" clId="{222A0946-1F82-4D90-8CD6-A2D6EF10543F}" dt="2021-10-12T12:32:32.289" v="1743" actId="1038"/>
          <ac:graphicFrameMkLst>
            <pc:docMk/>
            <pc:sldMk cId="2396753387" sldId="292"/>
            <ac:graphicFrameMk id="88" creationId="{5A19044F-A5BB-4ED2-A11E-CFFD37B459AB}"/>
          </ac:graphicFrameMkLst>
        </pc:graphicFrameChg>
        <pc:cxnChg chg="mod">
          <ac:chgData name="윤동진" userId="2fcd9c2e-b7f8-4d2a-8c90-80f9a983f291" providerId="ADAL" clId="{222A0946-1F82-4D90-8CD6-A2D6EF10543F}" dt="2021-10-12T12:32:32.289" v="1743" actId="1038"/>
          <ac:cxnSpMkLst>
            <pc:docMk/>
            <pc:sldMk cId="2396753387" sldId="292"/>
            <ac:cxnSpMk id="6" creationId="{54F40466-5AF0-4B57-AD46-075921381E5F}"/>
          </ac:cxnSpMkLst>
        </pc:cxnChg>
        <pc:cxnChg chg="mod">
          <ac:chgData name="윤동진" userId="2fcd9c2e-b7f8-4d2a-8c90-80f9a983f291" providerId="ADAL" clId="{222A0946-1F82-4D90-8CD6-A2D6EF10543F}" dt="2021-10-12T12:32:32.289" v="1743" actId="1038"/>
          <ac:cxnSpMkLst>
            <pc:docMk/>
            <pc:sldMk cId="2396753387" sldId="292"/>
            <ac:cxnSpMk id="83" creationId="{48BDC3F9-CCD8-4B7A-B5E9-7CE78AA28512}"/>
          </ac:cxnSpMkLst>
        </pc:cxnChg>
      </pc:sldChg>
      <pc:sldChg chg="del">
        <pc:chgData name="윤동진" userId="2fcd9c2e-b7f8-4d2a-8c90-80f9a983f291" providerId="ADAL" clId="{222A0946-1F82-4D90-8CD6-A2D6EF10543F}" dt="2021-10-12T12:34:10.898" v="1789" actId="47"/>
        <pc:sldMkLst>
          <pc:docMk/>
          <pc:sldMk cId="1904195747" sldId="294"/>
        </pc:sldMkLst>
      </pc:sldChg>
      <pc:sldChg chg="modSp mod modTransition">
        <pc:chgData name="윤동진" userId="2fcd9c2e-b7f8-4d2a-8c90-80f9a983f291" providerId="ADAL" clId="{222A0946-1F82-4D90-8CD6-A2D6EF10543F}" dt="2021-10-12T13:08:02.978" v="2330"/>
        <pc:sldMkLst>
          <pc:docMk/>
          <pc:sldMk cId="362068623" sldId="297"/>
        </pc:sldMkLst>
        <pc:spChg chg="mod">
          <ac:chgData name="윤동진" userId="2fcd9c2e-b7f8-4d2a-8c90-80f9a983f291" providerId="ADAL" clId="{222A0946-1F82-4D90-8CD6-A2D6EF10543F}" dt="2021-10-12T12:34:17.501" v="1796" actId="403"/>
          <ac:spMkLst>
            <pc:docMk/>
            <pc:sldMk cId="362068623" sldId="297"/>
            <ac:spMk id="3" creationId="{43D3C7D8-096C-488E-85BF-45776ADEEF77}"/>
          </ac:spMkLst>
        </pc:spChg>
        <pc:spChg chg="mod">
          <ac:chgData name="윤동진" userId="2fcd9c2e-b7f8-4d2a-8c90-80f9a983f291" providerId="ADAL" clId="{222A0946-1F82-4D90-8CD6-A2D6EF10543F}" dt="2021-10-12T12:42:22.633" v="2050" actId="6549"/>
          <ac:spMkLst>
            <pc:docMk/>
            <pc:sldMk cId="362068623" sldId="297"/>
            <ac:spMk id="26" creationId="{D2A9D9AE-907B-4C44-B600-AB5A6819C323}"/>
          </ac:spMkLst>
        </pc:spChg>
        <pc:spChg chg="mod">
          <ac:chgData name="윤동진" userId="2fcd9c2e-b7f8-4d2a-8c90-80f9a983f291" providerId="ADAL" clId="{222A0946-1F82-4D90-8CD6-A2D6EF10543F}" dt="2021-10-12T13:07:17.031" v="2328" actId="403"/>
          <ac:spMkLst>
            <pc:docMk/>
            <pc:sldMk cId="362068623" sldId="297"/>
            <ac:spMk id="27" creationId="{8B3E9F2C-255E-43FE-8A04-549D680D1972}"/>
          </ac:spMkLst>
        </pc:spChg>
      </pc:sldChg>
      <pc:sldChg chg="delSp modSp mod modTransition delAnim">
        <pc:chgData name="윤동진" userId="2fcd9c2e-b7f8-4d2a-8c90-80f9a983f291" providerId="ADAL" clId="{222A0946-1F82-4D90-8CD6-A2D6EF10543F}" dt="2021-10-12T13:08:02.978" v="2330"/>
        <pc:sldMkLst>
          <pc:docMk/>
          <pc:sldMk cId="2478601702" sldId="298"/>
        </pc:sldMkLst>
        <pc:spChg chg="mod">
          <ac:chgData name="윤동진" userId="2fcd9c2e-b7f8-4d2a-8c90-80f9a983f291" providerId="ADAL" clId="{222A0946-1F82-4D90-8CD6-A2D6EF10543F}" dt="2021-10-12T12:34:25.909" v="1799" actId="403"/>
          <ac:spMkLst>
            <pc:docMk/>
            <pc:sldMk cId="2478601702" sldId="298"/>
            <ac:spMk id="3" creationId="{43D3C7D8-096C-488E-85BF-45776ADEEF77}"/>
          </ac:spMkLst>
        </pc:spChg>
        <pc:spChg chg="mod">
          <ac:chgData name="윤동진" userId="2fcd9c2e-b7f8-4d2a-8c90-80f9a983f291" providerId="ADAL" clId="{222A0946-1F82-4D90-8CD6-A2D6EF10543F}" dt="2021-10-12T12:41:20.701" v="2021" actId="1076"/>
          <ac:spMkLst>
            <pc:docMk/>
            <pc:sldMk cId="2478601702" sldId="298"/>
            <ac:spMk id="6" creationId="{C4FED6F0-6BE4-4BE9-890F-8EBAFED0A1CC}"/>
          </ac:spMkLst>
        </pc:spChg>
        <pc:grpChg chg="del">
          <ac:chgData name="윤동진" userId="2fcd9c2e-b7f8-4d2a-8c90-80f9a983f291" providerId="ADAL" clId="{222A0946-1F82-4D90-8CD6-A2D6EF10543F}" dt="2021-10-12T12:40:31.007" v="2009" actId="478"/>
          <ac:grpSpMkLst>
            <pc:docMk/>
            <pc:sldMk cId="2478601702" sldId="298"/>
            <ac:grpSpMk id="12" creationId="{3C7774B8-A7C6-4BB9-91E5-A1826106B264}"/>
          </ac:grpSpMkLst>
        </pc:grpChg>
        <pc:cxnChg chg="del mod">
          <ac:chgData name="윤동진" userId="2fcd9c2e-b7f8-4d2a-8c90-80f9a983f291" providerId="ADAL" clId="{222A0946-1F82-4D90-8CD6-A2D6EF10543F}" dt="2021-10-12T12:40:25.866" v="2008" actId="478"/>
          <ac:cxnSpMkLst>
            <pc:docMk/>
            <pc:sldMk cId="2478601702" sldId="298"/>
            <ac:cxnSpMk id="14" creationId="{4AED1936-9E5F-4E22-9576-35D02D77AA09}"/>
          </ac:cxnSpMkLst>
        </pc:cxnChg>
      </pc:sldChg>
      <pc:sldChg chg="modSp del mod">
        <pc:chgData name="윤동진" userId="2fcd9c2e-b7f8-4d2a-8c90-80f9a983f291" providerId="ADAL" clId="{222A0946-1F82-4D90-8CD6-A2D6EF10543F}" dt="2021-10-12T12:43:14.164" v="2051" actId="47"/>
        <pc:sldMkLst>
          <pc:docMk/>
          <pc:sldMk cId="1485994177" sldId="299"/>
        </pc:sldMkLst>
        <pc:spChg chg="mod">
          <ac:chgData name="윤동진" userId="2fcd9c2e-b7f8-4d2a-8c90-80f9a983f291" providerId="ADAL" clId="{222A0946-1F82-4D90-8CD6-A2D6EF10543F}" dt="2021-10-12T12:34:43.260" v="1820" actId="403"/>
          <ac:spMkLst>
            <pc:docMk/>
            <pc:sldMk cId="1485994177" sldId="299"/>
            <ac:spMk id="3" creationId="{43D3C7D8-096C-488E-85BF-45776ADEEF77}"/>
          </ac:spMkLst>
        </pc:spChg>
      </pc:sldChg>
      <pc:sldChg chg="addSp delSp modSp mod modTransition setBg delAnim">
        <pc:chgData name="윤동진" userId="2fcd9c2e-b7f8-4d2a-8c90-80f9a983f291" providerId="ADAL" clId="{222A0946-1F82-4D90-8CD6-A2D6EF10543F}" dt="2021-10-12T13:08:02.978" v="2330"/>
        <pc:sldMkLst>
          <pc:docMk/>
          <pc:sldMk cId="1654669279" sldId="300"/>
        </pc:sldMkLst>
        <pc:spChg chg="mod">
          <ac:chgData name="윤동진" userId="2fcd9c2e-b7f8-4d2a-8c90-80f9a983f291" providerId="ADAL" clId="{222A0946-1F82-4D90-8CD6-A2D6EF10543F}" dt="2021-10-12T12:52:16.551" v="2102" actId="403"/>
          <ac:spMkLst>
            <pc:docMk/>
            <pc:sldMk cId="1654669279" sldId="300"/>
            <ac:spMk id="3" creationId="{43D3C7D8-096C-488E-85BF-45776ADEEF77}"/>
          </ac:spMkLst>
        </pc:spChg>
        <pc:spChg chg="del">
          <ac:chgData name="윤동진" userId="2fcd9c2e-b7f8-4d2a-8c90-80f9a983f291" providerId="ADAL" clId="{222A0946-1F82-4D90-8CD6-A2D6EF10543F}" dt="2021-10-12T12:44:11.558" v="2055" actId="478"/>
          <ac:spMkLst>
            <pc:docMk/>
            <pc:sldMk cId="1654669279" sldId="300"/>
            <ac:spMk id="6" creationId="{621D6562-CDC1-4964-A2D3-14EE3BB3A8A9}"/>
          </ac:spMkLst>
        </pc:spChg>
        <pc:spChg chg="del">
          <ac:chgData name="윤동진" userId="2fcd9c2e-b7f8-4d2a-8c90-80f9a983f291" providerId="ADAL" clId="{222A0946-1F82-4D90-8CD6-A2D6EF10543F}" dt="2021-10-12T12:44:11.558" v="2055" actId="478"/>
          <ac:spMkLst>
            <pc:docMk/>
            <pc:sldMk cId="1654669279" sldId="300"/>
            <ac:spMk id="8" creationId="{52E7D5BF-E31D-4398-A8A2-AA822C38C797}"/>
          </ac:spMkLst>
        </pc:spChg>
        <pc:spChg chg="del">
          <ac:chgData name="윤동진" userId="2fcd9c2e-b7f8-4d2a-8c90-80f9a983f291" providerId="ADAL" clId="{222A0946-1F82-4D90-8CD6-A2D6EF10543F}" dt="2021-10-12T12:44:11.558" v="2055" actId="478"/>
          <ac:spMkLst>
            <pc:docMk/>
            <pc:sldMk cId="1654669279" sldId="300"/>
            <ac:spMk id="9" creationId="{538A69F4-C090-418F-AF93-F2138720BD10}"/>
          </ac:spMkLst>
        </pc:spChg>
        <pc:spChg chg="del">
          <ac:chgData name="윤동진" userId="2fcd9c2e-b7f8-4d2a-8c90-80f9a983f291" providerId="ADAL" clId="{222A0946-1F82-4D90-8CD6-A2D6EF10543F}" dt="2021-10-12T12:44:11.558" v="2055" actId="478"/>
          <ac:spMkLst>
            <pc:docMk/>
            <pc:sldMk cId="1654669279" sldId="300"/>
            <ac:spMk id="10" creationId="{B3E316C4-1321-418D-B458-8419DBA9CEB1}"/>
          </ac:spMkLst>
        </pc:spChg>
        <pc:spChg chg="del">
          <ac:chgData name="윤동진" userId="2fcd9c2e-b7f8-4d2a-8c90-80f9a983f291" providerId="ADAL" clId="{222A0946-1F82-4D90-8CD6-A2D6EF10543F}" dt="2021-10-12T12:44:11.558" v="2055" actId="478"/>
          <ac:spMkLst>
            <pc:docMk/>
            <pc:sldMk cId="1654669279" sldId="300"/>
            <ac:spMk id="11" creationId="{AFA78A02-9882-4306-B44C-CD5169D39E5F}"/>
          </ac:spMkLst>
        </pc:spChg>
        <pc:spChg chg="del">
          <ac:chgData name="윤동진" userId="2fcd9c2e-b7f8-4d2a-8c90-80f9a983f291" providerId="ADAL" clId="{222A0946-1F82-4D90-8CD6-A2D6EF10543F}" dt="2021-10-12T12:44:11.558" v="2055" actId="478"/>
          <ac:spMkLst>
            <pc:docMk/>
            <pc:sldMk cId="1654669279" sldId="300"/>
            <ac:spMk id="12" creationId="{F66A5ACA-AF32-4EAA-9EC6-B4530D73B652}"/>
          </ac:spMkLst>
        </pc:spChg>
        <pc:spChg chg="add del">
          <ac:chgData name="윤동진" userId="2fcd9c2e-b7f8-4d2a-8c90-80f9a983f291" providerId="ADAL" clId="{222A0946-1F82-4D90-8CD6-A2D6EF10543F}" dt="2021-10-12T12:50:40.649" v="2081" actId="26606"/>
          <ac:spMkLst>
            <pc:docMk/>
            <pc:sldMk cId="1654669279" sldId="300"/>
            <ac:spMk id="13" creationId="{284B70D5-875B-433D-BDBD-1522A85D6C1D}"/>
          </ac:spMkLst>
        </pc:spChg>
        <pc:spChg chg="add del">
          <ac:chgData name="윤동진" userId="2fcd9c2e-b7f8-4d2a-8c90-80f9a983f291" providerId="ADAL" clId="{222A0946-1F82-4D90-8CD6-A2D6EF10543F}" dt="2021-10-12T12:50:40.649" v="2081" actId="26606"/>
          <ac:spMkLst>
            <pc:docMk/>
            <pc:sldMk cId="1654669279" sldId="300"/>
            <ac:spMk id="14" creationId="{1E299956-A9E7-4FC1-A0B1-D590CA9730E8}"/>
          </ac:spMkLst>
        </pc:spChg>
        <pc:spChg chg="add del">
          <ac:chgData name="윤동진" userId="2fcd9c2e-b7f8-4d2a-8c90-80f9a983f291" providerId="ADAL" clId="{222A0946-1F82-4D90-8CD6-A2D6EF10543F}" dt="2021-10-12T12:50:40.649" v="2081" actId="26606"/>
          <ac:spMkLst>
            <pc:docMk/>
            <pc:sldMk cId="1654669279" sldId="300"/>
            <ac:spMk id="16" creationId="{17FC539C-B783-4B03-9F9E-D13430F3F64F}"/>
          </ac:spMkLst>
        </pc:spChg>
        <pc:spChg chg="add mod">
          <ac:chgData name="윤동진" userId="2fcd9c2e-b7f8-4d2a-8c90-80f9a983f291" providerId="ADAL" clId="{222A0946-1F82-4D90-8CD6-A2D6EF10543F}" dt="2021-10-12T12:53:54.486" v="2132" actId="403"/>
          <ac:spMkLst>
            <pc:docMk/>
            <pc:sldMk cId="1654669279" sldId="300"/>
            <ac:spMk id="17" creationId="{41564500-0399-4EB5-9367-56289EDA7CD0}"/>
          </ac:spMkLst>
        </pc:spChg>
        <pc:graphicFrameChg chg="add del mod modGraphic">
          <ac:chgData name="윤동진" userId="2fcd9c2e-b7f8-4d2a-8c90-80f9a983f291" providerId="ADAL" clId="{222A0946-1F82-4D90-8CD6-A2D6EF10543F}" dt="2021-10-12T12:50:32.074" v="2078" actId="478"/>
          <ac:graphicFrameMkLst>
            <pc:docMk/>
            <pc:sldMk cId="1654669279" sldId="300"/>
            <ac:graphicFrameMk id="2" creationId="{80DBA409-3C20-48EA-83B7-6668046A05F2}"/>
          </ac:graphicFrameMkLst>
        </pc:graphicFrameChg>
        <pc:graphicFrameChg chg="del">
          <ac:chgData name="윤동진" userId="2fcd9c2e-b7f8-4d2a-8c90-80f9a983f291" providerId="ADAL" clId="{222A0946-1F82-4D90-8CD6-A2D6EF10543F}" dt="2021-10-12T12:44:07.043" v="2052" actId="478"/>
          <ac:graphicFrameMkLst>
            <pc:docMk/>
            <pc:sldMk cId="1654669279" sldId="300"/>
            <ac:graphicFrameMk id="4" creationId="{67AA95C7-1657-48C9-A6C8-32A051C43BE5}"/>
          </ac:graphicFrameMkLst>
        </pc:graphicFrameChg>
        <pc:graphicFrameChg chg="add mod modGraphic">
          <ac:chgData name="윤동진" userId="2fcd9c2e-b7f8-4d2a-8c90-80f9a983f291" providerId="ADAL" clId="{222A0946-1F82-4D90-8CD6-A2D6EF10543F}" dt="2021-10-12T12:55:23.493" v="2148" actId="122"/>
          <ac:graphicFrameMkLst>
            <pc:docMk/>
            <pc:sldMk cId="1654669279" sldId="300"/>
            <ac:graphicFrameMk id="5" creationId="{2D443178-B98F-4965-94C3-417AA351D6A1}"/>
          </ac:graphicFrameMkLst>
        </pc:graphicFrameChg>
        <pc:graphicFrameChg chg="add del mod">
          <ac:chgData name="윤동진" userId="2fcd9c2e-b7f8-4d2a-8c90-80f9a983f291" providerId="ADAL" clId="{222A0946-1F82-4D90-8CD6-A2D6EF10543F}" dt="2021-10-12T12:53:28.323" v="2111"/>
          <ac:graphicFrameMkLst>
            <pc:docMk/>
            <pc:sldMk cId="1654669279" sldId="300"/>
            <ac:graphicFrameMk id="7" creationId="{0D113413-7522-4A17-86D6-6C607A228FC9}"/>
          </ac:graphicFrameMkLst>
        </pc:graphicFrameChg>
        <pc:cxnChg chg="add del">
          <ac:chgData name="윤동진" userId="2fcd9c2e-b7f8-4d2a-8c90-80f9a983f291" providerId="ADAL" clId="{222A0946-1F82-4D90-8CD6-A2D6EF10543F}" dt="2021-10-12T12:50:40.649" v="2081" actId="26606"/>
          <ac:cxnSpMkLst>
            <pc:docMk/>
            <pc:sldMk cId="1654669279" sldId="300"/>
            <ac:cxnSpMk id="15" creationId="{C947DF4A-614C-4B4C-8B80-E5B9D8E8CFED}"/>
          </ac:cxnSpMkLst>
        </pc:cxnChg>
      </pc:sldChg>
      <pc:sldChg chg="modTransition">
        <pc:chgData name="윤동진" userId="2fcd9c2e-b7f8-4d2a-8c90-80f9a983f291" providerId="ADAL" clId="{222A0946-1F82-4D90-8CD6-A2D6EF10543F}" dt="2021-10-12T13:08:02.978" v="2330"/>
        <pc:sldMkLst>
          <pc:docMk/>
          <pc:sldMk cId="2607181109" sldId="301"/>
        </pc:sldMkLst>
      </pc:sldChg>
      <pc:sldChg chg="modSp mod modTransition">
        <pc:chgData name="윤동진" userId="2fcd9c2e-b7f8-4d2a-8c90-80f9a983f291" providerId="ADAL" clId="{222A0946-1F82-4D90-8CD6-A2D6EF10543F}" dt="2021-10-12T13:08:02.978" v="2330"/>
        <pc:sldMkLst>
          <pc:docMk/>
          <pc:sldMk cId="3381628968" sldId="302"/>
        </pc:sldMkLst>
        <pc:spChg chg="mod">
          <ac:chgData name="윤동진" userId="2fcd9c2e-b7f8-4d2a-8c90-80f9a983f291" providerId="ADAL" clId="{222A0946-1F82-4D90-8CD6-A2D6EF10543F}" dt="2021-10-12T12:38:14.987" v="1951" actId="6549"/>
          <ac:spMkLst>
            <pc:docMk/>
            <pc:sldMk cId="3381628968" sldId="302"/>
            <ac:spMk id="3" creationId="{43D3C7D8-096C-488E-85BF-45776ADEEF77}"/>
          </ac:spMkLst>
        </pc:spChg>
      </pc:sldChg>
      <pc:sldChg chg="delSp modSp mod modTransition delAnim">
        <pc:chgData name="윤동진" userId="2fcd9c2e-b7f8-4d2a-8c90-80f9a983f291" providerId="ADAL" clId="{222A0946-1F82-4D90-8CD6-A2D6EF10543F}" dt="2021-10-13T00:23:38.294" v="2423" actId="1036"/>
        <pc:sldMkLst>
          <pc:docMk/>
          <pc:sldMk cId="910801469" sldId="305"/>
        </pc:sldMkLst>
        <pc:spChg chg="mod">
          <ac:chgData name="윤동진" userId="2fcd9c2e-b7f8-4d2a-8c90-80f9a983f291" providerId="ADAL" clId="{222A0946-1F82-4D90-8CD6-A2D6EF10543F}" dt="2021-10-12T12:35:12.798" v="1838"/>
          <ac:spMkLst>
            <pc:docMk/>
            <pc:sldMk cId="910801469" sldId="305"/>
            <ac:spMk id="2" creationId="{7C06AD12-1AE9-4785-A4AD-43414D14449F}"/>
          </ac:spMkLst>
        </pc:spChg>
        <pc:spChg chg="mod">
          <ac:chgData name="윤동진" userId="2fcd9c2e-b7f8-4d2a-8c90-80f9a983f291" providerId="ADAL" clId="{222A0946-1F82-4D90-8CD6-A2D6EF10543F}" dt="2021-10-13T00:23:12.969" v="2417" actId="403"/>
          <ac:spMkLst>
            <pc:docMk/>
            <pc:sldMk cId="910801469" sldId="305"/>
            <ac:spMk id="3" creationId="{43D3C7D8-096C-488E-85BF-45776ADEEF77}"/>
          </ac:spMkLst>
        </pc:spChg>
        <pc:spChg chg="del">
          <ac:chgData name="윤동진" userId="2fcd9c2e-b7f8-4d2a-8c90-80f9a983f291" providerId="ADAL" clId="{222A0946-1F82-4D90-8CD6-A2D6EF10543F}" dt="2021-10-13T00:22:55.958" v="2413" actId="478"/>
          <ac:spMkLst>
            <pc:docMk/>
            <pc:sldMk cId="910801469" sldId="305"/>
            <ac:spMk id="4" creationId="{F5040A3C-A4C4-40C9-9EB9-F07D0F1F0105}"/>
          </ac:spMkLst>
        </pc:spChg>
        <pc:spChg chg="del">
          <ac:chgData name="윤동진" userId="2fcd9c2e-b7f8-4d2a-8c90-80f9a983f291" providerId="ADAL" clId="{222A0946-1F82-4D90-8CD6-A2D6EF10543F}" dt="2021-10-13T00:23:00.489" v="2414" actId="478"/>
          <ac:spMkLst>
            <pc:docMk/>
            <pc:sldMk cId="910801469" sldId="305"/>
            <ac:spMk id="5" creationId="{29C5BDD7-CB84-465C-802A-1E88962764FA}"/>
          </ac:spMkLst>
        </pc:spChg>
        <pc:spChg chg="mod">
          <ac:chgData name="윤동진" userId="2fcd9c2e-b7f8-4d2a-8c90-80f9a983f291" providerId="ADAL" clId="{222A0946-1F82-4D90-8CD6-A2D6EF10543F}" dt="2021-10-13T00:23:15.865" v="2418" actId="403"/>
          <ac:spMkLst>
            <pc:docMk/>
            <pc:sldMk cId="910801469" sldId="305"/>
            <ac:spMk id="8" creationId="{19B30923-245B-4CF0-A429-8467C71F8276}"/>
          </ac:spMkLst>
        </pc:spChg>
        <pc:spChg chg="mod">
          <ac:chgData name="윤동진" userId="2fcd9c2e-b7f8-4d2a-8c90-80f9a983f291" providerId="ADAL" clId="{222A0946-1F82-4D90-8CD6-A2D6EF10543F}" dt="2021-10-13T00:23:04.512" v="2415" actId="1076"/>
          <ac:spMkLst>
            <pc:docMk/>
            <pc:sldMk cId="910801469" sldId="305"/>
            <ac:spMk id="10" creationId="{96A36A77-DC03-4D63-99A9-DE926117F5CB}"/>
          </ac:spMkLst>
        </pc:spChg>
        <pc:spChg chg="mod">
          <ac:chgData name="윤동진" userId="2fcd9c2e-b7f8-4d2a-8c90-80f9a983f291" providerId="ADAL" clId="{222A0946-1F82-4D90-8CD6-A2D6EF10543F}" dt="2021-10-13T00:23:38.294" v="2423" actId="1036"/>
          <ac:spMkLst>
            <pc:docMk/>
            <pc:sldMk cId="910801469" sldId="305"/>
            <ac:spMk id="12" creationId="{4AB31951-AED1-4678-9ABA-980DE5856544}"/>
          </ac:spMkLst>
        </pc:spChg>
      </pc:sldChg>
      <pc:sldChg chg="modSp del mod">
        <pc:chgData name="윤동진" userId="2fcd9c2e-b7f8-4d2a-8c90-80f9a983f291" providerId="ADAL" clId="{222A0946-1F82-4D90-8CD6-A2D6EF10543F}" dt="2021-10-12T12:40:06.409" v="2006" actId="47"/>
        <pc:sldMkLst>
          <pc:docMk/>
          <pc:sldMk cId="1601499514" sldId="306"/>
        </pc:sldMkLst>
        <pc:spChg chg="mod">
          <ac:chgData name="윤동진" userId="2fcd9c2e-b7f8-4d2a-8c90-80f9a983f291" providerId="ADAL" clId="{222A0946-1F82-4D90-8CD6-A2D6EF10543F}" dt="2021-10-12T12:35:01.057" v="1828" actId="403"/>
          <ac:spMkLst>
            <pc:docMk/>
            <pc:sldMk cId="1601499514" sldId="306"/>
            <ac:spMk id="3" creationId="{43D3C7D8-096C-488E-85BF-45776ADEEF77}"/>
          </ac:spMkLst>
        </pc:spChg>
        <pc:spChg chg="mod">
          <ac:chgData name="윤동진" userId="2fcd9c2e-b7f8-4d2a-8c90-80f9a983f291" providerId="ADAL" clId="{222A0946-1F82-4D90-8CD6-A2D6EF10543F}" dt="2021-10-12T12:39:10.133" v="1956" actId="1036"/>
          <ac:spMkLst>
            <pc:docMk/>
            <pc:sldMk cId="1601499514" sldId="306"/>
            <ac:spMk id="14" creationId="{CED8B731-A4A1-48F0-88AD-0A782A626957}"/>
          </ac:spMkLst>
        </pc:spChg>
      </pc:sldChg>
      <pc:sldChg chg="delSp add mod modTransition delAnim">
        <pc:chgData name="윤동진" userId="2fcd9c2e-b7f8-4d2a-8c90-80f9a983f291" providerId="ADAL" clId="{222A0946-1F82-4D90-8CD6-A2D6EF10543F}" dt="2021-10-12T13:08:02.978" v="2330"/>
        <pc:sldMkLst>
          <pc:docMk/>
          <pc:sldMk cId="3767577833" sldId="323"/>
        </pc:sldMkLst>
        <pc:picChg chg="del">
          <ac:chgData name="윤동진" userId="2fcd9c2e-b7f8-4d2a-8c90-80f9a983f291" providerId="ADAL" clId="{222A0946-1F82-4D90-8CD6-A2D6EF10543F}" dt="2021-10-12T13:07:49.909" v="2329" actId="478"/>
          <ac:picMkLst>
            <pc:docMk/>
            <pc:sldMk cId="3767577833" sldId="323"/>
            <ac:picMk id="3" creationId="{EB61E7F2-2982-474A-BF33-D41B56572E14}"/>
          </ac:picMkLst>
        </pc:picChg>
      </pc:sldChg>
      <pc:sldChg chg="addSp delSp modSp add mod modTransition">
        <pc:chgData name="윤동진" userId="2fcd9c2e-b7f8-4d2a-8c90-80f9a983f291" providerId="ADAL" clId="{222A0946-1F82-4D90-8CD6-A2D6EF10543F}" dt="2021-10-12T13:08:02.978" v="2330"/>
        <pc:sldMkLst>
          <pc:docMk/>
          <pc:sldMk cId="1563953430" sldId="324"/>
        </pc:sldMkLst>
        <pc:spChg chg="add del mod">
          <ac:chgData name="윤동진" userId="2fcd9c2e-b7f8-4d2a-8c90-80f9a983f291" providerId="ADAL" clId="{222A0946-1F82-4D90-8CD6-A2D6EF10543F}" dt="2021-10-12T12:39:03.645" v="1955" actId="478"/>
          <ac:spMkLst>
            <pc:docMk/>
            <pc:sldMk cId="1563953430" sldId="324"/>
            <ac:spMk id="5" creationId="{C1A2B30A-C150-4073-B4D7-2CC1B43A272D}"/>
          </ac:spMkLst>
        </pc:spChg>
        <pc:spChg chg="add mod">
          <ac:chgData name="윤동진" userId="2fcd9c2e-b7f8-4d2a-8c90-80f9a983f291" providerId="ADAL" clId="{222A0946-1F82-4D90-8CD6-A2D6EF10543F}" dt="2021-10-12T12:39:00.676" v="1954"/>
          <ac:spMkLst>
            <pc:docMk/>
            <pc:sldMk cId="1563953430" sldId="324"/>
            <ac:spMk id="8" creationId="{685AF709-6ACD-4358-BFD8-1827AB391D54}"/>
          </ac:spMkLst>
        </pc:spChg>
        <pc:spChg chg="add mod">
          <ac:chgData name="윤동진" userId="2fcd9c2e-b7f8-4d2a-8c90-80f9a983f291" providerId="ADAL" clId="{222A0946-1F82-4D90-8CD6-A2D6EF10543F}" dt="2021-10-12T12:39:00.676" v="1954"/>
          <ac:spMkLst>
            <pc:docMk/>
            <pc:sldMk cId="1563953430" sldId="324"/>
            <ac:spMk id="10" creationId="{7D0AB943-B7A3-4E42-A295-7878040FB9B9}"/>
          </ac:spMkLst>
        </pc:spChg>
        <pc:spChg chg="add mod">
          <ac:chgData name="윤동진" userId="2fcd9c2e-b7f8-4d2a-8c90-80f9a983f291" providerId="ADAL" clId="{222A0946-1F82-4D90-8CD6-A2D6EF10543F}" dt="2021-10-12T12:39:00.676" v="1954"/>
          <ac:spMkLst>
            <pc:docMk/>
            <pc:sldMk cId="1563953430" sldId="324"/>
            <ac:spMk id="12" creationId="{BA17B835-100F-4B3B-9689-4FFC3F7A02A2}"/>
          </ac:spMkLst>
        </pc:spChg>
        <pc:spChg chg="del">
          <ac:chgData name="윤동진" userId="2fcd9c2e-b7f8-4d2a-8c90-80f9a983f291" providerId="ADAL" clId="{222A0946-1F82-4D90-8CD6-A2D6EF10543F}" dt="2021-10-12T12:38:59.584" v="1953" actId="478"/>
          <ac:spMkLst>
            <pc:docMk/>
            <pc:sldMk cId="1563953430" sldId="324"/>
            <ac:spMk id="14" creationId="{CED8B731-A4A1-48F0-88AD-0A782A626957}"/>
          </ac:spMkLst>
        </pc:spChg>
        <pc:spChg chg="add mod">
          <ac:chgData name="윤동진" userId="2fcd9c2e-b7f8-4d2a-8c90-80f9a983f291" providerId="ADAL" clId="{222A0946-1F82-4D90-8CD6-A2D6EF10543F}" dt="2021-10-12T12:39:00.676" v="1954"/>
          <ac:spMkLst>
            <pc:docMk/>
            <pc:sldMk cId="1563953430" sldId="324"/>
            <ac:spMk id="15" creationId="{F3972963-AE0F-4F22-97C3-5E33712BE7DE}"/>
          </ac:spMkLst>
        </pc:spChg>
        <pc:spChg chg="add mod">
          <ac:chgData name="윤동진" userId="2fcd9c2e-b7f8-4d2a-8c90-80f9a983f291" providerId="ADAL" clId="{222A0946-1F82-4D90-8CD6-A2D6EF10543F}" dt="2021-10-12T12:39:00.676" v="1954"/>
          <ac:spMkLst>
            <pc:docMk/>
            <pc:sldMk cId="1563953430" sldId="324"/>
            <ac:spMk id="16" creationId="{2649A70C-381E-481E-9B43-672DECD38A88}"/>
          </ac:spMkLst>
        </pc:spChg>
        <pc:spChg chg="add mod">
          <ac:chgData name="윤동진" userId="2fcd9c2e-b7f8-4d2a-8c90-80f9a983f291" providerId="ADAL" clId="{222A0946-1F82-4D90-8CD6-A2D6EF10543F}" dt="2021-10-12T12:55:16.527" v="2147" actId="20577"/>
          <ac:spMkLst>
            <pc:docMk/>
            <pc:sldMk cId="1563953430" sldId="324"/>
            <ac:spMk id="17" creationId="{7DE00E59-4698-415E-817F-36FE170C5FB1}"/>
          </ac:spMkLst>
        </pc:spChg>
        <pc:picChg chg="add mod">
          <ac:chgData name="윤동진" userId="2fcd9c2e-b7f8-4d2a-8c90-80f9a983f291" providerId="ADAL" clId="{222A0946-1F82-4D90-8CD6-A2D6EF10543F}" dt="2021-10-12T12:39:00.676" v="1954"/>
          <ac:picMkLst>
            <pc:docMk/>
            <pc:sldMk cId="1563953430" sldId="324"/>
            <ac:picMk id="6" creationId="{31F3337F-8505-4029-AC83-6D5B93B8CEA3}"/>
          </ac:picMkLst>
        </pc:picChg>
        <pc:picChg chg="del">
          <ac:chgData name="윤동진" userId="2fcd9c2e-b7f8-4d2a-8c90-80f9a983f291" providerId="ADAL" clId="{222A0946-1F82-4D90-8CD6-A2D6EF10543F}" dt="2021-10-12T12:38:59.584" v="1953" actId="478"/>
          <ac:picMkLst>
            <pc:docMk/>
            <pc:sldMk cId="1563953430" sldId="324"/>
            <ac:picMk id="7" creationId="{3E7489E2-F538-40FD-BA1A-45D7DDD8C013}"/>
          </ac:picMkLst>
        </pc:picChg>
        <pc:cxnChg chg="add mod">
          <ac:chgData name="윤동진" userId="2fcd9c2e-b7f8-4d2a-8c90-80f9a983f291" providerId="ADAL" clId="{222A0946-1F82-4D90-8CD6-A2D6EF10543F}" dt="2021-10-12T12:39:00.676" v="1954"/>
          <ac:cxnSpMkLst>
            <pc:docMk/>
            <pc:sldMk cId="1563953430" sldId="324"/>
            <ac:cxnSpMk id="9" creationId="{02CE2557-D1D0-40CA-87D4-698C756DC3E1}"/>
          </ac:cxnSpMkLst>
        </pc:cxnChg>
        <pc:cxnChg chg="add mod">
          <ac:chgData name="윤동진" userId="2fcd9c2e-b7f8-4d2a-8c90-80f9a983f291" providerId="ADAL" clId="{222A0946-1F82-4D90-8CD6-A2D6EF10543F}" dt="2021-10-12T12:39:00.676" v="1954"/>
          <ac:cxnSpMkLst>
            <pc:docMk/>
            <pc:sldMk cId="1563953430" sldId="324"/>
            <ac:cxnSpMk id="11" creationId="{F37A7419-1586-457B-B33E-E839746777B5}"/>
          </ac:cxnSpMkLst>
        </pc:cxnChg>
        <pc:cxnChg chg="add mod">
          <ac:chgData name="윤동진" userId="2fcd9c2e-b7f8-4d2a-8c90-80f9a983f291" providerId="ADAL" clId="{222A0946-1F82-4D90-8CD6-A2D6EF10543F}" dt="2021-10-12T12:39:00.676" v="1954"/>
          <ac:cxnSpMkLst>
            <pc:docMk/>
            <pc:sldMk cId="1563953430" sldId="324"/>
            <ac:cxnSpMk id="13" creationId="{4F576B8E-7359-48AA-A0B6-9934ABEB05F2}"/>
          </ac:cxnSpMkLst>
        </pc:cxnChg>
      </pc:sldChg>
      <pc:sldChg chg="addSp delSp modSp add mod modTransition delAnim modAnim">
        <pc:chgData name="윤동진" userId="2fcd9c2e-b7f8-4d2a-8c90-80f9a983f291" providerId="ADAL" clId="{222A0946-1F82-4D90-8CD6-A2D6EF10543F}" dt="2021-10-12T13:14:05.164" v="2410" actId="478"/>
        <pc:sldMkLst>
          <pc:docMk/>
          <pc:sldMk cId="2665039022" sldId="325"/>
        </pc:sldMkLst>
        <pc:spChg chg="add del mod">
          <ac:chgData name="윤동진" userId="2fcd9c2e-b7f8-4d2a-8c90-80f9a983f291" providerId="ADAL" clId="{222A0946-1F82-4D90-8CD6-A2D6EF10543F}" dt="2021-10-12T12:54:28.793" v="2137" actId="478"/>
          <ac:spMkLst>
            <pc:docMk/>
            <pc:sldMk cId="2665039022" sldId="325"/>
            <ac:spMk id="6" creationId="{7633BE3A-0B08-4078-BE0F-7547B907940E}"/>
          </ac:spMkLst>
        </pc:spChg>
        <pc:spChg chg="add mod">
          <ac:chgData name="윤동진" userId="2fcd9c2e-b7f8-4d2a-8c90-80f9a983f291" providerId="ADAL" clId="{222A0946-1F82-4D90-8CD6-A2D6EF10543F}" dt="2021-10-12T12:54:23.048" v="2136"/>
          <ac:spMkLst>
            <pc:docMk/>
            <pc:sldMk cId="2665039022" sldId="325"/>
            <ac:spMk id="7" creationId="{5F6D1F17-9B02-4F1D-A2C8-F6ABEC0B7CBC}"/>
          </ac:spMkLst>
        </pc:spChg>
        <pc:spChg chg="add mod">
          <ac:chgData name="윤동진" userId="2fcd9c2e-b7f8-4d2a-8c90-80f9a983f291" providerId="ADAL" clId="{222A0946-1F82-4D90-8CD6-A2D6EF10543F}" dt="2021-10-12T12:54:23.048" v="2136"/>
          <ac:spMkLst>
            <pc:docMk/>
            <pc:sldMk cId="2665039022" sldId="325"/>
            <ac:spMk id="8" creationId="{F8B3AC9B-3F7F-4256-8440-19B7546CDF9D}"/>
          </ac:spMkLst>
        </pc:spChg>
        <pc:spChg chg="add mod">
          <ac:chgData name="윤동진" userId="2fcd9c2e-b7f8-4d2a-8c90-80f9a983f291" providerId="ADAL" clId="{222A0946-1F82-4D90-8CD6-A2D6EF10543F}" dt="2021-10-12T12:54:23.048" v="2136"/>
          <ac:spMkLst>
            <pc:docMk/>
            <pc:sldMk cId="2665039022" sldId="325"/>
            <ac:spMk id="9" creationId="{5FF2DA7E-DEBA-4E59-8EA1-4B3D2CCEDEE1}"/>
          </ac:spMkLst>
        </pc:spChg>
        <pc:spChg chg="add mod">
          <ac:chgData name="윤동진" userId="2fcd9c2e-b7f8-4d2a-8c90-80f9a983f291" providerId="ADAL" clId="{222A0946-1F82-4D90-8CD6-A2D6EF10543F}" dt="2021-10-12T12:54:23.048" v="2136"/>
          <ac:spMkLst>
            <pc:docMk/>
            <pc:sldMk cId="2665039022" sldId="325"/>
            <ac:spMk id="11" creationId="{B92B2924-EC9B-4D41-853B-888923800840}"/>
          </ac:spMkLst>
        </pc:spChg>
        <pc:spChg chg="add mod">
          <ac:chgData name="윤동진" userId="2fcd9c2e-b7f8-4d2a-8c90-80f9a983f291" providerId="ADAL" clId="{222A0946-1F82-4D90-8CD6-A2D6EF10543F}" dt="2021-10-12T12:54:23.048" v="2136"/>
          <ac:spMkLst>
            <pc:docMk/>
            <pc:sldMk cId="2665039022" sldId="325"/>
            <ac:spMk id="12" creationId="{0AB9F699-9103-49B3-8310-8C49A4711375}"/>
          </ac:spMkLst>
        </pc:spChg>
        <pc:spChg chg="add mod">
          <ac:chgData name="윤동진" userId="2fcd9c2e-b7f8-4d2a-8c90-80f9a983f291" providerId="ADAL" clId="{222A0946-1F82-4D90-8CD6-A2D6EF10543F}" dt="2021-10-12T12:54:23.048" v="2136"/>
          <ac:spMkLst>
            <pc:docMk/>
            <pc:sldMk cId="2665039022" sldId="325"/>
            <ac:spMk id="14" creationId="{900C3511-58AD-40B3-B4FC-753FAC32A0A5}"/>
          </ac:spMkLst>
        </pc:spChg>
        <pc:spChg chg="add mod">
          <ac:chgData name="윤동진" userId="2fcd9c2e-b7f8-4d2a-8c90-80f9a983f291" providerId="ADAL" clId="{222A0946-1F82-4D90-8CD6-A2D6EF10543F}" dt="2021-10-12T12:54:23.048" v="2136"/>
          <ac:spMkLst>
            <pc:docMk/>
            <pc:sldMk cId="2665039022" sldId="325"/>
            <ac:spMk id="15" creationId="{390FCDA1-935B-4A9C-BE8C-4F418B7931E0}"/>
          </ac:spMkLst>
        </pc:spChg>
        <pc:spChg chg="del mod">
          <ac:chgData name="윤동진" userId="2fcd9c2e-b7f8-4d2a-8c90-80f9a983f291" providerId="ADAL" clId="{222A0946-1F82-4D90-8CD6-A2D6EF10543F}" dt="2021-10-12T12:54:09.151" v="2135" actId="478"/>
          <ac:spMkLst>
            <pc:docMk/>
            <pc:sldMk cId="2665039022" sldId="325"/>
            <ac:spMk id="17" creationId="{41564500-0399-4EB5-9367-56289EDA7CD0}"/>
          </ac:spMkLst>
        </pc:spChg>
        <pc:spChg chg="add mod">
          <ac:chgData name="윤동진" userId="2fcd9c2e-b7f8-4d2a-8c90-80f9a983f291" providerId="ADAL" clId="{222A0946-1F82-4D90-8CD6-A2D6EF10543F}" dt="2021-10-12T12:54:23.048" v="2136"/>
          <ac:spMkLst>
            <pc:docMk/>
            <pc:sldMk cId="2665039022" sldId="325"/>
            <ac:spMk id="19" creationId="{D0A37E80-37CB-412A-8195-2CB3CEF8BAC4}"/>
          </ac:spMkLst>
        </pc:spChg>
        <pc:spChg chg="add mod">
          <ac:chgData name="윤동진" userId="2fcd9c2e-b7f8-4d2a-8c90-80f9a983f291" providerId="ADAL" clId="{222A0946-1F82-4D90-8CD6-A2D6EF10543F}" dt="2021-10-12T12:54:23.048" v="2136"/>
          <ac:spMkLst>
            <pc:docMk/>
            <pc:sldMk cId="2665039022" sldId="325"/>
            <ac:spMk id="20" creationId="{D71A76FD-411E-4906-81C8-98EF9D0C8FA0}"/>
          </ac:spMkLst>
        </pc:spChg>
        <pc:spChg chg="add mod">
          <ac:chgData name="윤동진" userId="2fcd9c2e-b7f8-4d2a-8c90-80f9a983f291" providerId="ADAL" clId="{222A0946-1F82-4D90-8CD6-A2D6EF10543F}" dt="2021-10-12T12:54:36.223" v="2139" actId="20577"/>
          <ac:spMkLst>
            <pc:docMk/>
            <pc:sldMk cId="2665039022" sldId="325"/>
            <ac:spMk id="21" creationId="{7501E12C-347F-41CF-859F-A0A406FC5020}"/>
          </ac:spMkLst>
        </pc:spChg>
        <pc:spChg chg="add mod">
          <ac:chgData name="윤동진" userId="2fcd9c2e-b7f8-4d2a-8c90-80f9a983f291" providerId="ADAL" clId="{222A0946-1F82-4D90-8CD6-A2D6EF10543F}" dt="2021-10-12T12:54:23.048" v="2136"/>
          <ac:spMkLst>
            <pc:docMk/>
            <pc:sldMk cId="2665039022" sldId="325"/>
            <ac:spMk id="22" creationId="{ACE7A3E7-074F-4210-86FD-06BCFE14FE6A}"/>
          </ac:spMkLst>
        </pc:spChg>
        <pc:graphicFrameChg chg="del mod">
          <ac:chgData name="윤동진" userId="2fcd9c2e-b7f8-4d2a-8c90-80f9a983f291" providerId="ADAL" clId="{222A0946-1F82-4D90-8CD6-A2D6EF10543F}" dt="2021-10-12T12:54:09.151" v="2135" actId="478"/>
          <ac:graphicFrameMkLst>
            <pc:docMk/>
            <pc:sldMk cId="2665039022" sldId="325"/>
            <ac:graphicFrameMk id="5" creationId="{2D443178-B98F-4965-94C3-417AA351D6A1}"/>
          </ac:graphicFrameMkLst>
        </pc:graphicFrameChg>
        <pc:graphicFrameChg chg="add mod">
          <ac:chgData name="윤동진" userId="2fcd9c2e-b7f8-4d2a-8c90-80f9a983f291" providerId="ADAL" clId="{222A0946-1F82-4D90-8CD6-A2D6EF10543F}" dt="2021-10-12T12:54:23.048" v="2136"/>
          <ac:graphicFrameMkLst>
            <pc:docMk/>
            <pc:sldMk cId="2665039022" sldId="325"/>
            <ac:graphicFrameMk id="23" creationId="{0781ABC7-77B5-4FB8-920A-30A9B5870760}"/>
          </ac:graphicFrameMkLst>
        </pc:graphicFrameChg>
        <pc:picChg chg="add del mod">
          <ac:chgData name="윤동진" userId="2fcd9c2e-b7f8-4d2a-8c90-80f9a983f291" providerId="ADAL" clId="{222A0946-1F82-4D90-8CD6-A2D6EF10543F}" dt="2021-10-12T13:14:05.164" v="2410" actId="478"/>
          <ac:picMkLst>
            <pc:docMk/>
            <pc:sldMk cId="2665039022" sldId="325"/>
            <ac:picMk id="24" creationId="{EEBBA1A3-36E0-442B-AB27-25DB0D41CFDC}"/>
          </ac:picMkLst>
        </pc:picChg>
        <pc:cxnChg chg="add mod">
          <ac:chgData name="윤동진" userId="2fcd9c2e-b7f8-4d2a-8c90-80f9a983f291" providerId="ADAL" clId="{222A0946-1F82-4D90-8CD6-A2D6EF10543F}" dt="2021-10-12T12:54:23.048" v="2136"/>
          <ac:cxnSpMkLst>
            <pc:docMk/>
            <pc:sldMk cId="2665039022" sldId="325"/>
            <ac:cxnSpMk id="10" creationId="{CAEEF189-2D86-4C5F-AB20-549B3625F8C8}"/>
          </ac:cxnSpMkLst>
        </pc:cxnChg>
        <pc:cxnChg chg="add mod">
          <ac:chgData name="윤동진" userId="2fcd9c2e-b7f8-4d2a-8c90-80f9a983f291" providerId="ADAL" clId="{222A0946-1F82-4D90-8CD6-A2D6EF10543F}" dt="2021-10-12T12:54:23.048" v="2136"/>
          <ac:cxnSpMkLst>
            <pc:docMk/>
            <pc:sldMk cId="2665039022" sldId="325"/>
            <ac:cxnSpMk id="13" creationId="{49F1DF67-709A-4FD0-9B6F-E7255CFB7DB9}"/>
          </ac:cxnSpMkLst>
        </pc:cxnChg>
        <pc:cxnChg chg="add mod">
          <ac:chgData name="윤동진" userId="2fcd9c2e-b7f8-4d2a-8c90-80f9a983f291" providerId="ADAL" clId="{222A0946-1F82-4D90-8CD6-A2D6EF10543F}" dt="2021-10-12T12:54:23.048" v="2136"/>
          <ac:cxnSpMkLst>
            <pc:docMk/>
            <pc:sldMk cId="2665039022" sldId="325"/>
            <ac:cxnSpMk id="16" creationId="{1E52B833-2047-4EDE-BB4A-FD23814AB13C}"/>
          </ac:cxnSpMkLst>
        </pc:cxnChg>
        <pc:cxnChg chg="add mod">
          <ac:chgData name="윤동진" userId="2fcd9c2e-b7f8-4d2a-8c90-80f9a983f291" providerId="ADAL" clId="{222A0946-1F82-4D90-8CD6-A2D6EF10543F}" dt="2021-10-12T12:54:23.048" v="2136"/>
          <ac:cxnSpMkLst>
            <pc:docMk/>
            <pc:sldMk cId="2665039022" sldId="325"/>
            <ac:cxnSpMk id="18" creationId="{11DE2846-8AFD-4698-8AED-EB694007A9BD}"/>
          </ac:cxnSpMkLst>
        </pc:cxnChg>
      </pc:sldChg>
    </pc:docChg>
  </pc:docChgLst>
  <pc:docChgLst>
    <pc:chgData name="윤동진" userId="2fcd9c2e-b7f8-4d2a-8c90-80f9a983f291" providerId="ADAL" clId="{42555F7F-F14A-40B5-A815-DA41539E0E0C}"/>
    <pc:docChg chg="undo redo custSel addSld delSld modSld">
      <pc:chgData name="윤동진" userId="2fcd9c2e-b7f8-4d2a-8c90-80f9a983f291" providerId="ADAL" clId="{42555F7F-F14A-40B5-A815-DA41539E0E0C}" dt="2021-09-19T13:37:35.935" v="15260" actId="27636"/>
      <pc:docMkLst>
        <pc:docMk/>
      </pc:docMkLst>
      <pc:sldChg chg="modSp mod">
        <pc:chgData name="윤동진" userId="2fcd9c2e-b7f8-4d2a-8c90-80f9a983f291" providerId="ADAL" clId="{42555F7F-F14A-40B5-A815-DA41539E0E0C}" dt="2021-09-19T07:07:38.480" v="1" actId="1076"/>
        <pc:sldMkLst>
          <pc:docMk/>
          <pc:sldMk cId="3705689798" sldId="256"/>
        </pc:sldMkLst>
        <pc:spChg chg="mod">
          <ac:chgData name="윤동진" userId="2fcd9c2e-b7f8-4d2a-8c90-80f9a983f291" providerId="ADAL" clId="{42555F7F-F14A-40B5-A815-DA41539E0E0C}" dt="2021-09-19T07:07:38.480" v="1" actId="1076"/>
          <ac:spMkLst>
            <pc:docMk/>
            <pc:sldMk cId="3705689798" sldId="256"/>
            <ac:spMk id="3" creationId="{017E32D7-D782-442A-9D8B-76B4DD5FBF2D}"/>
          </ac:spMkLst>
        </pc:spChg>
      </pc:sldChg>
      <pc:sldChg chg="modSp mod">
        <pc:chgData name="윤동진" userId="2fcd9c2e-b7f8-4d2a-8c90-80f9a983f291" providerId="ADAL" clId="{42555F7F-F14A-40B5-A815-DA41539E0E0C}" dt="2021-09-19T13:30:07.542" v="15228" actId="20577"/>
        <pc:sldMkLst>
          <pc:docMk/>
          <pc:sldMk cId="1302959383" sldId="260"/>
        </pc:sldMkLst>
        <pc:spChg chg="mod">
          <ac:chgData name="윤동진" userId="2fcd9c2e-b7f8-4d2a-8c90-80f9a983f291" providerId="ADAL" clId="{42555F7F-F14A-40B5-A815-DA41539E0E0C}" dt="2021-09-19T13:30:07.542" v="15228" actId="20577"/>
          <ac:spMkLst>
            <pc:docMk/>
            <pc:sldMk cId="1302959383" sldId="260"/>
            <ac:spMk id="3" creationId="{43D3C7D8-096C-488E-85BF-45776ADEEF77}"/>
          </ac:spMkLst>
        </pc:spChg>
      </pc:sldChg>
      <pc:sldChg chg="modSp mod">
        <pc:chgData name="윤동진" userId="2fcd9c2e-b7f8-4d2a-8c90-80f9a983f291" providerId="ADAL" clId="{42555F7F-F14A-40B5-A815-DA41539E0E0C}" dt="2021-09-19T12:40:45.726" v="12588" actId="1076"/>
        <pc:sldMkLst>
          <pc:docMk/>
          <pc:sldMk cId="2427452382" sldId="262"/>
        </pc:sldMkLst>
        <pc:spChg chg="mod">
          <ac:chgData name="윤동진" userId="2fcd9c2e-b7f8-4d2a-8c90-80f9a983f291" providerId="ADAL" clId="{42555F7F-F14A-40B5-A815-DA41539E0E0C}" dt="2021-09-19T12:40:45.726" v="12588" actId="1076"/>
          <ac:spMkLst>
            <pc:docMk/>
            <pc:sldMk cId="2427452382" sldId="262"/>
            <ac:spMk id="6" creationId="{820179BF-DBE2-458B-A73E-34CD81CFC4D4}"/>
          </ac:spMkLst>
        </pc:spChg>
      </pc:sldChg>
      <pc:sldChg chg="modSp mod">
        <pc:chgData name="윤동진" userId="2fcd9c2e-b7f8-4d2a-8c90-80f9a983f291" providerId="ADAL" clId="{42555F7F-F14A-40B5-A815-DA41539E0E0C}" dt="2021-09-19T13:37:35.935" v="15260" actId="27636"/>
        <pc:sldMkLst>
          <pc:docMk/>
          <pc:sldMk cId="1963211105" sldId="263"/>
        </pc:sldMkLst>
        <pc:spChg chg="mod">
          <ac:chgData name="윤동진" userId="2fcd9c2e-b7f8-4d2a-8c90-80f9a983f291" providerId="ADAL" clId="{42555F7F-F14A-40B5-A815-DA41539E0E0C}" dt="2021-09-19T13:37:35.935" v="15260" actId="27636"/>
          <ac:spMkLst>
            <pc:docMk/>
            <pc:sldMk cId="1963211105" sldId="263"/>
            <ac:spMk id="3" creationId="{43D3C7D8-096C-488E-85BF-45776ADEEF77}"/>
          </ac:spMkLst>
        </pc:spChg>
      </pc:sldChg>
      <pc:sldChg chg="modSp mod">
        <pc:chgData name="윤동진" userId="2fcd9c2e-b7f8-4d2a-8c90-80f9a983f291" providerId="ADAL" clId="{42555F7F-F14A-40B5-A815-DA41539E0E0C}" dt="2021-09-19T12:40:51.684" v="12590" actId="6549"/>
        <pc:sldMkLst>
          <pc:docMk/>
          <pc:sldMk cId="2699991524" sldId="265"/>
        </pc:sldMkLst>
        <pc:spChg chg="mod">
          <ac:chgData name="윤동진" userId="2fcd9c2e-b7f8-4d2a-8c90-80f9a983f291" providerId="ADAL" clId="{42555F7F-F14A-40B5-A815-DA41539E0E0C}" dt="2021-09-19T12:40:51.684" v="12590" actId="6549"/>
          <ac:spMkLst>
            <pc:docMk/>
            <pc:sldMk cId="2699991524" sldId="265"/>
            <ac:spMk id="16" creationId="{E78DB766-E771-428A-A15F-B092A159C1D6}"/>
          </ac:spMkLst>
        </pc:spChg>
      </pc:sldChg>
      <pc:sldChg chg="modSp mod">
        <pc:chgData name="윤동진" userId="2fcd9c2e-b7f8-4d2a-8c90-80f9a983f291" providerId="ADAL" clId="{42555F7F-F14A-40B5-A815-DA41539E0E0C}" dt="2021-09-19T13:28:38.270" v="15214" actId="6549"/>
        <pc:sldMkLst>
          <pc:docMk/>
          <pc:sldMk cId="2127273" sldId="271"/>
        </pc:sldMkLst>
        <pc:spChg chg="mod">
          <ac:chgData name="윤동진" userId="2fcd9c2e-b7f8-4d2a-8c90-80f9a983f291" providerId="ADAL" clId="{42555F7F-F14A-40B5-A815-DA41539E0E0C}" dt="2021-09-19T13:28:38.270" v="15214" actId="6549"/>
          <ac:spMkLst>
            <pc:docMk/>
            <pc:sldMk cId="2127273" sldId="271"/>
            <ac:spMk id="3" creationId="{43D3C7D8-096C-488E-85BF-45776ADEEF77}"/>
          </ac:spMkLst>
        </pc:spChg>
      </pc:sldChg>
      <pc:sldChg chg="modSp mod">
        <pc:chgData name="윤동진" userId="2fcd9c2e-b7f8-4d2a-8c90-80f9a983f291" providerId="ADAL" clId="{42555F7F-F14A-40B5-A815-DA41539E0E0C}" dt="2021-09-19T13:16:08.926" v="15148" actId="20577"/>
        <pc:sldMkLst>
          <pc:docMk/>
          <pc:sldMk cId="1164830046" sldId="273"/>
        </pc:sldMkLst>
        <pc:spChg chg="mod">
          <ac:chgData name="윤동진" userId="2fcd9c2e-b7f8-4d2a-8c90-80f9a983f291" providerId="ADAL" clId="{42555F7F-F14A-40B5-A815-DA41539E0E0C}" dt="2021-09-19T13:14:37.702" v="15146" actId="14100"/>
          <ac:spMkLst>
            <pc:docMk/>
            <pc:sldMk cId="1164830046" sldId="273"/>
            <ac:spMk id="4" creationId="{CE63B7BE-DCAB-4094-A31F-C6F3C538F958}"/>
          </ac:spMkLst>
        </pc:spChg>
        <pc:spChg chg="mod">
          <ac:chgData name="윤동진" userId="2fcd9c2e-b7f8-4d2a-8c90-80f9a983f291" providerId="ADAL" clId="{42555F7F-F14A-40B5-A815-DA41539E0E0C}" dt="2021-09-19T13:14:31.659" v="15144" actId="1076"/>
          <ac:spMkLst>
            <pc:docMk/>
            <pc:sldMk cId="1164830046" sldId="273"/>
            <ac:spMk id="8" creationId="{15B3F9A0-7D67-48A6-9AAC-75B0852DFA91}"/>
          </ac:spMkLst>
        </pc:spChg>
        <pc:spChg chg="mod">
          <ac:chgData name="윤동진" userId="2fcd9c2e-b7f8-4d2a-8c90-80f9a983f291" providerId="ADAL" clId="{42555F7F-F14A-40B5-A815-DA41539E0E0C}" dt="2021-09-19T13:16:08.926" v="15148" actId="20577"/>
          <ac:spMkLst>
            <pc:docMk/>
            <pc:sldMk cId="1164830046" sldId="273"/>
            <ac:spMk id="9" creationId="{7422C6B4-FCA3-4246-899E-45331699A987}"/>
          </ac:spMkLst>
        </pc:spChg>
      </pc:sldChg>
      <pc:sldChg chg="addSp modSp mod">
        <pc:chgData name="윤동진" userId="2fcd9c2e-b7f8-4d2a-8c90-80f9a983f291" providerId="ADAL" clId="{42555F7F-F14A-40B5-A815-DA41539E0E0C}" dt="2021-09-19T12:40:06.281" v="12516" actId="1076"/>
        <pc:sldMkLst>
          <pc:docMk/>
          <pc:sldMk cId="306342858" sldId="274"/>
        </pc:sldMkLst>
        <pc:spChg chg="add mod">
          <ac:chgData name="윤동진" userId="2fcd9c2e-b7f8-4d2a-8c90-80f9a983f291" providerId="ADAL" clId="{42555F7F-F14A-40B5-A815-DA41539E0E0C}" dt="2021-09-19T12:40:06.281" v="12516" actId="1076"/>
          <ac:spMkLst>
            <pc:docMk/>
            <pc:sldMk cId="306342858" sldId="274"/>
            <ac:spMk id="3" creationId="{EAE6F171-47B8-41BB-96FF-43FAE9A84FD3}"/>
          </ac:spMkLst>
        </pc:spChg>
      </pc:sldChg>
      <pc:sldChg chg="modSp mod">
        <pc:chgData name="윤동진" userId="2fcd9c2e-b7f8-4d2a-8c90-80f9a983f291" providerId="ADAL" clId="{42555F7F-F14A-40B5-A815-DA41539E0E0C}" dt="2021-09-19T13:28:42.320" v="15216" actId="6549"/>
        <pc:sldMkLst>
          <pc:docMk/>
          <pc:sldMk cId="1785532342" sldId="277"/>
        </pc:sldMkLst>
        <pc:spChg chg="mod">
          <ac:chgData name="윤동진" userId="2fcd9c2e-b7f8-4d2a-8c90-80f9a983f291" providerId="ADAL" clId="{42555F7F-F14A-40B5-A815-DA41539E0E0C}" dt="2021-09-19T13:28:42.320" v="15216" actId="6549"/>
          <ac:spMkLst>
            <pc:docMk/>
            <pc:sldMk cId="1785532342" sldId="277"/>
            <ac:spMk id="3" creationId="{43D3C7D8-096C-488E-85BF-45776ADEEF77}"/>
          </ac:spMkLst>
        </pc:spChg>
      </pc:sldChg>
      <pc:sldChg chg="modSp mod">
        <pc:chgData name="윤동진" userId="2fcd9c2e-b7f8-4d2a-8c90-80f9a983f291" providerId="ADAL" clId="{42555F7F-F14A-40B5-A815-DA41539E0E0C}" dt="2021-09-19T13:32:58.343" v="15234" actId="6549"/>
        <pc:sldMkLst>
          <pc:docMk/>
          <pc:sldMk cId="1003314187" sldId="279"/>
        </pc:sldMkLst>
        <pc:spChg chg="mod">
          <ac:chgData name="윤동진" userId="2fcd9c2e-b7f8-4d2a-8c90-80f9a983f291" providerId="ADAL" clId="{42555F7F-F14A-40B5-A815-DA41539E0E0C}" dt="2021-09-19T13:32:58.343" v="15234" actId="6549"/>
          <ac:spMkLst>
            <pc:docMk/>
            <pc:sldMk cId="1003314187" sldId="279"/>
            <ac:spMk id="3" creationId="{43D3C7D8-096C-488E-85BF-45776ADEEF77}"/>
          </ac:spMkLst>
        </pc:spChg>
      </pc:sldChg>
      <pc:sldChg chg="addSp modSp mod">
        <pc:chgData name="윤동진" userId="2fcd9c2e-b7f8-4d2a-8c90-80f9a983f291" providerId="ADAL" clId="{42555F7F-F14A-40B5-A815-DA41539E0E0C}" dt="2021-09-19T13:36:26.718" v="15250" actId="6549"/>
        <pc:sldMkLst>
          <pc:docMk/>
          <pc:sldMk cId="2570085157" sldId="281"/>
        </pc:sldMkLst>
        <pc:spChg chg="add mod">
          <ac:chgData name="윤동진" userId="2fcd9c2e-b7f8-4d2a-8c90-80f9a983f291" providerId="ADAL" clId="{42555F7F-F14A-40B5-A815-DA41539E0E0C}" dt="2021-09-19T13:36:26.718" v="15250" actId="6549"/>
          <ac:spMkLst>
            <pc:docMk/>
            <pc:sldMk cId="2570085157" sldId="281"/>
            <ac:spMk id="4" creationId="{1C472528-DB25-4D19-8B25-71B89FE9B315}"/>
          </ac:spMkLst>
        </pc:spChg>
      </pc:sldChg>
      <pc:sldChg chg="modSp mod">
        <pc:chgData name="윤동진" userId="2fcd9c2e-b7f8-4d2a-8c90-80f9a983f291" providerId="ADAL" clId="{42555F7F-F14A-40B5-A815-DA41539E0E0C}" dt="2021-09-19T13:35:42.998" v="15247" actId="20577"/>
        <pc:sldMkLst>
          <pc:docMk/>
          <pc:sldMk cId="3908894563" sldId="283"/>
        </pc:sldMkLst>
        <pc:spChg chg="mod">
          <ac:chgData name="윤동진" userId="2fcd9c2e-b7f8-4d2a-8c90-80f9a983f291" providerId="ADAL" clId="{42555F7F-F14A-40B5-A815-DA41539E0E0C}" dt="2021-09-19T13:35:42.998" v="15247" actId="20577"/>
          <ac:spMkLst>
            <pc:docMk/>
            <pc:sldMk cId="3908894563" sldId="283"/>
            <ac:spMk id="3" creationId="{43D3C7D8-096C-488E-85BF-45776ADEEF77}"/>
          </ac:spMkLst>
        </pc:spChg>
      </pc:sldChg>
      <pc:sldChg chg="modSp mod addAnim delAnim">
        <pc:chgData name="윤동진" userId="2fcd9c2e-b7f8-4d2a-8c90-80f9a983f291" providerId="ADAL" clId="{42555F7F-F14A-40B5-A815-DA41539E0E0C}" dt="2021-09-19T13:36:57.037" v="15256" actId="6549"/>
        <pc:sldMkLst>
          <pc:docMk/>
          <pc:sldMk cId="2422588320" sldId="286"/>
        </pc:sldMkLst>
        <pc:spChg chg="mod">
          <ac:chgData name="윤동진" userId="2fcd9c2e-b7f8-4d2a-8c90-80f9a983f291" providerId="ADAL" clId="{42555F7F-F14A-40B5-A815-DA41539E0E0C}" dt="2021-09-19T07:48:06.750" v="1614" actId="207"/>
          <ac:spMkLst>
            <pc:docMk/>
            <pc:sldMk cId="2422588320" sldId="286"/>
            <ac:spMk id="13" creationId="{CFCF2328-B81B-44B5-A346-9E16251B25B1}"/>
          </ac:spMkLst>
        </pc:spChg>
        <pc:spChg chg="mod">
          <ac:chgData name="윤동진" userId="2fcd9c2e-b7f8-4d2a-8c90-80f9a983f291" providerId="ADAL" clId="{42555F7F-F14A-40B5-A815-DA41539E0E0C}" dt="2021-09-19T13:36:57.037" v="15256" actId="6549"/>
          <ac:spMkLst>
            <pc:docMk/>
            <pc:sldMk cId="2422588320" sldId="286"/>
            <ac:spMk id="35" creationId="{766EBF7A-97DF-4943-A89C-646781913367}"/>
          </ac:spMkLst>
        </pc:spChg>
        <pc:cxnChg chg="mod">
          <ac:chgData name="윤동진" userId="2fcd9c2e-b7f8-4d2a-8c90-80f9a983f291" providerId="ADAL" clId="{42555F7F-F14A-40B5-A815-DA41539E0E0C}" dt="2021-09-19T07:47:26.674" v="1605" actId="21"/>
          <ac:cxnSpMkLst>
            <pc:docMk/>
            <pc:sldMk cId="2422588320" sldId="286"/>
            <ac:cxnSpMk id="9" creationId="{F879A5D9-1C98-42CD-B48A-03237EC56199}"/>
          </ac:cxnSpMkLst>
        </pc:cxnChg>
      </pc:sldChg>
      <pc:sldChg chg="addSp delSp modSp mod">
        <pc:chgData name="윤동진" userId="2fcd9c2e-b7f8-4d2a-8c90-80f9a983f291" providerId="ADAL" clId="{42555F7F-F14A-40B5-A815-DA41539E0E0C}" dt="2021-09-19T07:48:29.226" v="1618" actId="1038"/>
        <pc:sldMkLst>
          <pc:docMk/>
          <pc:sldMk cId="668556860" sldId="287"/>
        </pc:sldMkLst>
        <pc:spChg chg="mod">
          <ac:chgData name="윤동진" userId="2fcd9c2e-b7f8-4d2a-8c90-80f9a983f291" providerId="ADAL" clId="{42555F7F-F14A-40B5-A815-DA41539E0E0C}" dt="2021-09-19T07:48:27.184" v="1617" actId="1038"/>
          <ac:spMkLst>
            <pc:docMk/>
            <pc:sldMk cId="668556860" sldId="287"/>
            <ac:spMk id="3" creationId="{43D3C7D8-096C-488E-85BF-45776ADEEF77}"/>
          </ac:spMkLst>
        </pc:spChg>
        <pc:spChg chg="add del mod">
          <ac:chgData name="윤동진" userId="2fcd9c2e-b7f8-4d2a-8c90-80f9a983f291" providerId="ADAL" clId="{42555F7F-F14A-40B5-A815-DA41539E0E0C}" dt="2021-09-19T07:46:20.044" v="1590"/>
          <ac:spMkLst>
            <pc:docMk/>
            <pc:sldMk cId="668556860" sldId="287"/>
            <ac:spMk id="5" creationId="{4C5E46E6-76D2-49C1-8EF3-4E548FF54E16}"/>
          </ac:spMkLst>
        </pc:spChg>
        <pc:spChg chg="add del mod">
          <ac:chgData name="윤동진" userId="2fcd9c2e-b7f8-4d2a-8c90-80f9a983f291" providerId="ADAL" clId="{42555F7F-F14A-40B5-A815-DA41539E0E0C}" dt="2021-09-19T07:48:29.226" v="1618" actId="1038"/>
          <ac:spMkLst>
            <pc:docMk/>
            <pc:sldMk cId="668556860" sldId="287"/>
            <ac:spMk id="6" creationId="{81960565-5771-4392-B24F-33A9FF1AA8FA}"/>
          </ac:spMkLst>
        </pc:spChg>
        <pc:spChg chg="add del mod">
          <ac:chgData name="윤동진" userId="2fcd9c2e-b7f8-4d2a-8c90-80f9a983f291" providerId="ADAL" clId="{42555F7F-F14A-40B5-A815-DA41539E0E0C}" dt="2021-09-19T07:47:55.190" v="1611" actId="478"/>
          <ac:spMkLst>
            <pc:docMk/>
            <pc:sldMk cId="668556860" sldId="287"/>
            <ac:spMk id="8" creationId="{C847C53B-9BFF-4C03-8FAA-7BB0B85E6F55}"/>
          </ac:spMkLst>
        </pc:spChg>
        <pc:cxnChg chg="add del mod">
          <ac:chgData name="윤동진" userId="2fcd9c2e-b7f8-4d2a-8c90-80f9a983f291" providerId="ADAL" clId="{42555F7F-F14A-40B5-A815-DA41539E0E0C}" dt="2021-09-19T07:47:55.878" v="1612" actId="478"/>
          <ac:cxnSpMkLst>
            <pc:docMk/>
            <pc:sldMk cId="668556860" sldId="287"/>
            <ac:cxnSpMk id="7" creationId="{FE6891C2-458C-45AA-9F89-969DFCFB2EF6}"/>
          </ac:cxnSpMkLst>
        </pc:cxnChg>
      </pc:sldChg>
      <pc:sldChg chg="addSp delSp modSp add mod delAnim">
        <pc:chgData name="윤동진" userId="2fcd9c2e-b7f8-4d2a-8c90-80f9a983f291" providerId="ADAL" clId="{42555F7F-F14A-40B5-A815-DA41539E0E0C}" dt="2021-09-19T12:41:35.260" v="12675" actId="1076"/>
        <pc:sldMkLst>
          <pc:docMk/>
          <pc:sldMk cId="1137703598" sldId="288"/>
        </pc:sldMkLst>
        <pc:spChg chg="mod">
          <ac:chgData name="윤동진" userId="2fcd9c2e-b7f8-4d2a-8c90-80f9a983f291" providerId="ADAL" clId="{42555F7F-F14A-40B5-A815-DA41539E0E0C}" dt="2021-09-19T07:25:23.212" v="1032" actId="12"/>
          <ac:spMkLst>
            <pc:docMk/>
            <pc:sldMk cId="1137703598" sldId="288"/>
            <ac:spMk id="3" creationId="{43D3C7D8-096C-488E-85BF-45776ADEEF77}"/>
          </ac:spMkLst>
        </pc:spChg>
        <pc:spChg chg="add mod">
          <ac:chgData name="윤동진" userId="2fcd9c2e-b7f8-4d2a-8c90-80f9a983f291" providerId="ADAL" clId="{42555F7F-F14A-40B5-A815-DA41539E0E0C}" dt="2021-09-19T07:30:10.964" v="1258" actId="1076"/>
          <ac:spMkLst>
            <pc:docMk/>
            <pc:sldMk cId="1137703598" sldId="288"/>
            <ac:spMk id="5" creationId="{C0114EB1-73E5-4BCE-8555-3F81713BE9CF}"/>
          </ac:spMkLst>
        </pc:spChg>
        <pc:spChg chg="del">
          <ac:chgData name="윤동진" userId="2fcd9c2e-b7f8-4d2a-8c90-80f9a983f291" providerId="ADAL" clId="{42555F7F-F14A-40B5-A815-DA41539E0E0C}" dt="2021-09-19T07:23:35.514" v="875" actId="478"/>
          <ac:spMkLst>
            <pc:docMk/>
            <pc:sldMk cId="1137703598" sldId="288"/>
            <ac:spMk id="13" creationId="{CFCF2328-B81B-44B5-A346-9E16251B25B1}"/>
          </ac:spMkLst>
        </pc:spChg>
        <pc:spChg chg="del">
          <ac:chgData name="윤동진" userId="2fcd9c2e-b7f8-4d2a-8c90-80f9a983f291" providerId="ADAL" clId="{42555F7F-F14A-40B5-A815-DA41539E0E0C}" dt="2021-09-19T07:23:35.514" v="875" actId="478"/>
          <ac:spMkLst>
            <pc:docMk/>
            <pc:sldMk cId="1137703598" sldId="288"/>
            <ac:spMk id="24" creationId="{B86B15B7-7105-402C-83E6-42ABAECFB33F}"/>
          </ac:spMkLst>
        </pc:spChg>
        <pc:spChg chg="del">
          <ac:chgData name="윤동진" userId="2fcd9c2e-b7f8-4d2a-8c90-80f9a983f291" providerId="ADAL" clId="{42555F7F-F14A-40B5-A815-DA41539E0E0C}" dt="2021-09-19T07:23:35.514" v="875" actId="478"/>
          <ac:spMkLst>
            <pc:docMk/>
            <pc:sldMk cId="1137703598" sldId="288"/>
            <ac:spMk id="26" creationId="{C8A05AF0-D47A-4845-A559-2E21F1FC95A3}"/>
          </ac:spMkLst>
        </pc:spChg>
        <pc:spChg chg="del">
          <ac:chgData name="윤동진" userId="2fcd9c2e-b7f8-4d2a-8c90-80f9a983f291" providerId="ADAL" clId="{42555F7F-F14A-40B5-A815-DA41539E0E0C}" dt="2021-09-19T07:23:35.514" v="875" actId="478"/>
          <ac:spMkLst>
            <pc:docMk/>
            <pc:sldMk cId="1137703598" sldId="288"/>
            <ac:spMk id="31" creationId="{0C351C83-FE32-4386-8C97-ACC7B7B6CA5F}"/>
          </ac:spMkLst>
        </pc:spChg>
        <pc:spChg chg="del">
          <ac:chgData name="윤동진" userId="2fcd9c2e-b7f8-4d2a-8c90-80f9a983f291" providerId="ADAL" clId="{42555F7F-F14A-40B5-A815-DA41539E0E0C}" dt="2021-09-19T07:23:35.514" v="875" actId="478"/>
          <ac:spMkLst>
            <pc:docMk/>
            <pc:sldMk cId="1137703598" sldId="288"/>
            <ac:spMk id="33" creationId="{31F93331-4B81-44E6-B8F9-F3E6986C37D9}"/>
          </ac:spMkLst>
        </pc:spChg>
        <pc:spChg chg="del">
          <ac:chgData name="윤동진" userId="2fcd9c2e-b7f8-4d2a-8c90-80f9a983f291" providerId="ADAL" clId="{42555F7F-F14A-40B5-A815-DA41539E0E0C}" dt="2021-09-19T07:23:35.514" v="875" actId="478"/>
          <ac:spMkLst>
            <pc:docMk/>
            <pc:sldMk cId="1137703598" sldId="288"/>
            <ac:spMk id="34" creationId="{AE03D4F2-E497-453A-8836-6A8B9C5CE74B}"/>
          </ac:spMkLst>
        </pc:spChg>
        <pc:spChg chg="del">
          <ac:chgData name="윤동진" userId="2fcd9c2e-b7f8-4d2a-8c90-80f9a983f291" providerId="ADAL" clId="{42555F7F-F14A-40B5-A815-DA41539E0E0C}" dt="2021-09-19T07:23:35.514" v="875" actId="478"/>
          <ac:spMkLst>
            <pc:docMk/>
            <pc:sldMk cId="1137703598" sldId="288"/>
            <ac:spMk id="35" creationId="{766EBF7A-97DF-4943-A89C-646781913367}"/>
          </ac:spMkLst>
        </pc:spChg>
        <pc:spChg chg="add mod">
          <ac:chgData name="윤동진" userId="2fcd9c2e-b7f8-4d2a-8c90-80f9a983f291" providerId="ADAL" clId="{42555F7F-F14A-40B5-A815-DA41539E0E0C}" dt="2021-09-19T07:25:32.651" v="1033"/>
          <ac:spMkLst>
            <pc:docMk/>
            <pc:sldMk cId="1137703598" sldId="288"/>
            <ac:spMk id="37" creationId="{9761CE09-7F0F-4F55-AA04-55C772CE23CC}"/>
          </ac:spMkLst>
        </pc:spChg>
        <pc:spChg chg="add mod">
          <ac:chgData name="윤동진" userId="2fcd9c2e-b7f8-4d2a-8c90-80f9a983f291" providerId="ADAL" clId="{42555F7F-F14A-40B5-A815-DA41539E0E0C}" dt="2021-09-19T07:25:32.651" v="1033"/>
          <ac:spMkLst>
            <pc:docMk/>
            <pc:sldMk cId="1137703598" sldId="288"/>
            <ac:spMk id="39" creationId="{9CF408D2-9BDC-4D03-9E52-658C9D57CE8E}"/>
          </ac:spMkLst>
        </pc:spChg>
        <pc:spChg chg="del">
          <ac:chgData name="윤동진" userId="2fcd9c2e-b7f8-4d2a-8c90-80f9a983f291" providerId="ADAL" clId="{42555F7F-F14A-40B5-A815-DA41539E0E0C}" dt="2021-09-19T07:23:35.514" v="875" actId="478"/>
          <ac:spMkLst>
            <pc:docMk/>
            <pc:sldMk cId="1137703598" sldId="288"/>
            <ac:spMk id="56" creationId="{49FF0CC3-DF5C-4E5B-85D7-FA2982E99087}"/>
          </ac:spMkLst>
        </pc:spChg>
        <pc:spChg chg="add mod">
          <ac:chgData name="윤동진" userId="2fcd9c2e-b7f8-4d2a-8c90-80f9a983f291" providerId="ADAL" clId="{42555F7F-F14A-40B5-A815-DA41539E0E0C}" dt="2021-09-19T07:25:32.651" v="1033"/>
          <ac:spMkLst>
            <pc:docMk/>
            <pc:sldMk cId="1137703598" sldId="288"/>
            <ac:spMk id="66" creationId="{5CB37865-4D39-431F-AE86-B6595D7B9A61}"/>
          </ac:spMkLst>
        </pc:spChg>
        <pc:spChg chg="add mod">
          <ac:chgData name="윤동진" userId="2fcd9c2e-b7f8-4d2a-8c90-80f9a983f291" providerId="ADAL" clId="{42555F7F-F14A-40B5-A815-DA41539E0E0C}" dt="2021-09-19T08:16:04.966" v="2583" actId="1036"/>
          <ac:spMkLst>
            <pc:docMk/>
            <pc:sldMk cId="1137703598" sldId="288"/>
            <ac:spMk id="67" creationId="{CE512170-DB4F-43BD-9F10-0A64E0712657}"/>
          </ac:spMkLst>
        </pc:spChg>
        <pc:spChg chg="add mod">
          <ac:chgData name="윤동진" userId="2fcd9c2e-b7f8-4d2a-8c90-80f9a983f291" providerId="ADAL" clId="{42555F7F-F14A-40B5-A815-DA41539E0E0C}" dt="2021-09-19T07:25:32.651" v="1033"/>
          <ac:spMkLst>
            <pc:docMk/>
            <pc:sldMk cId="1137703598" sldId="288"/>
            <ac:spMk id="68" creationId="{0FEF9E0F-292F-4774-85DC-F4DE304B1BB8}"/>
          </ac:spMkLst>
        </pc:spChg>
        <pc:spChg chg="add mod">
          <ac:chgData name="윤동진" userId="2fcd9c2e-b7f8-4d2a-8c90-80f9a983f291" providerId="ADAL" clId="{42555F7F-F14A-40B5-A815-DA41539E0E0C}" dt="2021-09-19T07:25:32.651" v="1033"/>
          <ac:spMkLst>
            <pc:docMk/>
            <pc:sldMk cId="1137703598" sldId="288"/>
            <ac:spMk id="69" creationId="{33662538-BF65-4366-838B-3C4BBBE4245E}"/>
          </ac:spMkLst>
        </pc:spChg>
        <pc:spChg chg="add mod">
          <ac:chgData name="윤동진" userId="2fcd9c2e-b7f8-4d2a-8c90-80f9a983f291" providerId="ADAL" clId="{42555F7F-F14A-40B5-A815-DA41539E0E0C}" dt="2021-09-19T07:25:32.651" v="1033"/>
          <ac:spMkLst>
            <pc:docMk/>
            <pc:sldMk cId="1137703598" sldId="288"/>
            <ac:spMk id="70" creationId="{02933707-7753-4FDE-819C-FBA9F12D1ED4}"/>
          </ac:spMkLst>
        </pc:spChg>
        <pc:spChg chg="add mod">
          <ac:chgData name="윤동진" userId="2fcd9c2e-b7f8-4d2a-8c90-80f9a983f291" providerId="ADAL" clId="{42555F7F-F14A-40B5-A815-DA41539E0E0C}" dt="2021-09-19T07:25:32.651" v="1033"/>
          <ac:spMkLst>
            <pc:docMk/>
            <pc:sldMk cId="1137703598" sldId="288"/>
            <ac:spMk id="75" creationId="{2D2227AB-9B83-458E-B534-5C4688E06A31}"/>
          </ac:spMkLst>
        </pc:spChg>
        <pc:spChg chg="add mod">
          <ac:chgData name="윤동진" userId="2fcd9c2e-b7f8-4d2a-8c90-80f9a983f291" providerId="ADAL" clId="{42555F7F-F14A-40B5-A815-DA41539E0E0C}" dt="2021-09-19T07:25:32.651" v="1033"/>
          <ac:spMkLst>
            <pc:docMk/>
            <pc:sldMk cId="1137703598" sldId="288"/>
            <ac:spMk id="76" creationId="{904B9819-0683-41D7-975E-AF99C50BF7E7}"/>
          </ac:spMkLst>
        </pc:spChg>
        <pc:spChg chg="add mod">
          <ac:chgData name="윤동진" userId="2fcd9c2e-b7f8-4d2a-8c90-80f9a983f291" providerId="ADAL" clId="{42555F7F-F14A-40B5-A815-DA41539E0E0C}" dt="2021-09-19T07:25:32.651" v="1033"/>
          <ac:spMkLst>
            <pc:docMk/>
            <pc:sldMk cId="1137703598" sldId="288"/>
            <ac:spMk id="77" creationId="{EA4F8C4E-7F66-4AB1-A765-27956EA2AECA}"/>
          </ac:spMkLst>
        </pc:spChg>
        <pc:spChg chg="add mod">
          <ac:chgData name="윤동진" userId="2fcd9c2e-b7f8-4d2a-8c90-80f9a983f291" providerId="ADAL" clId="{42555F7F-F14A-40B5-A815-DA41539E0E0C}" dt="2021-09-19T07:25:32.651" v="1033"/>
          <ac:spMkLst>
            <pc:docMk/>
            <pc:sldMk cId="1137703598" sldId="288"/>
            <ac:spMk id="78" creationId="{20486605-FF67-452C-994A-9CF554913CE9}"/>
          </ac:spMkLst>
        </pc:spChg>
        <pc:spChg chg="add mod">
          <ac:chgData name="윤동진" userId="2fcd9c2e-b7f8-4d2a-8c90-80f9a983f291" providerId="ADAL" clId="{42555F7F-F14A-40B5-A815-DA41539E0E0C}" dt="2021-09-19T07:25:32.651" v="1033"/>
          <ac:spMkLst>
            <pc:docMk/>
            <pc:sldMk cId="1137703598" sldId="288"/>
            <ac:spMk id="79" creationId="{5E64B6D0-6C53-4A5F-9DE3-8A01BC488908}"/>
          </ac:spMkLst>
        </pc:spChg>
        <pc:spChg chg="add mod">
          <ac:chgData name="윤동진" userId="2fcd9c2e-b7f8-4d2a-8c90-80f9a983f291" providerId="ADAL" clId="{42555F7F-F14A-40B5-A815-DA41539E0E0C}" dt="2021-09-19T12:41:35.260" v="12675" actId="1076"/>
          <ac:spMkLst>
            <pc:docMk/>
            <pc:sldMk cId="1137703598" sldId="288"/>
            <ac:spMk id="90" creationId="{2C7F7080-76DF-4A5E-878B-CD77905FED2C}"/>
          </ac:spMkLst>
        </pc:spChg>
        <pc:grpChg chg="add del mod">
          <ac:chgData name="윤동진" userId="2fcd9c2e-b7f8-4d2a-8c90-80f9a983f291" providerId="ADAL" clId="{42555F7F-F14A-40B5-A815-DA41539E0E0C}" dt="2021-09-19T08:16:10.488" v="2584" actId="165"/>
          <ac:grpSpMkLst>
            <pc:docMk/>
            <pc:sldMk cId="1137703598" sldId="288"/>
            <ac:grpSpMk id="6" creationId="{2341ABC9-4637-4151-8A1C-34516DC5DF97}"/>
          </ac:grpSpMkLst>
        </pc:grpChg>
        <pc:grpChg chg="add del mod">
          <ac:chgData name="윤동진" userId="2fcd9c2e-b7f8-4d2a-8c90-80f9a983f291" providerId="ADAL" clId="{42555F7F-F14A-40B5-A815-DA41539E0E0C}" dt="2021-09-19T08:16:10.488" v="2584" actId="165"/>
          <ac:grpSpMkLst>
            <pc:docMk/>
            <pc:sldMk cId="1137703598" sldId="288"/>
            <ac:grpSpMk id="8" creationId="{5422BB78-6DFF-43E2-BE02-3686361413FF}"/>
          </ac:grpSpMkLst>
        </pc:grpChg>
        <pc:grpChg chg="add del mod">
          <ac:chgData name="윤동진" userId="2fcd9c2e-b7f8-4d2a-8c90-80f9a983f291" providerId="ADAL" clId="{42555F7F-F14A-40B5-A815-DA41539E0E0C}" dt="2021-09-19T08:16:10.488" v="2584" actId="165"/>
          <ac:grpSpMkLst>
            <pc:docMk/>
            <pc:sldMk cId="1137703598" sldId="288"/>
            <ac:grpSpMk id="10" creationId="{901721E7-2D9B-4BB8-A7FA-EB9CB9BEEFCC}"/>
          </ac:grpSpMkLst>
        </pc:grpChg>
        <pc:grpChg chg="add del mod">
          <ac:chgData name="윤동진" userId="2fcd9c2e-b7f8-4d2a-8c90-80f9a983f291" providerId="ADAL" clId="{42555F7F-F14A-40B5-A815-DA41539E0E0C}" dt="2021-09-19T08:16:10.488" v="2584" actId="165"/>
          <ac:grpSpMkLst>
            <pc:docMk/>
            <pc:sldMk cId="1137703598" sldId="288"/>
            <ac:grpSpMk id="11" creationId="{E7773141-4423-41FB-89F4-BC9A87DF1D8D}"/>
          </ac:grpSpMkLst>
        </pc:grpChg>
        <pc:grpChg chg="add del mod">
          <ac:chgData name="윤동진" userId="2fcd9c2e-b7f8-4d2a-8c90-80f9a983f291" providerId="ADAL" clId="{42555F7F-F14A-40B5-A815-DA41539E0E0C}" dt="2021-09-19T08:16:10.488" v="2584" actId="165"/>
          <ac:grpSpMkLst>
            <pc:docMk/>
            <pc:sldMk cId="1137703598" sldId="288"/>
            <ac:grpSpMk id="12" creationId="{3636FCD8-D503-4A64-822C-88B402E7B836}"/>
          </ac:grpSpMkLst>
        </pc:grpChg>
        <pc:grpChg chg="add del mod">
          <ac:chgData name="윤동진" userId="2fcd9c2e-b7f8-4d2a-8c90-80f9a983f291" providerId="ADAL" clId="{42555F7F-F14A-40B5-A815-DA41539E0E0C}" dt="2021-09-19T08:16:10.488" v="2584" actId="165"/>
          <ac:grpSpMkLst>
            <pc:docMk/>
            <pc:sldMk cId="1137703598" sldId="288"/>
            <ac:grpSpMk id="14" creationId="{418F2E99-F017-4589-8AD3-4F0A5335888D}"/>
          </ac:grpSpMkLst>
        </pc:grpChg>
        <pc:grpChg chg="add del mod">
          <ac:chgData name="윤동진" userId="2fcd9c2e-b7f8-4d2a-8c90-80f9a983f291" providerId="ADAL" clId="{42555F7F-F14A-40B5-A815-DA41539E0E0C}" dt="2021-09-19T08:16:10.488" v="2584" actId="165"/>
          <ac:grpSpMkLst>
            <pc:docMk/>
            <pc:sldMk cId="1137703598" sldId="288"/>
            <ac:grpSpMk id="15" creationId="{9429EA5D-A43E-44FE-9F24-F43F00660B5A}"/>
          </ac:grpSpMkLst>
        </pc:grpChg>
        <pc:grpChg chg="add del mod">
          <ac:chgData name="윤동진" userId="2fcd9c2e-b7f8-4d2a-8c90-80f9a983f291" providerId="ADAL" clId="{42555F7F-F14A-40B5-A815-DA41539E0E0C}" dt="2021-09-19T08:16:10.488" v="2584" actId="165"/>
          <ac:grpSpMkLst>
            <pc:docMk/>
            <pc:sldMk cId="1137703598" sldId="288"/>
            <ac:grpSpMk id="16" creationId="{59101893-8AF3-48FA-B2DF-41951A677E54}"/>
          </ac:grpSpMkLst>
        </pc:grpChg>
        <pc:grpChg chg="add del mod">
          <ac:chgData name="윤동진" userId="2fcd9c2e-b7f8-4d2a-8c90-80f9a983f291" providerId="ADAL" clId="{42555F7F-F14A-40B5-A815-DA41539E0E0C}" dt="2021-09-19T08:16:10.488" v="2584" actId="165"/>
          <ac:grpSpMkLst>
            <pc:docMk/>
            <pc:sldMk cId="1137703598" sldId="288"/>
            <ac:grpSpMk id="17" creationId="{A430F405-9A84-40CD-9326-0B99C56289FD}"/>
          </ac:grpSpMkLst>
        </pc:grpChg>
        <pc:grpChg chg="add mod">
          <ac:chgData name="윤동진" userId="2fcd9c2e-b7f8-4d2a-8c90-80f9a983f291" providerId="ADAL" clId="{42555F7F-F14A-40B5-A815-DA41539E0E0C}" dt="2021-09-19T08:16:22.004" v="2585" actId="338"/>
          <ac:grpSpMkLst>
            <pc:docMk/>
            <pc:sldMk cId="1137703598" sldId="288"/>
            <ac:grpSpMk id="18" creationId="{B63E994F-8800-4FB8-AEFB-1265E4EAFC8F}"/>
          </ac:grpSpMkLst>
        </pc:grpChg>
        <pc:grpChg chg="add mod">
          <ac:chgData name="윤동진" userId="2fcd9c2e-b7f8-4d2a-8c90-80f9a983f291" providerId="ADAL" clId="{42555F7F-F14A-40B5-A815-DA41539E0E0C}" dt="2021-09-19T08:16:22.004" v="2585" actId="338"/>
          <ac:grpSpMkLst>
            <pc:docMk/>
            <pc:sldMk cId="1137703598" sldId="288"/>
            <ac:grpSpMk id="19" creationId="{85A523E4-710D-4B5F-9D7E-15BC4C68C5B1}"/>
          </ac:grpSpMkLst>
        </pc:grpChg>
        <pc:grpChg chg="add mod">
          <ac:chgData name="윤동진" userId="2fcd9c2e-b7f8-4d2a-8c90-80f9a983f291" providerId="ADAL" clId="{42555F7F-F14A-40B5-A815-DA41539E0E0C}" dt="2021-09-19T08:16:22.004" v="2585" actId="338"/>
          <ac:grpSpMkLst>
            <pc:docMk/>
            <pc:sldMk cId="1137703598" sldId="288"/>
            <ac:grpSpMk id="20" creationId="{C042C11E-8401-4EDF-B6DA-6FF10FA13959}"/>
          </ac:grpSpMkLst>
        </pc:grpChg>
        <pc:grpChg chg="add del mod">
          <ac:chgData name="윤동진" userId="2fcd9c2e-b7f8-4d2a-8c90-80f9a983f291" providerId="ADAL" clId="{42555F7F-F14A-40B5-A815-DA41539E0E0C}" dt="2021-09-19T08:15:51.804" v="2579" actId="165"/>
          <ac:grpSpMkLst>
            <pc:docMk/>
            <pc:sldMk cId="1137703598" sldId="288"/>
            <ac:grpSpMk id="40" creationId="{A4412A52-5CDA-421A-B608-E5519A9C24C4}"/>
          </ac:grpSpMkLst>
        </pc:grpChg>
        <pc:grpChg chg="add del mod">
          <ac:chgData name="윤동진" userId="2fcd9c2e-b7f8-4d2a-8c90-80f9a983f291" providerId="ADAL" clId="{42555F7F-F14A-40B5-A815-DA41539E0E0C}" dt="2021-09-19T08:15:51.804" v="2579" actId="165"/>
          <ac:grpSpMkLst>
            <pc:docMk/>
            <pc:sldMk cId="1137703598" sldId="288"/>
            <ac:grpSpMk id="43" creationId="{F3DCB33C-AB37-4962-9C32-CBE9E5F9A622}"/>
          </ac:grpSpMkLst>
        </pc:grpChg>
        <pc:grpChg chg="add del mod">
          <ac:chgData name="윤동진" userId="2fcd9c2e-b7f8-4d2a-8c90-80f9a983f291" providerId="ADAL" clId="{42555F7F-F14A-40B5-A815-DA41539E0E0C}" dt="2021-09-19T08:15:51.804" v="2579" actId="165"/>
          <ac:grpSpMkLst>
            <pc:docMk/>
            <pc:sldMk cId="1137703598" sldId="288"/>
            <ac:grpSpMk id="46" creationId="{71F062E3-613F-4860-A981-3E9292CA603A}"/>
          </ac:grpSpMkLst>
        </pc:grpChg>
        <pc:grpChg chg="add del mod">
          <ac:chgData name="윤동진" userId="2fcd9c2e-b7f8-4d2a-8c90-80f9a983f291" providerId="ADAL" clId="{42555F7F-F14A-40B5-A815-DA41539E0E0C}" dt="2021-09-19T08:15:51.804" v="2579" actId="165"/>
          <ac:grpSpMkLst>
            <pc:docMk/>
            <pc:sldMk cId="1137703598" sldId="288"/>
            <ac:grpSpMk id="49" creationId="{090C2799-4E4B-4F07-96E7-5778B81766A0}"/>
          </ac:grpSpMkLst>
        </pc:grpChg>
        <pc:grpChg chg="add del mod">
          <ac:chgData name="윤동진" userId="2fcd9c2e-b7f8-4d2a-8c90-80f9a983f291" providerId="ADAL" clId="{42555F7F-F14A-40B5-A815-DA41539E0E0C}" dt="2021-09-19T08:15:51.804" v="2579" actId="165"/>
          <ac:grpSpMkLst>
            <pc:docMk/>
            <pc:sldMk cId="1137703598" sldId="288"/>
            <ac:grpSpMk id="52" creationId="{62504DF0-9D05-4267-9995-EB88C7DD55CF}"/>
          </ac:grpSpMkLst>
        </pc:grpChg>
        <pc:grpChg chg="add del mod">
          <ac:chgData name="윤동진" userId="2fcd9c2e-b7f8-4d2a-8c90-80f9a983f291" providerId="ADAL" clId="{42555F7F-F14A-40B5-A815-DA41539E0E0C}" dt="2021-09-19T08:15:51.804" v="2579" actId="165"/>
          <ac:grpSpMkLst>
            <pc:docMk/>
            <pc:sldMk cId="1137703598" sldId="288"/>
            <ac:grpSpMk id="55" creationId="{808C2241-65E7-4DF7-BC7F-698E62838E4D}"/>
          </ac:grpSpMkLst>
        </pc:grpChg>
        <pc:grpChg chg="add del mod">
          <ac:chgData name="윤동진" userId="2fcd9c2e-b7f8-4d2a-8c90-80f9a983f291" providerId="ADAL" clId="{42555F7F-F14A-40B5-A815-DA41539E0E0C}" dt="2021-09-19T08:15:51.804" v="2579" actId="165"/>
          <ac:grpSpMkLst>
            <pc:docMk/>
            <pc:sldMk cId="1137703598" sldId="288"/>
            <ac:grpSpMk id="60" creationId="{6DFE4C45-B50B-4A24-83AF-36BAA74374C5}"/>
          </ac:grpSpMkLst>
        </pc:grpChg>
        <pc:grpChg chg="add del mod">
          <ac:chgData name="윤동진" userId="2fcd9c2e-b7f8-4d2a-8c90-80f9a983f291" providerId="ADAL" clId="{42555F7F-F14A-40B5-A815-DA41539E0E0C}" dt="2021-09-19T08:15:51.804" v="2579" actId="165"/>
          <ac:grpSpMkLst>
            <pc:docMk/>
            <pc:sldMk cId="1137703598" sldId="288"/>
            <ac:grpSpMk id="71" creationId="{E6170436-DD0F-45A2-BDD6-4DD99465CAAF}"/>
          </ac:grpSpMkLst>
        </pc:grpChg>
        <pc:grpChg chg="add del mod">
          <ac:chgData name="윤동진" userId="2fcd9c2e-b7f8-4d2a-8c90-80f9a983f291" providerId="ADAL" clId="{42555F7F-F14A-40B5-A815-DA41539E0E0C}" dt="2021-09-19T08:15:51.804" v="2579" actId="165"/>
          <ac:grpSpMkLst>
            <pc:docMk/>
            <pc:sldMk cId="1137703598" sldId="288"/>
            <ac:grpSpMk id="81" creationId="{9655E070-431A-4CFD-833C-DD8339303FD5}"/>
          </ac:grpSpMkLst>
        </pc:grpChg>
        <pc:grpChg chg="add mod">
          <ac:chgData name="윤동진" userId="2fcd9c2e-b7f8-4d2a-8c90-80f9a983f291" providerId="ADAL" clId="{42555F7F-F14A-40B5-A815-DA41539E0E0C}" dt="2021-09-19T08:16:22.004" v="2585" actId="338"/>
          <ac:grpSpMkLst>
            <pc:docMk/>
            <pc:sldMk cId="1137703598" sldId="288"/>
            <ac:grpSpMk id="84" creationId="{A86B9167-4633-4873-A7D8-89FCA78D7163}"/>
          </ac:grpSpMkLst>
        </pc:grpChg>
        <pc:grpChg chg="add mod">
          <ac:chgData name="윤동진" userId="2fcd9c2e-b7f8-4d2a-8c90-80f9a983f291" providerId="ADAL" clId="{42555F7F-F14A-40B5-A815-DA41539E0E0C}" dt="2021-09-19T08:16:22.004" v="2585" actId="338"/>
          <ac:grpSpMkLst>
            <pc:docMk/>
            <pc:sldMk cId="1137703598" sldId="288"/>
            <ac:grpSpMk id="85" creationId="{6AD65DC6-AD90-46A6-BDA7-0908DCC132EC}"/>
          </ac:grpSpMkLst>
        </pc:grpChg>
        <pc:grpChg chg="add mod">
          <ac:chgData name="윤동진" userId="2fcd9c2e-b7f8-4d2a-8c90-80f9a983f291" providerId="ADAL" clId="{42555F7F-F14A-40B5-A815-DA41539E0E0C}" dt="2021-09-19T08:16:22.004" v="2585" actId="338"/>
          <ac:grpSpMkLst>
            <pc:docMk/>
            <pc:sldMk cId="1137703598" sldId="288"/>
            <ac:grpSpMk id="86" creationId="{68DE526D-7183-46C8-A19F-FFE41C28F4C9}"/>
          </ac:grpSpMkLst>
        </pc:grpChg>
        <pc:grpChg chg="add mod">
          <ac:chgData name="윤동진" userId="2fcd9c2e-b7f8-4d2a-8c90-80f9a983f291" providerId="ADAL" clId="{42555F7F-F14A-40B5-A815-DA41539E0E0C}" dt="2021-09-19T08:16:22.004" v="2585" actId="338"/>
          <ac:grpSpMkLst>
            <pc:docMk/>
            <pc:sldMk cId="1137703598" sldId="288"/>
            <ac:grpSpMk id="87" creationId="{CA301E00-64BD-4116-A96E-1477EBAA5E7A}"/>
          </ac:grpSpMkLst>
        </pc:grpChg>
        <pc:grpChg chg="add mod">
          <ac:chgData name="윤동진" userId="2fcd9c2e-b7f8-4d2a-8c90-80f9a983f291" providerId="ADAL" clId="{42555F7F-F14A-40B5-A815-DA41539E0E0C}" dt="2021-09-19T08:16:22.004" v="2585" actId="338"/>
          <ac:grpSpMkLst>
            <pc:docMk/>
            <pc:sldMk cId="1137703598" sldId="288"/>
            <ac:grpSpMk id="88" creationId="{2035BF02-C137-4613-B0DB-67F8D953BC6E}"/>
          </ac:grpSpMkLst>
        </pc:grpChg>
        <pc:grpChg chg="add mod">
          <ac:chgData name="윤동진" userId="2fcd9c2e-b7f8-4d2a-8c90-80f9a983f291" providerId="ADAL" clId="{42555F7F-F14A-40B5-A815-DA41539E0E0C}" dt="2021-09-19T08:16:22.004" v="2585" actId="338"/>
          <ac:grpSpMkLst>
            <pc:docMk/>
            <pc:sldMk cId="1137703598" sldId="288"/>
            <ac:grpSpMk id="89" creationId="{AE50B586-7464-46A1-B0A5-616E35A84C05}"/>
          </ac:grpSpMkLst>
        </pc:grpChg>
        <pc:graphicFrameChg chg="del">
          <ac:chgData name="윤동진" userId="2fcd9c2e-b7f8-4d2a-8c90-80f9a983f291" providerId="ADAL" clId="{42555F7F-F14A-40B5-A815-DA41539E0E0C}" dt="2021-09-19T07:23:35.514" v="875" actId="478"/>
          <ac:graphicFrameMkLst>
            <pc:docMk/>
            <pc:sldMk cId="1137703598" sldId="288"/>
            <ac:graphicFrameMk id="4" creationId="{EED81A96-090E-4284-A812-C3CB8DFB67DA}"/>
          </ac:graphicFrameMkLst>
        </pc:graphicFrameChg>
        <pc:graphicFrameChg chg="del">
          <ac:chgData name="윤동진" userId="2fcd9c2e-b7f8-4d2a-8c90-80f9a983f291" providerId="ADAL" clId="{42555F7F-F14A-40B5-A815-DA41539E0E0C}" dt="2021-09-19T07:23:35.514" v="875" actId="478"/>
          <ac:graphicFrameMkLst>
            <pc:docMk/>
            <pc:sldMk cId="1137703598" sldId="288"/>
            <ac:graphicFrameMk id="7" creationId="{587DBC7F-F341-4998-B5BC-C82CD48FEBF9}"/>
          </ac:graphicFrameMkLst>
        </pc:graphicFrameChg>
        <pc:graphicFrameChg chg="del">
          <ac:chgData name="윤동진" userId="2fcd9c2e-b7f8-4d2a-8c90-80f9a983f291" providerId="ADAL" clId="{42555F7F-F14A-40B5-A815-DA41539E0E0C}" dt="2021-09-19T07:23:35.514" v="875" actId="478"/>
          <ac:graphicFrameMkLst>
            <pc:docMk/>
            <pc:sldMk cId="1137703598" sldId="288"/>
            <ac:graphicFrameMk id="25" creationId="{0D4201CA-0735-4424-B566-B66AA2ED227C}"/>
          </ac:graphicFrameMkLst>
        </pc:graphicFrameChg>
        <pc:graphicFrameChg chg="del">
          <ac:chgData name="윤동진" userId="2fcd9c2e-b7f8-4d2a-8c90-80f9a983f291" providerId="ADAL" clId="{42555F7F-F14A-40B5-A815-DA41539E0E0C}" dt="2021-09-19T07:23:35.514" v="875" actId="478"/>
          <ac:graphicFrameMkLst>
            <pc:docMk/>
            <pc:sldMk cId="1137703598" sldId="288"/>
            <ac:graphicFrameMk id="29" creationId="{3A6FD9CD-9702-41AF-9800-DDC803E6F81C}"/>
          </ac:graphicFrameMkLst>
        </pc:graphicFrameChg>
        <pc:graphicFrameChg chg="del">
          <ac:chgData name="윤동진" userId="2fcd9c2e-b7f8-4d2a-8c90-80f9a983f291" providerId="ADAL" clId="{42555F7F-F14A-40B5-A815-DA41539E0E0C}" dt="2021-09-19T07:23:35.514" v="875" actId="478"/>
          <ac:graphicFrameMkLst>
            <pc:docMk/>
            <pc:sldMk cId="1137703598" sldId="288"/>
            <ac:graphicFrameMk id="30" creationId="{326D0659-11C3-40E3-9EFB-D76D7B937D2B}"/>
          </ac:graphicFrameMkLst>
        </pc:graphicFrameChg>
        <pc:graphicFrameChg chg="del">
          <ac:chgData name="윤동진" userId="2fcd9c2e-b7f8-4d2a-8c90-80f9a983f291" providerId="ADAL" clId="{42555F7F-F14A-40B5-A815-DA41539E0E0C}" dt="2021-09-19T07:23:35.514" v="875" actId="478"/>
          <ac:graphicFrameMkLst>
            <pc:docMk/>
            <pc:sldMk cId="1137703598" sldId="288"/>
            <ac:graphicFrameMk id="57" creationId="{3C34723F-8B70-4CB7-AD4B-18C16841E103}"/>
          </ac:graphicFrameMkLst>
        </pc:graphicFrameChg>
        <pc:graphicFrameChg chg="add mod">
          <ac:chgData name="윤동진" userId="2fcd9c2e-b7f8-4d2a-8c90-80f9a983f291" providerId="ADAL" clId="{42555F7F-F14A-40B5-A815-DA41539E0E0C}" dt="2021-09-19T07:27:30.065" v="1113" actId="20577"/>
          <ac:graphicFrameMkLst>
            <pc:docMk/>
            <pc:sldMk cId="1137703598" sldId="288"/>
            <ac:graphicFrameMk id="63" creationId="{1CED4BE2-1EF9-49C5-B728-C5140DDDBD06}"/>
          </ac:graphicFrameMkLst>
        </pc:graphicFrameChg>
        <pc:graphicFrameChg chg="add mod">
          <ac:chgData name="윤동진" userId="2fcd9c2e-b7f8-4d2a-8c90-80f9a983f291" providerId="ADAL" clId="{42555F7F-F14A-40B5-A815-DA41539E0E0C}" dt="2021-09-19T07:25:32.651" v="1033"/>
          <ac:graphicFrameMkLst>
            <pc:docMk/>
            <pc:sldMk cId="1137703598" sldId="288"/>
            <ac:graphicFrameMk id="64" creationId="{1DE91234-DB0B-4064-81B2-B8C38DBE1256}"/>
          </ac:graphicFrameMkLst>
        </pc:graphicFrameChg>
        <pc:graphicFrameChg chg="add mod">
          <ac:chgData name="윤동진" userId="2fcd9c2e-b7f8-4d2a-8c90-80f9a983f291" providerId="ADAL" clId="{42555F7F-F14A-40B5-A815-DA41539E0E0C}" dt="2021-09-19T07:25:32.651" v="1033"/>
          <ac:graphicFrameMkLst>
            <pc:docMk/>
            <pc:sldMk cId="1137703598" sldId="288"/>
            <ac:graphicFrameMk id="65" creationId="{56DD0EDA-8508-4D71-984D-BF6E3C7B8F28}"/>
          </ac:graphicFrameMkLst>
        </pc:graphicFrameChg>
        <pc:graphicFrameChg chg="add mod">
          <ac:chgData name="윤동진" userId="2fcd9c2e-b7f8-4d2a-8c90-80f9a983f291" providerId="ADAL" clId="{42555F7F-F14A-40B5-A815-DA41539E0E0C}" dt="2021-09-19T07:25:32.651" v="1033"/>
          <ac:graphicFrameMkLst>
            <pc:docMk/>
            <pc:sldMk cId="1137703598" sldId="288"/>
            <ac:graphicFrameMk id="74" creationId="{342E6527-72A8-4BE5-973C-ADFF20A4420D}"/>
          </ac:graphicFrameMkLst>
        </pc:graphicFrameChg>
        <pc:graphicFrameChg chg="add mod">
          <ac:chgData name="윤동진" userId="2fcd9c2e-b7f8-4d2a-8c90-80f9a983f291" providerId="ADAL" clId="{42555F7F-F14A-40B5-A815-DA41539E0E0C}" dt="2021-09-19T07:25:32.651" v="1033"/>
          <ac:graphicFrameMkLst>
            <pc:docMk/>
            <pc:sldMk cId="1137703598" sldId="288"/>
            <ac:graphicFrameMk id="80" creationId="{77CE2D2A-4D83-4A34-A4EB-6F46F7701CA0}"/>
          </ac:graphicFrameMkLst>
        </pc:graphicFrameChg>
        <pc:picChg chg="del">
          <ac:chgData name="윤동진" userId="2fcd9c2e-b7f8-4d2a-8c90-80f9a983f291" providerId="ADAL" clId="{42555F7F-F14A-40B5-A815-DA41539E0E0C}" dt="2021-09-19T07:23:35.514" v="875" actId="478"/>
          <ac:picMkLst>
            <pc:docMk/>
            <pc:sldMk cId="1137703598" sldId="288"/>
            <ac:picMk id="27" creationId="{95DFED03-A805-45DD-8549-A80537C9DE05}"/>
          </ac:picMkLst>
        </pc:picChg>
        <pc:picChg chg="del">
          <ac:chgData name="윤동진" userId="2fcd9c2e-b7f8-4d2a-8c90-80f9a983f291" providerId="ADAL" clId="{42555F7F-F14A-40B5-A815-DA41539E0E0C}" dt="2021-09-19T07:23:35.514" v="875" actId="478"/>
          <ac:picMkLst>
            <pc:docMk/>
            <pc:sldMk cId="1137703598" sldId="288"/>
            <ac:picMk id="32" creationId="{5F6F6D89-01E6-4AD4-8DB1-F469C266E38B}"/>
          </ac:picMkLst>
        </pc:picChg>
        <pc:cxnChg chg="del mod">
          <ac:chgData name="윤동진" userId="2fcd9c2e-b7f8-4d2a-8c90-80f9a983f291" providerId="ADAL" clId="{42555F7F-F14A-40B5-A815-DA41539E0E0C}" dt="2021-09-19T07:23:35.514" v="875" actId="478"/>
          <ac:cxnSpMkLst>
            <pc:docMk/>
            <pc:sldMk cId="1137703598" sldId="288"/>
            <ac:cxnSpMk id="9" creationId="{F879A5D9-1C98-42CD-B48A-03237EC56199}"/>
          </ac:cxnSpMkLst>
        </pc:cxnChg>
        <pc:cxnChg chg="add mod">
          <ac:chgData name="윤동진" userId="2fcd9c2e-b7f8-4d2a-8c90-80f9a983f291" providerId="ADAL" clId="{42555F7F-F14A-40B5-A815-DA41539E0E0C}" dt="2021-09-19T07:25:32.651" v="1033"/>
          <ac:cxnSpMkLst>
            <pc:docMk/>
            <pc:sldMk cId="1137703598" sldId="288"/>
            <ac:cxnSpMk id="21" creationId="{8F870A92-A60E-4D5C-A866-EE622DCC9978}"/>
          </ac:cxnSpMkLst>
        </pc:cxnChg>
        <pc:cxnChg chg="add mod">
          <ac:chgData name="윤동진" userId="2fcd9c2e-b7f8-4d2a-8c90-80f9a983f291" providerId="ADAL" clId="{42555F7F-F14A-40B5-A815-DA41539E0E0C}" dt="2021-09-19T07:25:32.651" v="1033"/>
          <ac:cxnSpMkLst>
            <pc:docMk/>
            <pc:sldMk cId="1137703598" sldId="288"/>
            <ac:cxnSpMk id="22" creationId="{7F93B87F-24AE-4798-8E7B-DD4935A8D368}"/>
          </ac:cxnSpMkLst>
        </pc:cxnChg>
        <pc:cxnChg chg="add mod">
          <ac:chgData name="윤동진" userId="2fcd9c2e-b7f8-4d2a-8c90-80f9a983f291" providerId="ADAL" clId="{42555F7F-F14A-40B5-A815-DA41539E0E0C}" dt="2021-09-19T07:25:32.651" v="1033"/>
          <ac:cxnSpMkLst>
            <pc:docMk/>
            <pc:sldMk cId="1137703598" sldId="288"/>
            <ac:cxnSpMk id="23" creationId="{76B11778-8A84-49FB-AA21-35EB10C75BAA}"/>
          </ac:cxnSpMkLst>
        </pc:cxnChg>
        <pc:cxnChg chg="add mod">
          <ac:chgData name="윤동진" userId="2fcd9c2e-b7f8-4d2a-8c90-80f9a983f291" providerId="ADAL" clId="{42555F7F-F14A-40B5-A815-DA41539E0E0C}" dt="2021-09-19T07:25:32.651" v="1033"/>
          <ac:cxnSpMkLst>
            <pc:docMk/>
            <pc:sldMk cId="1137703598" sldId="288"/>
            <ac:cxnSpMk id="28" creationId="{C96B795E-DDA2-42CA-AF46-7214F5E2A752}"/>
          </ac:cxnSpMkLst>
        </pc:cxnChg>
        <pc:cxnChg chg="add mod">
          <ac:chgData name="윤동진" userId="2fcd9c2e-b7f8-4d2a-8c90-80f9a983f291" providerId="ADAL" clId="{42555F7F-F14A-40B5-A815-DA41539E0E0C}" dt="2021-09-19T08:16:27.254" v="2587" actId="1076"/>
          <ac:cxnSpMkLst>
            <pc:docMk/>
            <pc:sldMk cId="1137703598" sldId="288"/>
            <ac:cxnSpMk id="36" creationId="{1B2DAE0C-58BC-4FA3-A7DA-F44AA444554F}"/>
          </ac:cxnSpMkLst>
        </pc:cxnChg>
        <pc:cxnChg chg="add mod">
          <ac:chgData name="윤동진" userId="2fcd9c2e-b7f8-4d2a-8c90-80f9a983f291" providerId="ADAL" clId="{42555F7F-F14A-40B5-A815-DA41539E0E0C}" dt="2021-09-19T07:25:32.651" v="1033"/>
          <ac:cxnSpMkLst>
            <pc:docMk/>
            <pc:sldMk cId="1137703598" sldId="288"/>
            <ac:cxnSpMk id="38" creationId="{BB363FD5-11A6-4849-97DF-E2CD6E9C245F}"/>
          </ac:cxnSpMkLst>
        </pc:cxnChg>
        <pc:cxnChg chg="mod topLvl">
          <ac:chgData name="윤동진" userId="2fcd9c2e-b7f8-4d2a-8c90-80f9a983f291" providerId="ADAL" clId="{42555F7F-F14A-40B5-A815-DA41539E0E0C}" dt="2021-09-19T08:16:22.004" v="2585" actId="338"/>
          <ac:cxnSpMkLst>
            <pc:docMk/>
            <pc:sldMk cId="1137703598" sldId="288"/>
            <ac:cxnSpMk id="41" creationId="{A325C0FC-8103-4E7C-8B5D-F168FD07C313}"/>
          </ac:cxnSpMkLst>
        </pc:cxnChg>
        <pc:cxnChg chg="mod topLvl">
          <ac:chgData name="윤동진" userId="2fcd9c2e-b7f8-4d2a-8c90-80f9a983f291" providerId="ADAL" clId="{42555F7F-F14A-40B5-A815-DA41539E0E0C}" dt="2021-09-19T08:16:22.004" v="2585" actId="338"/>
          <ac:cxnSpMkLst>
            <pc:docMk/>
            <pc:sldMk cId="1137703598" sldId="288"/>
            <ac:cxnSpMk id="42" creationId="{612D94E6-D33A-45F0-A425-798ABB42729C}"/>
          </ac:cxnSpMkLst>
        </pc:cxnChg>
        <pc:cxnChg chg="mod topLvl">
          <ac:chgData name="윤동진" userId="2fcd9c2e-b7f8-4d2a-8c90-80f9a983f291" providerId="ADAL" clId="{42555F7F-F14A-40B5-A815-DA41539E0E0C}" dt="2021-09-19T08:16:22.004" v="2585" actId="338"/>
          <ac:cxnSpMkLst>
            <pc:docMk/>
            <pc:sldMk cId="1137703598" sldId="288"/>
            <ac:cxnSpMk id="44" creationId="{FB80C83A-92C4-4D45-92FB-348717DACFFF}"/>
          </ac:cxnSpMkLst>
        </pc:cxnChg>
        <pc:cxnChg chg="mod topLvl">
          <ac:chgData name="윤동진" userId="2fcd9c2e-b7f8-4d2a-8c90-80f9a983f291" providerId="ADAL" clId="{42555F7F-F14A-40B5-A815-DA41539E0E0C}" dt="2021-09-19T08:16:22.004" v="2585" actId="338"/>
          <ac:cxnSpMkLst>
            <pc:docMk/>
            <pc:sldMk cId="1137703598" sldId="288"/>
            <ac:cxnSpMk id="45" creationId="{083D313E-6003-440C-A95E-AD4D49A3AE7C}"/>
          </ac:cxnSpMkLst>
        </pc:cxnChg>
        <pc:cxnChg chg="mod topLvl">
          <ac:chgData name="윤동진" userId="2fcd9c2e-b7f8-4d2a-8c90-80f9a983f291" providerId="ADAL" clId="{42555F7F-F14A-40B5-A815-DA41539E0E0C}" dt="2021-09-19T08:16:22.004" v="2585" actId="338"/>
          <ac:cxnSpMkLst>
            <pc:docMk/>
            <pc:sldMk cId="1137703598" sldId="288"/>
            <ac:cxnSpMk id="47" creationId="{10242207-6253-44D6-9BFC-60CE8B7412B8}"/>
          </ac:cxnSpMkLst>
        </pc:cxnChg>
        <pc:cxnChg chg="mod topLvl">
          <ac:chgData name="윤동진" userId="2fcd9c2e-b7f8-4d2a-8c90-80f9a983f291" providerId="ADAL" clId="{42555F7F-F14A-40B5-A815-DA41539E0E0C}" dt="2021-09-19T08:16:22.004" v="2585" actId="338"/>
          <ac:cxnSpMkLst>
            <pc:docMk/>
            <pc:sldMk cId="1137703598" sldId="288"/>
            <ac:cxnSpMk id="48" creationId="{0B4CC002-0719-4411-B8F7-33CBEA428050}"/>
          </ac:cxnSpMkLst>
        </pc:cxnChg>
        <pc:cxnChg chg="mod topLvl">
          <ac:chgData name="윤동진" userId="2fcd9c2e-b7f8-4d2a-8c90-80f9a983f291" providerId="ADAL" clId="{42555F7F-F14A-40B5-A815-DA41539E0E0C}" dt="2021-09-19T08:16:22.004" v="2585" actId="338"/>
          <ac:cxnSpMkLst>
            <pc:docMk/>
            <pc:sldMk cId="1137703598" sldId="288"/>
            <ac:cxnSpMk id="50" creationId="{035B3D4D-7F55-443A-96DF-D5D27C0F06EB}"/>
          </ac:cxnSpMkLst>
        </pc:cxnChg>
        <pc:cxnChg chg="mod topLvl">
          <ac:chgData name="윤동진" userId="2fcd9c2e-b7f8-4d2a-8c90-80f9a983f291" providerId="ADAL" clId="{42555F7F-F14A-40B5-A815-DA41539E0E0C}" dt="2021-09-19T08:16:22.004" v="2585" actId="338"/>
          <ac:cxnSpMkLst>
            <pc:docMk/>
            <pc:sldMk cId="1137703598" sldId="288"/>
            <ac:cxnSpMk id="51" creationId="{A2E0C48D-C57B-44F4-9166-0A59A6DCCD6C}"/>
          </ac:cxnSpMkLst>
        </pc:cxnChg>
        <pc:cxnChg chg="mod topLvl">
          <ac:chgData name="윤동진" userId="2fcd9c2e-b7f8-4d2a-8c90-80f9a983f291" providerId="ADAL" clId="{42555F7F-F14A-40B5-A815-DA41539E0E0C}" dt="2021-09-19T08:16:22.004" v="2585" actId="338"/>
          <ac:cxnSpMkLst>
            <pc:docMk/>
            <pc:sldMk cId="1137703598" sldId="288"/>
            <ac:cxnSpMk id="53" creationId="{8F31C73B-BBBC-44B7-A47E-0BE7B27AE6E2}"/>
          </ac:cxnSpMkLst>
        </pc:cxnChg>
        <pc:cxnChg chg="mod topLvl">
          <ac:chgData name="윤동진" userId="2fcd9c2e-b7f8-4d2a-8c90-80f9a983f291" providerId="ADAL" clId="{42555F7F-F14A-40B5-A815-DA41539E0E0C}" dt="2021-09-19T08:16:22.004" v="2585" actId="338"/>
          <ac:cxnSpMkLst>
            <pc:docMk/>
            <pc:sldMk cId="1137703598" sldId="288"/>
            <ac:cxnSpMk id="54" creationId="{329B9B23-7C27-4817-A31E-775703384B08}"/>
          </ac:cxnSpMkLst>
        </pc:cxnChg>
        <pc:cxnChg chg="mod topLvl">
          <ac:chgData name="윤동진" userId="2fcd9c2e-b7f8-4d2a-8c90-80f9a983f291" providerId="ADAL" clId="{42555F7F-F14A-40B5-A815-DA41539E0E0C}" dt="2021-09-19T08:16:22.004" v="2585" actId="338"/>
          <ac:cxnSpMkLst>
            <pc:docMk/>
            <pc:sldMk cId="1137703598" sldId="288"/>
            <ac:cxnSpMk id="58" creationId="{19602230-1561-4295-A62F-B42A7276FA63}"/>
          </ac:cxnSpMkLst>
        </pc:cxnChg>
        <pc:cxnChg chg="mod topLvl">
          <ac:chgData name="윤동진" userId="2fcd9c2e-b7f8-4d2a-8c90-80f9a983f291" providerId="ADAL" clId="{42555F7F-F14A-40B5-A815-DA41539E0E0C}" dt="2021-09-19T08:16:22.004" v="2585" actId="338"/>
          <ac:cxnSpMkLst>
            <pc:docMk/>
            <pc:sldMk cId="1137703598" sldId="288"/>
            <ac:cxnSpMk id="59" creationId="{DC72302D-08C4-434F-91DB-5413A7728E0D}"/>
          </ac:cxnSpMkLst>
        </pc:cxnChg>
        <pc:cxnChg chg="mod topLvl">
          <ac:chgData name="윤동진" userId="2fcd9c2e-b7f8-4d2a-8c90-80f9a983f291" providerId="ADAL" clId="{42555F7F-F14A-40B5-A815-DA41539E0E0C}" dt="2021-09-19T08:16:22.004" v="2585" actId="338"/>
          <ac:cxnSpMkLst>
            <pc:docMk/>
            <pc:sldMk cId="1137703598" sldId="288"/>
            <ac:cxnSpMk id="61" creationId="{C5792E59-0575-4EB8-9719-EE06507C3B6D}"/>
          </ac:cxnSpMkLst>
        </pc:cxnChg>
        <pc:cxnChg chg="mod topLvl">
          <ac:chgData name="윤동진" userId="2fcd9c2e-b7f8-4d2a-8c90-80f9a983f291" providerId="ADAL" clId="{42555F7F-F14A-40B5-A815-DA41539E0E0C}" dt="2021-09-19T08:16:22.004" v="2585" actId="338"/>
          <ac:cxnSpMkLst>
            <pc:docMk/>
            <pc:sldMk cId="1137703598" sldId="288"/>
            <ac:cxnSpMk id="62" creationId="{4D1E646E-F8D1-4D00-8DB3-3A3E0CD83FD9}"/>
          </ac:cxnSpMkLst>
        </pc:cxnChg>
        <pc:cxnChg chg="mod topLvl">
          <ac:chgData name="윤동진" userId="2fcd9c2e-b7f8-4d2a-8c90-80f9a983f291" providerId="ADAL" clId="{42555F7F-F14A-40B5-A815-DA41539E0E0C}" dt="2021-09-19T08:16:22.004" v="2585" actId="338"/>
          <ac:cxnSpMkLst>
            <pc:docMk/>
            <pc:sldMk cId="1137703598" sldId="288"/>
            <ac:cxnSpMk id="72" creationId="{9B3DAAD7-0AEA-44DB-9545-8A0259E2603A}"/>
          </ac:cxnSpMkLst>
        </pc:cxnChg>
        <pc:cxnChg chg="mod topLvl">
          <ac:chgData name="윤동진" userId="2fcd9c2e-b7f8-4d2a-8c90-80f9a983f291" providerId="ADAL" clId="{42555F7F-F14A-40B5-A815-DA41539E0E0C}" dt="2021-09-19T08:16:22.004" v="2585" actId="338"/>
          <ac:cxnSpMkLst>
            <pc:docMk/>
            <pc:sldMk cId="1137703598" sldId="288"/>
            <ac:cxnSpMk id="73" creationId="{F29152BF-0C39-484C-885D-A59A7D720EEB}"/>
          </ac:cxnSpMkLst>
        </pc:cxnChg>
        <pc:cxnChg chg="mod topLvl">
          <ac:chgData name="윤동진" userId="2fcd9c2e-b7f8-4d2a-8c90-80f9a983f291" providerId="ADAL" clId="{42555F7F-F14A-40B5-A815-DA41539E0E0C}" dt="2021-09-19T08:16:22.004" v="2585" actId="338"/>
          <ac:cxnSpMkLst>
            <pc:docMk/>
            <pc:sldMk cId="1137703598" sldId="288"/>
            <ac:cxnSpMk id="82" creationId="{AAD744C7-0E33-4309-A6E7-0B767BCAE479}"/>
          </ac:cxnSpMkLst>
        </pc:cxnChg>
        <pc:cxnChg chg="mod topLvl">
          <ac:chgData name="윤동진" userId="2fcd9c2e-b7f8-4d2a-8c90-80f9a983f291" providerId="ADAL" clId="{42555F7F-F14A-40B5-A815-DA41539E0E0C}" dt="2021-09-19T08:16:22.004" v="2585" actId="338"/>
          <ac:cxnSpMkLst>
            <pc:docMk/>
            <pc:sldMk cId="1137703598" sldId="288"/>
            <ac:cxnSpMk id="83" creationId="{7834096A-ECC0-4B65-8E8F-122AB5A67F0B}"/>
          </ac:cxnSpMkLst>
        </pc:cxnChg>
      </pc:sldChg>
      <pc:sldChg chg="addSp delSp modSp add del mod">
        <pc:chgData name="윤동진" userId="2fcd9c2e-b7f8-4d2a-8c90-80f9a983f291" providerId="ADAL" clId="{42555F7F-F14A-40B5-A815-DA41539E0E0C}" dt="2021-09-19T08:17:40.993" v="2598" actId="47"/>
        <pc:sldMkLst>
          <pc:docMk/>
          <pc:sldMk cId="4037607546" sldId="289"/>
        </pc:sldMkLst>
        <pc:spChg chg="mod">
          <ac:chgData name="윤동진" userId="2fcd9c2e-b7f8-4d2a-8c90-80f9a983f291" providerId="ADAL" clId="{42555F7F-F14A-40B5-A815-DA41539E0E0C}" dt="2021-09-19T07:43:37.251" v="1363" actId="21"/>
          <ac:spMkLst>
            <pc:docMk/>
            <pc:sldMk cId="4037607546" sldId="289"/>
            <ac:spMk id="3" creationId="{43D3C7D8-096C-488E-85BF-45776ADEEF77}"/>
          </ac:spMkLst>
        </pc:spChg>
        <pc:spChg chg="add del mod">
          <ac:chgData name="윤동진" userId="2fcd9c2e-b7f8-4d2a-8c90-80f9a983f291" providerId="ADAL" clId="{42555F7F-F14A-40B5-A815-DA41539E0E0C}" dt="2021-09-19T07:38:08.662" v="1262" actId="478"/>
          <ac:spMkLst>
            <pc:docMk/>
            <pc:sldMk cId="4037607546" sldId="289"/>
            <ac:spMk id="5" creationId="{E366AFE2-F9B9-419D-97BE-429E79BA7262}"/>
          </ac:spMkLst>
        </pc:spChg>
        <pc:spChg chg="add del mod">
          <ac:chgData name="윤동진" userId="2fcd9c2e-b7f8-4d2a-8c90-80f9a983f291" providerId="ADAL" clId="{42555F7F-F14A-40B5-A815-DA41539E0E0C}" dt="2021-09-19T07:38:08.662" v="1262" actId="478"/>
          <ac:spMkLst>
            <pc:docMk/>
            <pc:sldMk cId="4037607546" sldId="289"/>
            <ac:spMk id="11" creationId="{9D556F72-F72F-4674-AD90-A81BBBB49C80}"/>
          </ac:spMkLst>
        </pc:spChg>
        <pc:spChg chg="add del mod">
          <ac:chgData name="윤동진" userId="2fcd9c2e-b7f8-4d2a-8c90-80f9a983f291" providerId="ADAL" clId="{42555F7F-F14A-40B5-A815-DA41539E0E0C}" dt="2021-09-19T07:38:08.662" v="1262" actId="478"/>
          <ac:spMkLst>
            <pc:docMk/>
            <pc:sldMk cId="4037607546" sldId="289"/>
            <ac:spMk id="22" creationId="{10D7409A-019C-4ADF-9888-77317BF8C668}"/>
          </ac:spMkLst>
        </pc:spChg>
        <pc:spChg chg="add del mod">
          <ac:chgData name="윤동진" userId="2fcd9c2e-b7f8-4d2a-8c90-80f9a983f291" providerId="ADAL" clId="{42555F7F-F14A-40B5-A815-DA41539E0E0C}" dt="2021-09-19T07:37:30.723" v="1261" actId="478"/>
          <ac:spMkLst>
            <pc:docMk/>
            <pc:sldMk cId="4037607546" sldId="289"/>
            <ac:spMk id="23" creationId="{7BD2A0D8-6289-4A72-BD30-24E085FB0A21}"/>
          </ac:spMkLst>
        </pc:spChg>
        <pc:spChg chg="add del mod">
          <ac:chgData name="윤동진" userId="2fcd9c2e-b7f8-4d2a-8c90-80f9a983f291" providerId="ADAL" clId="{42555F7F-F14A-40B5-A815-DA41539E0E0C}" dt="2021-09-19T07:38:08.662" v="1262" actId="478"/>
          <ac:spMkLst>
            <pc:docMk/>
            <pc:sldMk cId="4037607546" sldId="289"/>
            <ac:spMk id="29" creationId="{DFE62A80-559C-4C47-9FC7-AD7402B07674}"/>
          </ac:spMkLst>
        </pc:spChg>
        <pc:spChg chg="add del mod">
          <ac:chgData name="윤동진" userId="2fcd9c2e-b7f8-4d2a-8c90-80f9a983f291" providerId="ADAL" clId="{42555F7F-F14A-40B5-A815-DA41539E0E0C}" dt="2021-09-19T07:38:08.662" v="1262" actId="478"/>
          <ac:spMkLst>
            <pc:docMk/>
            <pc:sldMk cId="4037607546" sldId="289"/>
            <ac:spMk id="31" creationId="{5C67D64F-1155-4E1B-9D9E-CAD04D81B7CB}"/>
          </ac:spMkLst>
        </pc:spChg>
        <pc:spChg chg="add mod">
          <ac:chgData name="윤동진" userId="2fcd9c2e-b7f8-4d2a-8c90-80f9a983f291" providerId="ADAL" clId="{42555F7F-F14A-40B5-A815-DA41539E0E0C}" dt="2021-09-19T07:38:24.733" v="1266" actId="1076"/>
          <ac:spMkLst>
            <pc:docMk/>
            <pc:sldMk cId="4037607546" sldId="289"/>
            <ac:spMk id="37" creationId="{11EBA461-7CD1-4099-8CC9-519FE31AA0C4}"/>
          </ac:spMkLst>
        </pc:spChg>
        <pc:spChg chg="add mod">
          <ac:chgData name="윤동진" userId="2fcd9c2e-b7f8-4d2a-8c90-80f9a983f291" providerId="ADAL" clId="{42555F7F-F14A-40B5-A815-DA41539E0E0C}" dt="2021-09-19T07:38:24.733" v="1266" actId="1076"/>
          <ac:spMkLst>
            <pc:docMk/>
            <pc:sldMk cId="4037607546" sldId="289"/>
            <ac:spMk id="39" creationId="{D0FFBCCE-32AA-4530-9551-BD6AB9A28BAE}"/>
          </ac:spMkLst>
        </pc:spChg>
        <pc:spChg chg="add mod">
          <ac:chgData name="윤동진" userId="2fcd9c2e-b7f8-4d2a-8c90-80f9a983f291" providerId="ADAL" clId="{42555F7F-F14A-40B5-A815-DA41539E0E0C}" dt="2021-09-19T07:38:24.733" v="1266" actId="1076"/>
          <ac:spMkLst>
            <pc:docMk/>
            <pc:sldMk cId="4037607546" sldId="289"/>
            <ac:spMk id="64" creationId="{6F385EA4-B734-4D2D-AF37-77E134962474}"/>
          </ac:spMkLst>
        </pc:spChg>
        <pc:spChg chg="add del mod">
          <ac:chgData name="윤동진" userId="2fcd9c2e-b7f8-4d2a-8c90-80f9a983f291" providerId="ADAL" clId="{42555F7F-F14A-40B5-A815-DA41539E0E0C}" dt="2021-09-19T07:38:14.763" v="1265" actId="478"/>
          <ac:spMkLst>
            <pc:docMk/>
            <pc:sldMk cId="4037607546" sldId="289"/>
            <ac:spMk id="65" creationId="{EDDA6CC4-74EF-4E79-8014-582BEA6E0FDD}"/>
          </ac:spMkLst>
        </pc:spChg>
        <pc:spChg chg="add del mod">
          <ac:chgData name="윤동진" userId="2fcd9c2e-b7f8-4d2a-8c90-80f9a983f291" providerId="ADAL" clId="{42555F7F-F14A-40B5-A815-DA41539E0E0C}" dt="2021-09-19T07:38:13.491" v="1264" actId="478"/>
          <ac:spMkLst>
            <pc:docMk/>
            <pc:sldMk cId="4037607546" sldId="289"/>
            <ac:spMk id="66" creationId="{D03F768D-7569-451E-9DF2-0B8B3FC25730}"/>
          </ac:spMkLst>
        </pc:spChg>
        <pc:spChg chg="add mod">
          <ac:chgData name="윤동진" userId="2fcd9c2e-b7f8-4d2a-8c90-80f9a983f291" providerId="ADAL" clId="{42555F7F-F14A-40B5-A815-DA41539E0E0C}" dt="2021-09-19T07:38:24.733" v="1266" actId="1076"/>
          <ac:spMkLst>
            <pc:docMk/>
            <pc:sldMk cId="4037607546" sldId="289"/>
            <ac:spMk id="67" creationId="{D0DDB3B7-577B-45FC-A838-E09415E6AFE2}"/>
          </ac:spMkLst>
        </pc:spChg>
        <pc:spChg chg="add mod">
          <ac:chgData name="윤동진" userId="2fcd9c2e-b7f8-4d2a-8c90-80f9a983f291" providerId="ADAL" clId="{42555F7F-F14A-40B5-A815-DA41539E0E0C}" dt="2021-09-19T07:38:24.733" v="1266" actId="1076"/>
          <ac:spMkLst>
            <pc:docMk/>
            <pc:sldMk cId="4037607546" sldId="289"/>
            <ac:spMk id="68" creationId="{86A10289-18B0-44C0-BBEB-538ECA8EBAC0}"/>
          </ac:spMkLst>
        </pc:spChg>
        <pc:spChg chg="add mod">
          <ac:chgData name="윤동진" userId="2fcd9c2e-b7f8-4d2a-8c90-80f9a983f291" providerId="ADAL" clId="{42555F7F-F14A-40B5-A815-DA41539E0E0C}" dt="2021-09-19T07:38:24.733" v="1266" actId="1076"/>
          <ac:spMkLst>
            <pc:docMk/>
            <pc:sldMk cId="4037607546" sldId="289"/>
            <ac:spMk id="73" creationId="{513FF5E0-7B74-4816-B1CA-24D50129A3CD}"/>
          </ac:spMkLst>
        </pc:spChg>
        <pc:spChg chg="add mod">
          <ac:chgData name="윤동진" userId="2fcd9c2e-b7f8-4d2a-8c90-80f9a983f291" providerId="ADAL" clId="{42555F7F-F14A-40B5-A815-DA41539E0E0C}" dt="2021-09-19T07:38:24.733" v="1266" actId="1076"/>
          <ac:spMkLst>
            <pc:docMk/>
            <pc:sldMk cId="4037607546" sldId="289"/>
            <ac:spMk id="74" creationId="{12F7C807-F392-49B7-BE7F-E93B35087C0E}"/>
          </ac:spMkLst>
        </pc:spChg>
        <pc:spChg chg="add mod">
          <ac:chgData name="윤동진" userId="2fcd9c2e-b7f8-4d2a-8c90-80f9a983f291" providerId="ADAL" clId="{42555F7F-F14A-40B5-A815-DA41539E0E0C}" dt="2021-09-19T07:38:24.733" v="1266" actId="1076"/>
          <ac:spMkLst>
            <pc:docMk/>
            <pc:sldMk cId="4037607546" sldId="289"/>
            <ac:spMk id="75" creationId="{D68ACEEA-1DFF-46F8-ADD6-0728F9AF9986}"/>
          </ac:spMkLst>
        </pc:spChg>
        <pc:spChg chg="add mod">
          <ac:chgData name="윤동진" userId="2fcd9c2e-b7f8-4d2a-8c90-80f9a983f291" providerId="ADAL" clId="{42555F7F-F14A-40B5-A815-DA41539E0E0C}" dt="2021-09-19T07:38:24.733" v="1266" actId="1076"/>
          <ac:spMkLst>
            <pc:docMk/>
            <pc:sldMk cId="4037607546" sldId="289"/>
            <ac:spMk id="76" creationId="{568781A6-85CB-476A-907A-8049E9885FBB}"/>
          </ac:spMkLst>
        </pc:spChg>
        <pc:spChg chg="add mod">
          <ac:chgData name="윤동진" userId="2fcd9c2e-b7f8-4d2a-8c90-80f9a983f291" providerId="ADAL" clId="{42555F7F-F14A-40B5-A815-DA41539E0E0C}" dt="2021-09-19T07:38:24.733" v="1266" actId="1076"/>
          <ac:spMkLst>
            <pc:docMk/>
            <pc:sldMk cId="4037607546" sldId="289"/>
            <ac:spMk id="77" creationId="{007AE840-13B8-48E1-ACEF-A2EAFDC47538}"/>
          </ac:spMkLst>
        </pc:spChg>
        <pc:spChg chg="add del mod">
          <ac:chgData name="윤동진" userId="2fcd9c2e-b7f8-4d2a-8c90-80f9a983f291" providerId="ADAL" clId="{42555F7F-F14A-40B5-A815-DA41539E0E0C}" dt="2021-09-19T07:56:18.140" v="1851" actId="478"/>
          <ac:spMkLst>
            <pc:docMk/>
            <pc:sldMk cId="4037607546" sldId="289"/>
            <ac:spMk id="85" creationId="{6DE0E3D2-9C68-4C2D-83AE-931680474E28}"/>
          </ac:spMkLst>
        </pc:spChg>
        <pc:spChg chg="add mod">
          <ac:chgData name="윤동진" userId="2fcd9c2e-b7f8-4d2a-8c90-80f9a983f291" providerId="ADAL" clId="{42555F7F-F14A-40B5-A815-DA41539E0E0C}" dt="2021-09-19T08:03:59.398" v="2032" actId="1076"/>
          <ac:spMkLst>
            <pc:docMk/>
            <pc:sldMk cId="4037607546" sldId="289"/>
            <ac:spMk id="87" creationId="{05909709-C570-4F1A-AA63-C56465849F11}"/>
          </ac:spMkLst>
        </pc:spChg>
        <pc:spChg chg="add del mod">
          <ac:chgData name="윤동진" userId="2fcd9c2e-b7f8-4d2a-8c90-80f9a983f291" providerId="ADAL" clId="{42555F7F-F14A-40B5-A815-DA41539E0E0C}" dt="2021-09-19T07:57:57.662" v="1897"/>
          <ac:spMkLst>
            <pc:docMk/>
            <pc:sldMk cId="4037607546" sldId="289"/>
            <ac:spMk id="104" creationId="{34F83DE3-5A90-4A73-B869-CCEBC28F1D8A}"/>
          </ac:spMkLst>
        </pc:spChg>
        <pc:spChg chg="add mod">
          <ac:chgData name="윤동진" userId="2fcd9c2e-b7f8-4d2a-8c90-80f9a983f291" providerId="ADAL" clId="{42555F7F-F14A-40B5-A815-DA41539E0E0C}" dt="2021-09-19T08:02:44.554" v="2019" actId="1076"/>
          <ac:spMkLst>
            <pc:docMk/>
            <pc:sldMk cId="4037607546" sldId="289"/>
            <ac:spMk id="110" creationId="{D1D79D0D-B9DF-4425-8874-95EBB971D2ED}"/>
          </ac:spMkLst>
        </pc:spChg>
        <pc:spChg chg="add mod">
          <ac:chgData name="윤동진" userId="2fcd9c2e-b7f8-4d2a-8c90-80f9a983f291" providerId="ADAL" clId="{42555F7F-F14A-40B5-A815-DA41539E0E0C}" dt="2021-09-19T08:02:44.554" v="2019" actId="1076"/>
          <ac:spMkLst>
            <pc:docMk/>
            <pc:sldMk cId="4037607546" sldId="289"/>
            <ac:spMk id="112" creationId="{882761B7-A6EE-470B-B6C1-5D4CF331E820}"/>
          </ac:spMkLst>
        </pc:spChg>
        <pc:spChg chg="add del mod">
          <ac:chgData name="윤동진" userId="2fcd9c2e-b7f8-4d2a-8c90-80f9a983f291" providerId="ADAL" clId="{42555F7F-F14A-40B5-A815-DA41539E0E0C}" dt="2021-09-19T08:14:40.261" v="2568" actId="478"/>
          <ac:spMkLst>
            <pc:docMk/>
            <pc:sldMk cId="4037607546" sldId="289"/>
            <ac:spMk id="117" creationId="{5C9C01BC-8120-4E88-9E37-0C837C0144AB}"/>
          </ac:spMkLst>
        </pc:spChg>
        <pc:spChg chg="add del mod">
          <ac:chgData name="윤동진" userId="2fcd9c2e-b7f8-4d2a-8c90-80f9a983f291" providerId="ADAL" clId="{42555F7F-F14A-40B5-A815-DA41539E0E0C}" dt="2021-09-19T08:14:37.301" v="2565" actId="478"/>
          <ac:spMkLst>
            <pc:docMk/>
            <pc:sldMk cId="4037607546" sldId="289"/>
            <ac:spMk id="118" creationId="{FD08993F-BA0C-4C04-AA7A-3E8F90B7666B}"/>
          </ac:spMkLst>
        </pc:spChg>
        <pc:spChg chg="add del mod">
          <ac:chgData name="윤동진" userId="2fcd9c2e-b7f8-4d2a-8c90-80f9a983f291" providerId="ADAL" clId="{42555F7F-F14A-40B5-A815-DA41539E0E0C}" dt="2021-09-19T08:14:37.868" v="2566" actId="478"/>
          <ac:spMkLst>
            <pc:docMk/>
            <pc:sldMk cId="4037607546" sldId="289"/>
            <ac:spMk id="119" creationId="{9222FEEE-FCBD-4E09-BCF5-B916DD902ECA}"/>
          </ac:spMkLst>
        </pc:spChg>
        <pc:spChg chg="add mod">
          <ac:chgData name="윤동진" userId="2fcd9c2e-b7f8-4d2a-8c90-80f9a983f291" providerId="ADAL" clId="{42555F7F-F14A-40B5-A815-DA41539E0E0C}" dt="2021-09-19T08:13:15.618" v="2557" actId="571"/>
          <ac:spMkLst>
            <pc:docMk/>
            <pc:sldMk cId="4037607546" sldId="289"/>
            <ac:spMk id="120" creationId="{BDBB4EC2-A4E5-4E68-862C-09D39A98BBA5}"/>
          </ac:spMkLst>
        </pc:spChg>
        <pc:spChg chg="add del mod">
          <ac:chgData name="윤동진" userId="2fcd9c2e-b7f8-4d2a-8c90-80f9a983f291" providerId="ADAL" clId="{42555F7F-F14A-40B5-A815-DA41539E0E0C}" dt="2021-09-19T08:14:38.549" v="2567" actId="478"/>
          <ac:spMkLst>
            <pc:docMk/>
            <pc:sldMk cId="4037607546" sldId="289"/>
            <ac:spMk id="121" creationId="{8F33985E-972A-4545-A0A6-8A80966CBB77}"/>
          </ac:spMkLst>
        </pc:spChg>
        <pc:grpChg chg="add del mod">
          <ac:chgData name="윤동진" userId="2fcd9c2e-b7f8-4d2a-8c90-80f9a983f291" providerId="ADAL" clId="{42555F7F-F14A-40B5-A815-DA41539E0E0C}" dt="2021-09-19T07:38:08.662" v="1262" actId="478"/>
          <ac:grpSpMkLst>
            <pc:docMk/>
            <pc:sldMk cId="4037607546" sldId="289"/>
            <ac:grpSpMk id="6" creationId="{A0FD14C2-95CB-4DC3-A6F0-A55D8CC40A63}"/>
          </ac:grpSpMkLst>
        </pc:grpChg>
        <pc:grpChg chg="add del mod">
          <ac:chgData name="윤동진" userId="2fcd9c2e-b7f8-4d2a-8c90-80f9a983f291" providerId="ADAL" clId="{42555F7F-F14A-40B5-A815-DA41539E0E0C}" dt="2021-09-19T07:38:08.662" v="1262" actId="478"/>
          <ac:grpSpMkLst>
            <pc:docMk/>
            <pc:sldMk cId="4037607546" sldId="289"/>
            <ac:grpSpMk id="12" creationId="{9C6DBF1D-CE4E-4003-90DE-7B13A4EA654F}"/>
          </ac:grpSpMkLst>
        </pc:grpChg>
        <pc:grpChg chg="add del mod">
          <ac:chgData name="윤동진" userId="2fcd9c2e-b7f8-4d2a-8c90-80f9a983f291" providerId="ADAL" clId="{42555F7F-F14A-40B5-A815-DA41539E0E0C}" dt="2021-09-19T07:38:08.662" v="1262" actId="478"/>
          <ac:grpSpMkLst>
            <pc:docMk/>
            <pc:sldMk cId="4037607546" sldId="289"/>
            <ac:grpSpMk id="15" creationId="{8502DC4C-0E0A-4F95-BEFE-51357C140B51}"/>
          </ac:grpSpMkLst>
        </pc:grpChg>
        <pc:grpChg chg="add del mod">
          <ac:chgData name="윤동진" userId="2fcd9c2e-b7f8-4d2a-8c90-80f9a983f291" providerId="ADAL" clId="{42555F7F-F14A-40B5-A815-DA41539E0E0C}" dt="2021-09-19T07:38:08.662" v="1262" actId="478"/>
          <ac:grpSpMkLst>
            <pc:docMk/>
            <pc:sldMk cId="4037607546" sldId="289"/>
            <ac:grpSpMk id="18" creationId="{D8EC59C7-CBE0-43E9-ADE0-32A734F0864A}"/>
          </ac:grpSpMkLst>
        </pc:grpChg>
        <pc:grpChg chg="add del mod">
          <ac:chgData name="윤동진" userId="2fcd9c2e-b7f8-4d2a-8c90-80f9a983f291" providerId="ADAL" clId="{42555F7F-F14A-40B5-A815-DA41539E0E0C}" dt="2021-09-19T08:15:04.835" v="2573" actId="165"/>
          <ac:grpSpMkLst>
            <pc:docMk/>
            <pc:sldMk cId="4037607546" sldId="289"/>
            <ac:grpSpMk id="40" creationId="{314D57DF-115F-46F6-B137-8941C2037EA4}"/>
          </ac:grpSpMkLst>
        </pc:grpChg>
        <pc:grpChg chg="add del mod">
          <ac:chgData name="윤동진" userId="2fcd9c2e-b7f8-4d2a-8c90-80f9a983f291" providerId="ADAL" clId="{42555F7F-F14A-40B5-A815-DA41539E0E0C}" dt="2021-09-19T08:15:04.835" v="2573" actId="165"/>
          <ac:grpSpMkLst>
            <pc:docMk/>
            <pc:sldMk cId="4037607546" sldId="289"/>
            <ac:grpSpMk id="43" creationId="{D8675095-BBB7-4B0C-8EC6-0EC5F0246A3C}"/>
          </ac:grpSpMkLst>
        </pc:grpChg>
        <pc:grpChg chg="add del mod">
          <ac:chgData name="윤동진" userId="2fcd9c2e-b7f8-4d2a-8c90-80f9a983f291" providerId="ADAL" clId="{42555F7F-F14A-40B5-A815-DA41539E0E0C}" dt="2021-09-19T08:15:04.835" v="2573" actId="165"/>
          <ac:grpSpMkLst>
            <pc:docMk/>
            <pc:sldMk cId="4037607546" sldId="289"/>
            <ac:grpSpMk id="46" creationId="{160B7FF7-D7CD-4BA5-941D-004047DE68D9}"/>
          </ac:grpSpMkLst>
        </pc:grpChg>
        <pc:grpChg chg="add del mod">
          <ac:chgData name="윤동진" userId="2fcd9c2e-b7f8-4d2a-8c90-80f9a983f291" providerId="ADAL" clId="{42555F7F-F14A-40B5-A815-DA41539E0E0C}" dt="2021-09-19T08:15:04.835" v="2573" actId="165"/>
          <ac:grpSpMkLst>
            <pc:docMk/>
            <pc:sldMk cId="4037607546" sldId="289"/>
            <ac:grpSpMk id="49" creationId="{741C2AA3-C53E-41FE-94C7-CD7B02B9DB3E}"/>
          </ac:grpSpMkLst>
        </pc:grpChg>
        <pc:grpChg chg="add del mod">
          <ac:chgData name="윤동진" userId="2fcd9c2e-b7f8-4d2a-8c90-80f9a983f291" providerId="ADAL" clId="{42555F7F-F14A-40B5-A815-DA41539E0E0C}" dt="2021-09-19T08:15:04.835" v="2573" actId="165"/>
          <ac:grpSpMkLst>
            <pc:docMk/>
            <pc:sldMk cId="4037607546" sldId="289"/>
            <ac:grpSpMk id="52" creationId="{9B968962-05FA-45AC-8D51-EDE648719DF1}"/>
          </ac:grpSpMkLst>
        </pc:grpChg>
        <pc:grpChg chg="add del mod">
          <ac:chgData name="윤동진" userId="2fcd9c2e-b7f8-4d2a-8c90-80f9a983f291" providerId="ADAL" clId="{42555F7F-F14A-40B5-A815-DA41539E0E0C}" dt="2021-09-19T08:15:04.835" v="2573" actId="165"/>
          <ac:grpSpMkLst>
            <pc:docMk/>
            <pc:sldMk cId="4037607546" sldId="289"/>
            <ac:grpSpMk id="55" creationId="{FB9227A2-678C-4F70-9495-E1DAB149CE39}"/>
          </ac:grpSpMkLst>
        </pc:grpChg>
        <pc:grpChg chg="add del mod">
          <ac:chgData name="윤동진" userId="2fcd9c2e-b7f8-4d2a-8c90-80f9a983f291" providerId="ADAL" clId="{42555F7F-F14A-40B5-A815-DA41539E0E0C}" dt="2021-09-19T08:15:04.835" v="2573" actId="165"/>
          <ac:grpSpMkLst>
            <pc:docMk/>
            <pc:sldMk cId="4037607546" sldId="289"/>
            <ac:grpSpMk id="58" creationId="{831ED42C-1D96-4340-8E5F-260267B48BC4}"/>
          </ac:grpSpMkLst>
        </pc:grpChg>
        <pc:grpChg chg="add del mod">
          <ac:chgData name="윤동진" userId="2fcd9c2e-b7f8-4d2a-8c90-80f9a983f291" providerId="ADAL" clId="{42555F7F-F14A-40B5-A815-DA41539E0E0C}" dt="2021-09-19T08:15:04.835" v="2573" actId="165"/>
          <ac:grpSpMkLst>
            <pc:docMk/>
            <pc:sldMk cId="4037607546" sldId="289"/>
            <ac:grpSpMk id="69" creationId="{EBE852F2-00D9-4065-9863-DE09F53F6FF7}"/>
          </ac:grpSpMkLst>
        </pc:grpChg>
        <pc:grpChg chg="add del mod">
          <ac:chgData name="윤동진" userId="2fcd9c2e-b7f8-4d2a-8c90-80f9a983f291" providerId="ADAL" clId="{42555F7F-F14A-40B5-A815-DA41539E0E0C}" dt="2021-09-19T08:15:04.835" v="2573" actId="165"/>
          <ac:grpSpMkLst>
            <pc:docMk/>
            <pc:sldMk cId="4037607546" sldId="289"/>
            <ac:grpSpMk id="79" creationId="{3AAE5A1A-83BE-49B6-80E6-9A09D115E21D}"/>
          </ac:grpSpMkLst>
        </pc:grpChg>
        <pc:grpChg chg="add mod topLvl">
          <ac:chgData name="윤동진" userId="2fcd9c2e-b7f8-4d2a-8c90-80f9a983f291" providerId="ADAL" clId="{42555F7F-F14A-40B5-A815-DA41539E0E0C}" dt="2021-09-19T08:15:32.964" v="2578" actId="165"/>
          <ac:grpSpMkLst>
            <pc:docMk/>
            <pc:sldMk cId="4037607546" sldId="289"/>
            <ac:grpSpMk id="122" creationId="{97CF7B3A-CD55-471C-8866-0BBE8A19D1C2}"/>
          </ac:grpSpMkLst>
        </pc:grpChg>
        <pc:grpChg chg="add mod topLvl">
          <ac:chgData name="윤동진" userId="2fcd9c2e-b7f8-4d2a-8c90-80f9a983f291" providerId="ADAL" clId="{42555F7F-F14A-40B5-A815-DA41539E0E0C}" dt="2021-09-19T08:15:32.964" v="2578" actId="165"/>
          <ac:grpSpMkLst>
            <pc:docMk/>
            <pc:sldMk cId="4037607546" sldId="289"/>
            <ac:grpSpMk id="123" creationId="{7A45A669-DEB5-422B-AB4E-BF3144CD2E8F}"/>
          </ac:grpSpMkLst>
        </pc:grpChg>
        <pc:grpChg chg="add mod topLvl">
          <ac:chgData name="윤동진" userId="2fcd9c2e-b7f8-4d2a-8c90-80f9a983f291" providerId="ADAL" clId="{42555F7F-F14A-40B5-A815-DA41539E0E0C}" dt="2021-09-19T08:15:32.964" v="2578" actId="165"/>
          <ac:grpSpMkLst>
            <pc:docMk/>
            <pc:sldMk cId="4037607546" sldId="289"/>
            <ac:grpSpMk id="124" creationId="{4466E19D-049A-496A-AFDA-82F4DD6D4CA2}"/>
          </ac:grpSpMkLst>
        </pc:grpChg>
        <pc:grpChg chg="add mod topLvl">
          <ac:chgData name="윤동진" userId="2fcd9c2e-b7f8-4d2a-8c90-80f9a983f291" providerId="ADAL" clId="{42555F7F-F14A-40B5-A815-DA41539E0E0C}" dt="2021-09-19T08:15:32.964" v="2578" actId="165"/>
          <ac:grpSpMkLst>
            <pc:docMk/>
            <pc:sldMk cId="4037607546" sldId="289"/>
            <ac:grpSpMk id="125" creationId="{8ACD44D5-532A-44B2-9697-0215E210F003}"/>
          </ac:grpSpMkLst>
        </pc:grpChg>
        <pc:grpChg chg="add mod topLvl">
          <ac:chgData name="윤동진" userId="2fcd9c2e-b7f8-4d2a-8c90-80f9a983f291" providerId="ADAL" clId="{42555F7F-F14A-40B5-A815-DA41539E0E0C}" dt="2021-09-19T08:15:32.964" v="2578" actId="165"/>
          <ac:grpSpMkLst>
            <pc:docMk/>
            <pc:sldMk cId="4037607546" sldId="289"/>
            <ac:grpSpMk id="126" creationId="{D89F26F9-F4E2-44B5-B290-5036693A6928}"/>
          </ac:grpSpMkLst>
        </pc:grpChg>
        <pc:grpChg chg="add mod topLvl">
          <ac:chgData name="윤동진" userId="2fcd9c2e-b7f8-4d2a-8c90-80f9a983f291" providerId="ADAL" clId="{42555F7F-F14A-40B5-A815-DA41539E0E0C}" dt="2021-09-19T08:15:32.964" v="2578" actId="165"/>
          <ac:grpSpMkLst>
            <pc:docMk/>
            <pc:sldMk cId="4037607546" sldId="289"/>
            <ac:grpSpMk id="127" creationId="{9D716A5B-28E9-4E35-B6D3-0479A61173A1}"/>
          </ac:grpSpMkLst>
        </pc:grpChg>
        <pc:grpChg chg="add mod topLvl">
          <ac:chgData name="윤동진" userId="2fcd9c2e-b7f8-4d2a-8c90-80f9a983f291" providerId="ADAL" clId="{42555F7F-F14A-40B5-A815-DA41539E0E0C}" dt="2021-09-19T08:15:32.964" v="2578" actId="165"/>
          <ac:grpSpMkLst>
            <pc:docMk/>
            <pc:sldMk cId="4037607546" sldId="289"/>
            <ac:grpSpMk id="128" creationId="{6D15ACAB-26F1-4E8D-9011-8DC5C178C4DF}"/>
          </ac:grpSpMkLst>
        </pc:grpChg>
        <pc:grpChg chg="add mod topLvl">
          <ac:chgData name="윤동진" userId="2fcd9c2e-b7f8-4d2a-8c90-80f9a983f291" providerId="ADAL" clId="{42555F7F-F14A-40B5-A815-DA41539E0E0C}" dt="2021-09-19T08:15:32.964" v="2578" actId="165"/>
          <ac:grpSpMkLst>
            <pc:docMk/>
            <pc:sldMk cId="4037607546" sldId="289"/>
            <ac:grpSpMk id="129" creationId="{32229A61-2C05-4CCE-B1AE-1583ED505C6D}"/>
          </ac:grpSpMkLst>
        </pc:grpChg>
        <pc:grpChg chg="add mod topLvl">
          <ac:chgData name="윤동진" userId="2fcd9c2e-b7f8-4d2a-8c90-80f9a983f291" providerId="ADAL" clId="{42555F7F-F14A-40B5-A815-DA41539E0E0C}" dt="2021-09-19T08:15:32.964" v="2578" actId="165"/>
          <ac:grpSpMkLst>
            <pc:docMk/>
            <pc:sldMk cId="4037607546" sldId="289"/>
            <ac:grpSpMk id="130" creationId="{5C534E08-2925-4C41-8053-08AEDB6E4FB0}"/>
          </ac:grpSpMkLst>
        </pc:grpChg>
        <pc:grpChg chg="add del mod">
          <ac:chgData name="윤동진" userId="2fcd9c2e-b7f8-4d2a-8c90-80f9a983f291" providerId="ADAL" clId="{42555F7F-F14A-40B5-A815-DA41539E0E0C}" dt="2021-09-19T08:15:32.964" v="2578" actId="165"/>
          <ac:grpSpMkLst>
            <pc:docMk/>
            <pc:sldMk cId="4037607546" sldId="289"/>
            <ac:grpSpMk id="131" creationId="{BF594BCD-6320-427E-85D0-CF040AC50201}"/>
          </ac:grpSpMkLst>
        </pc:grpChg>
        <pc:graphicFrameChg chg="add del mod">
          <ac:chgData name="윤동진" userId="2fcd9c2e-b7f8-4d2a-8c90-80f9a983f291" providerId="ADAL" clId="{42555F7F-F14A-40B5-A815-DA41539E0E0C}" dt="2021-09-19T07:38:08.662" v="1262" actId="478"/>
          <ac:graphicFrameMkLst>
            <pc:docMk/>
            <pc:sldMk cId="4037607546" sldId="289"/>
            <ac:graphicFrameMk id="21" creationId="{2B98C779-2EC3-4CBA-8B21-544FCA6F1796}"/>
          </ac:graphicFrameMkLst>
        </pc:graphicFrameChg>
        <pc:graphicFrameChg chg="add del mod">
          <ac:chgData name="윤동진" userId="2fcd9c2e-b7f8-4d2a-8c90-80f9a983f291" providerId="ADAL" clId="{42555F7F-F14A-40B5-A815-DA41539E0E0C}" dt="2021-09-19T07:38:08.662" v="1262" actId="478"/>
          <ac:graphicFrameMkLst>
            <pc:docMk/>
            <pc:sldMk cId="4037607546" sldId="289"/>
            <ac:graphicFrameMk id="24" creationId="{5ABB85D6-A95A-4982-880F-7B9CF85ADBC1}"/>
          </ac:graphicFrameMkLst>
        </pc:graphicFrameChg>
        <pc:graphicFrameChg chg="add del mod">
          <ac:chgData name="윤동진" userId="2fcd9c2e-b7f8-4d2a-8c90-80f9a983f291" providerId="ADAL" clId="{42555F7F-F14A-40B5-A815-DA41539E0E0C}" dt="2021-09-19T07:38:08.662" v="1262" actId="478"/>
          <ac:graphicFrameMkLst>
            <pc:docMk/>
            <pc:sldMk cId="4037607546" sldId="289"/>
            <ac:graphicFrameMk id="25" creationId="{336467AF-CEA7-4DC1-8FF8-519D825FADA0}"/>
          </ac:graphicFrameMkLst>
        </pc:graphicFrameChg>
        <pc:graphicFrameChg chg="add del mod">
          <ac:chgData name="윤동진" userId="2fcd9c2e-b7f8-4d2a-8c90-80f9a983f291" providerId="ADAL" clId="{42555F7F-F14A-40B5-A815-DA41539E0E0C}" dt="2021-09-19T07:38:08.662" v="1262" actId="478"/>
          <ac:graphicFrameMkLst>
            <pc:docMk/>
            <pc:sldMk cId="4037607546" sldId="289"/>
            <ac:graphicFrameMk id="26" creationId="{8E08BB4E-B006-4462-B458-59D34DADA70F}"/>
          </ac:graphicFrameMkLst>
        </pc:graphicFrameChg>
        <pc:graphicFrameChg chg="add del mod">
          <ac:chgData name="윤동진" userId="2fcd9c2e-b7f8-4d2a-8c90-80f9a983f291" providerId="ADAL" clId="{42555F7F-F14A-40B5-A815-DA41539E0E0C}" dt="2021-09-19T07:38:08.662" v="1262" actId="478"/>
          <ac:graphicFrameMkLst>
            <pc:docMk/>
            <pc:sldMk cId="4037607546" sldId="289"/>
            <ac:graphicFrameMk id="30" creationId="{EFD79CD1-890E-4DB3-8A6E-3D32064A653D}"/>
          </ac:graphicFrameMkLst>
        </pc:graphicFrameChg>
        <pc:graphicFrameChg chg="add mod">
          <ac:chgData name="윤동진" userId="2fcd9c2e-b7f8-4d2a-8c90-80f9a983f291" providerId="ADAL" clId="{42555F7F-F14A-40B5-A815-DA41539E0E0C}" dt="2021-09-19T07:38:24.733" v="1266" actId="1076"/>
          <ac:graphicFrameMkLst>
            <pc:docMk/>
            <pc:sldMk cId="4037607546" sldId="289"/>
            <ac:graphicFrameMk id="61" creationId="{D058EAED-9FB1-4675-8911-ECF880B2D27C}"/>
          </ac:graphicFrameMkLst>
        </pc:graphicFrameChg>
        <pc:graphicFrameChg chg="add mod">
          <ac:chgData name="윤동진" userId="2fcd9c2e-b7f8-4d2a-8c90-80f9a983f291" providerId="ADAL" clId="{42555F7F-F14A-40B5-A815-DA41539E0E0C}" dt="2021-09-19T07:38:24.733" v="1266" actId="1076"/>
          <ac:graphicFrameMkLst>
            <pc:docMk/>
            <pc:sldMk cId="4037607546" sldId="289"/>
            <ac:graphicFrameMk id="62" creationId="{4638A511-D96C-418D-887A-47FF8D2F221F}"/>
          </ac:graphicFrameMkLst>
        </pc:graphicFrameChg>
        <pc:graphicFrameChg chg="add mod">
          <ac:chgData name="윤동진" userId="2fcd9c2e-b7f8-4d2a-8c90-80f9a983f291" providerId="ADAL" clId="{42555F7F-F14A-40B5-A815-DA41539E0E0C}" dt="2021-09-19T07:38:24.733" v="1266" actId="1076"/>
          <ac:graphicFrameMkLst>
            <pc:docMk/>
            <pc:sldMk cId="4037607546" sldId="289"/>
            <ac:graphicFrameMk id="63" creationId="{2ED548C8-1FFA-42FD-BA92-457017FF167A}"/>
          </ac:graphicFrameMkLst>
        </pc:graphicFrameChg>
        <pc:graphicFrameChg chg="add mod">
          <ac:chgData name="윤동진" userId="2fcd9c2e-b7f8-4d2a-8c90-80f9a983f291" providerId="ADAL" clId="{42555F7F-F14A-40B5-A815-DA41539E0E0C}" dt="2021-09-19T07:38:24.733" v="1266" actId="1076"/>
          <ac:graphicFrameMkLst>
            <pc:docMk/>
            <pc:sldMk cId="4037607546" sldId="289"/>
            <ac:graphicFrameMk id="72" creationId="{AB844FF4-F09A-4946-9281-F8DF39A05949}"/>
          </ac:graphicFrameMkLst>
        </pc:graphicFrameChg>
        <pc:graphicFrameChg chg="add mod">
          <ac:chgData name="윤동진" userId="2fcd9c2e-b7f8-4d2a-8c90-80f9a983f291" providerId="ADAL" clId="{42555F7F-F14A-40B5-A815-DA41539E0E0C}" dt="2021-09-19T07:38:24.733" v="1266" actId="1076"/>
          <ac:graphicFrameMkLst>
            <pc:docMk/>
            <pc:sldMk cId="4037607546" sldId="289"/>
            <ac:graphicFrameMk id="78" creationId="{DB0441ED-480D-463A-828E-D5017AB14D1E}"/>
          </ac:graphicFrameMkLst>
        </pc:graphicFrameChg>
        <pc:graphicFrameChg chg="add mod modGraphic">
          <ac:chgData name="윤동진" userId="2fcd9c2e-b7f8-4d2a-8c90-80f9a983f291" providerId="ADAL" clId="{42555F7F-F14A-40B5-A815-DA41539E0E0C}" dt="2021-09-19T08:02:44.554" v="2019" actId="1076"/>
          <ac:graphicFrameMkLst>
            <pc:docMk/>
            <pc:sldMk cId="4037607546" sldId="289"/>
            <ac:graphicFrameMk id="82" creationId="{942E30BA-A77C-4AFC-8317-9594557124CA}"/>
          </ac:graphicFrameMkLst>
        </pc:graphicFrameChg>
        <pc:graphicFrameChg chg="add mod modGraphic">
          <ac:chgData name="윤동진" userId="2fcd9c2e-b7f8-4d2a-8c90-80f9a983f291" providerId="ADAL" clId="{42555F7F-F14A-40B5-A815-DA41539E0E0C}" dt="2021-09-19T08:03:42.079" v="2029" actId="14100"/>
          <ac:graphicFrameMkLst>
            <pc:docMk/>
            <pc:sldMk cId="4037607546" sldId="289"/>
            <ac:graphicFrameMk id="83" creationId="{BE1E48E7-132F-4B30-905A-C0781888A8E6}"/>
          </ac:graphicFrameMkLst>
        </pc:graphicFrameChg>
        <pc:graphicFrameChg chg="add del mod">
          <ac:chgData name="윤동진" userId="2fcd9c2e-b7f8-4d2a-8c90-80f9a983f291" providerId="ADAL" clId="{42555F7F-F14A-40B5-A815-DA41539E0E0C}" dt="2021-09-19T07:56:17.300" v="1850" actId="478"/>
          <ac:graphicFrameMkLst>
            <pc:docMk/>
            <pc:sldMk cId="4037607546" sldId="289"/>
            <ac:graphicFrameMk id="86" creationId="{861E6EA4-5394-4190-B9FF-A1E32B3D8363}"/>
          </ac:graphicFrameMkLst>
        </pc:graphicFrameChg>
        <pc:cxnChg chg="add del mod">
          <ac:chgData name="윤동진" userId="2fcd9c2e-b7f8-4d2a-8c90-80f9a983f291" providerId="ADAL" clId="{42555F7F-F14A-40B5-A815-DA41539E0E0C}" dt="2021-09-19T07:38:08.662" v="1262" actId="478"/>
          <ac:cxnSpMkLst>
            <pc:docMk/>
            <pc:sldMk cId="4037607546" sldId="289"/>
            <ac:cxnSpMk id="4" creationId="{6EEE6FC2-B670-4BC3-94A0-B92274ECE95E}"/>
          </ac:cxnSpMkLst>
        </pc:cxnChg>
        <pc:cxnChg chg="mod">
          <ac:chgData name="윤동진" userId="2fcd9c2e-b7f8-4d2a-8c90-80f9a983f291" providerId="ADAL" clId="{42555F7F-F14A-40B5-A815-DA41539E0E0C}" dt="2021-09-19T07:37:22.896" v="1259"/>
          <ac:cxnSpMkLst>
            <pc:docMk/>
            <pc:sldMk cId="4037607546" sldId="289"/>
            <ac:cxnSpMk id="7" creationId="{FECE62C0-84E1-424B-93D0-0C9A1686D4DD}"/>
          </ac:cxnSpMkLst>
        </pc:cxnChg>
        <pc:cxnChg chg="mod">
          <ac:chgData name="윤동진" userId="2fcd9c2e-b7f8-4d2a-8c90-80f9a983f291" providerId="ADAL" clId="{42555F7F-F14A-40B5-A815-DA41539E0E0C}" dt="2021-09-19T07:37:22.896" v="1259"/>
          <ac:cxnSpMkLst>
            <pc:docMk/>
            <pc:sldMk cId="4037607546" sldId="289"/>
            <ac:cxnSpMk id="8" creationId="{B2422290-C6EC-429B-AD1B-C178C81CD5A0}"/>
          </ac:cxnSpMkLst>
        </pc:cxnChg>
        <pc:cxnChg chg="add del mod">
          <ac:chgData name="윤동진" userId="2fcd9c2e-b7f8-4d2a-8c90-80f9a983f291" providerId="ADAL" clId="{42555F7F-F14A-40B5-A815-DA41539E0E0C}" dt="2021-09-19T07:38:08.662" v="1262" actId="478"/>
          <ac:cxnSpMkLst>
            <pc:docMk/>
            <pc:sldMk cId="4037607546" sldId="289"/>
            <ac:cxnSpMk id="9" creationId="{B9EF3F48-7212-4AD6-BF5A-4693BB24CD6D}"/>
          </ac:cxnSpMkLst>
        </pc:cxnChg>
        <pc:cxnChg chg="add del mod">
          <ac:chgData name="윤동진" userId="2fcd9c2e-b7f8-4d2a-8c90-80f9a983f291" providerId="ADAL" clId="{42555F7F-F14A-40B5-A815-DA41539E0E0C}" dt="2021-09-19T07:38:08.662" v="1262" actId="478"/>
          <ac:cxnSpMkLst>
            <pc:docMk/>
            <pc:sldMk cId="4037607546" sldId="289"/>
            <ac:cxnSpMk id="10" creationId="{E84799A8-9B32-415C-A059-B568550728A5}"/>
          </ac:cxnSpMkLst>
        </pc:cxnChg>
        <pc:cxnChg chg="mod">
          <ac:chgData name="윤동진" userId="2fcd9c2e-b7f8-4d2a-8c90-80f9a983f291" providerId="ADAL" clId="{42555F7F-F14A-40B5-A815-DA41539E0E0C}" dt="2021-09-19T07:37:22.896" v="1259"/>
          <ac:cxnSpMkLst>
            <pc:docMk/>
            <pc:sldMk cId="4037607546" sldId="289"/>
            <ac:cxnSpMk id="13" creationId="{C5B58422-A0EC-4B79-94D8-911269FC25B9}"/>
          </ac:cxnSpMkLst>
        </pc:cxnChg>
        <pc:cxnChg chg="mod">
          <ac:chgData name="윤동진" userId="2fcd9c2e-b7f8-4d2a-8c90-80f9a983f291" providerId="ADAL" clId="{42555F7F-F14A-40B5-A815-DA41539E0E0C}" dt="2021-09-19T07:37:22.896" v="1259"/>
          <ac:cxnSpMkLst>
            <pc:docMk/>
            <pc:sldMk cId="4037607546" sldId="289"/>
            <ac:cxnSpMk id="14" creationId="{B60E9630-40DE-4FFE-A021-DD77257B8543}"/>
          </ac:cxnSpMkLst>
        </pc:cxnChg>
        <pc:cxnChg chg="mod">
          <ac:chgData name="윤동진" userId="2fcd9c2e-b7f8-4d2a-8c90-80f9a983f291" providerId="ADAL" clId="{42555F7F-F14A-40B5-A815-DA41539E0E0C}" dt="2021-09-19T07:37:22.896" v="1259"/>
          <ac:cxnSpMkLst>
            <pc:docMk/>
            <pc:sldMk cId="4037607546" sldId="289"/>
            <ac:cxnSpMk id="16" creationId="{BC2C215F-2698-4BBF-A5F0-F4B1C7D21187}"/>
          </ac:cxnSpMkLst>
        </pc:cxnChg>
        <pc:cxnChg chg="mod">
          <ac:chgData name="윤동진" userId="2fcd9c2e-b7f8-4d2a-8c90-80f9a983f291" providerId="ADAL" clId="{42555F7F-F14A-40B5-A815-DA41539E0E0C}" dt="2021-09-19T07:37:22.896" v="1259"/>
          <ac:cxnSpMkLst>
            <pc:docMk/>
            <pc:sldMk cId="4037607546" sldId="289"/>
            <ac:cxnSpMk id="17" creationId="{F089536B-8CAC-458F-A659-3D59FD3D65DE}"/>
          </ac:cxnSpMkLst>
        </pc:cxnChg>
        <pc:cxnChg chg="mod">
          <ac:chgData name="윤동진" userId="2fcd9c2e-b7f8-4d2a-8c90-80f9a983f291" providerId="ADAL" clId="{42555F7F-F14A-40B5-A815-DA41539E0E0C}" dt="2021-09-19T07:37:22.896" v="1259"/>
          <ac:cxnSpMkLst>
            <pc:docMk/>
            <pc:sldMk cId="4037607546" sldId="289"/>
            <ac:cxnSpMk id="19" creationId="{A35B1ED5-5F66-4880-BC4A-668BC97BD464}"/>
          </ac:cxnSpMkLst>
        </pc:cxnChg>
        <pc:cxnChg chg="mod">
          <ac:chgData name="윤동진" userId="2fcd9c2e-b7f8-4d2a-8c90-80f9a983f291" providerId="ADAL" clId="{42555F7F-F14A-40B5-A815-DA41539E0E0C}" dt="2021-09-19T07:37:22.896" v="1259"/>
          <ac:cxnSpMkLst>
            <pc:docMk/>
            <pc:sldMk cId="4037607546" sldId="289"/>
            <ac:cxnSpMk id="20" creationId="{E8B31392-86AC-4501-BB3F-09BF8A7CD0D9}"/>
          </ac:cxnSpMkLst>
        </pc:cxnChg>
        <pc:cxnChg chg="add del mod">
          <ac:chgData name="윤동진" userId="2fcd9c2e-b7f8-4d2a-8c90-80f9a983f291" providerId="ADAL" clId="{42555F7F-F14A-40B5-A815-DA41539E0E0C}" dt="2021-09-19T07:38:08.662" v="1262" actId="478"/>
          <ac:cxnSpMkLst>
            <pc:docMk/>
            <pc:sldMk cId="4037607546" sldId="289"/>
            <ac:cxnSpMk id="27" creationId="{816E65F7-AA1A-4DF0-8AD4-DC57CC0C6DBE}"/>
          </ac:cxnSpMkLst>
        </pc:cxnChg>
        <pc:cxnChg chg="add del mod">
          <ac:chgData name="윤동진" userId="2fcd9c2e-b7f8-4d2a-8c90-80f9a983f291" providerId="ADAL" clId="{42555F7F-F14A-40B5-A815-DA41539E0E0C}" dt="2021-09-19T07:38:08.662" v="1262" actId="478"/>
          <ac:cxnSpMkLst>
            <pc:docMk/>
            <pc:sldMk cId="4037607546" sldId="289"/>
            <ac:cxnSpMk id="28" creationId="{C33E07EB-C243-4268-8195-36799905A02D}"/>
          </ac:cxnSpMkLst>
        </pc:cxnChg>
        <pc:cxnChg chg="add mod">
          <ac:chgData name="윤동진" userId="2fcd9c2e-b7f8-4d2a-8c90-80f9a983f291" providerId="ADAL" clId="{42555F7F-F14A-40B5-A815-DA41539E0E0C}" dt="2021-09-19T07:38:24.733" v="1266" actId="1076"/>
          <ac:cxnSpMkLst>
            <pc:docMk/>
            <pc:sldMk cId="4037607546" sldId="289"/>
            <ac:cxnSpMk id="32" creationId="{4623874C-9EEB-488B-8B6E-84B48442EA09}"/>
          </ac:cxnSpMkLst>
        </pc:cxnChg>
        <pc:cxnChg chg="add mod">
          <ac:chgData name="윤동진" userId="2fcd9c2e-b7f8-4d2a-8c90-80f9a983f291" providerId="ADAL" clId="{42555F7F-F14A-40B5-A815-DA41539E0E0C}" dt="2021-09-19T07:38:24.733" v="1266" actId="1076"/>
          <ac:cxnSpMkLst>
            <pc:docMk/>
            <pc:sldMk cId="4037607546" sldId="289"/>
            <ac:cxnSpMk id="33" creationId="{F815E154-DFDD-4D6B-BD97-16380EF507B5}"/>
          </ac:cxnSpMkLst>
        </pc:cxnChg>
        <pc:cxnChg chg="add mod">
          <ac:chgData name="윤동진" userId="2fcd9c2e-b7f8-4d2a-8c90-80f9a983f291" providerId="ADAL" clId="{42555F7F-F14A-40B5-A815-DA41539E0E0C}" dt="2021-09-19T07:38:24.733" v="1266" actId="1076"/>
          <ac:cxnSpMkLst>
            <pc:docMk/>
            <pc:sldMk cId="4037607546" sldId="289"/>
            <ac:cxnSpMk id="34" creationId="{D5413FC8-30C4-499A-A631-FB950B91EBAD}"/>
          </ac:cxnSpMkLst>
        </pc:cxnChg>
        <pc:cxnChg chg="add mod">
          <ac:chgData name="윤동진" userId="2fcd9c2e-b7f8-4d2a-8c90-80f9a983f291" providerId="ADAL" clId="{42555F7F-F14A-40B5-A815-DA41539E0E0C}" dt="2021-09-19T07:38:24.733" v="1266" actId="1076"/>
          <ac:cxnSpMkLst>
            <pc:docMk/>
            <pc:sldMk cId="4037607546" sldId="289"/>
            <ac:cxnSpMk id="35" creationId="{F73F66C7-57FF-426D-B219-2CEA99DFA7D6}"/>
          </ac:cxnSpMkLst>
        </pc:cxnChg>
        <pc:cxnChg chg="add mod">
          <ac:chgData name="윤동진" userId="2fcd9c2e-b7f8-4d2a-8c90-80f9a983f291" providerId="ADAL" clId="{42555F7F-F14A-40B5-A815-DA41539E0E0C}" dt="2021-09-19T07:38:24.733" v="1266" actId="1076"/>
          <ac:cxnSpMkLst>
            <pc:docMk/>
            <pc:sldMk cId="4037607546" sldId="289"/>
            <ac:cxnSpMk id="36" creationId="{CBAEF7C4-8A7B-4AA7-B22B-4C1CDF637A8B}"/>
          </ac:cxnSpMkLst>
        </pc:cxnChg>
        <pc:cxnChg chg="add mod">
          <ac:chgData name="윤동진" userId="2fcd9c2e-b7f8-4d2a-8c90-80f9a983f291" providerId="ADAL" clId="{42555F7F-F14A-40B5-A815-DA41539E0E0C}" dt="2021-09-19T07:38:24.733" v="1266" actId="1076"/>
          <ac:cxnSpMkLst>
            <pc:docMk/>
            <pc:sldMk cId="4037607546" sldId="289"/>
            <ac:cxnSpMk id="38" creationId="{96CF0D95-0684-4159-AA0A-CF4168CDE657}"/>
          </ac:cxnSpMkLst>
        </pc:cxnChg>
        <pc:cxnChg chg="mod topLvl">
          <ac:chgData name="윤동진" userId="2fcd9c2e-b7f8-4d2a-8c90-80f9a983f291" providerId="ADAL" clId="{42555F7F-F14A-40B5-A815-DA41539E0E0C}" dt="2021-09-19T08:15:32.964" v="2578" actId="165"/>
          <ac:cxnSpMkLst>
            <pc:docMk/>
            <pc:sldMk cId="4037607546" sldId="289"/>
            <ac:cxnSpMk id="41" creationId="{E5C4C67D-6289-4B71-A3CA-01E8B885F852}"/>
          </ac:cxnSpMkLst>
        </pc:cxnChg>
        <pc:cxnChg chg="mod topLvl">
          <ac:chgData name="윤동진" userId="2fcd9c2e-b7f8-4d2a-8c90-80f9a983f291" providerId="ADAL" clId="{42555F7F-F14A-40B5-A815-DA41539E0E0C}" dt="2021-09-19T08:15:32.964" v="2578" actId="165"/>
          <ac:cxnSpMkLst>
            <pc:docMk/>
            <pc:sldMk cId="4037607546" sldId="289"/>
            <ac:cxnSpMk id="42" creationId="{AE39668B-6F78-42F0-890D-F5B66B14EEAF}"/>
          </ac:cxnSpMkLst>
        </pc:cxnChg>
        <pc:cxnChg chg="mod topLvl">
          <ac:chgData name="윤동진" userId="2fcd9c2e-b7f8-4d2a-8c90-80f9a983f291" providerId="ADAL" clId="{42555F7F-F14A-40B5-A815-DA41539E0E0C}" dt="2021-09-19T08:15:32.964" v="2578" actId="165"/>
          <ac:cxnSpMkLst>
            <pc:docMk/>
            <pc:sldMk cId="4037607546" sldId="289"/>
            <ac:cxnSpMk id="44" creationId="{C4550E14-2050-47C5-8A25-974CDDFA792D}"/>
          </ac:cxnSpMkLst>
        </pc:cxnChg>
        <pc:cxnChg chg="mod topLvl">
          <ac:chgData name="윤동진" userId="2fcd9c2e-b7f8-4d2a-8c90-80f9a983f291" providerId="ADAL" clId="{42555F7F-F14A-40B5-A815-DA41539E0E0C}" dt="2021-09-19T08:15:32.964" v="2578" actId="165"/>
          <ac:cxnSpMkLst>
            <pc:docMk/>
            <pc:sldMk cId="4037607546" sldId="289"/>
            <ac:cxnSpMk id="45" creationId="{D12010DB-367C-4242-B75B-8C5ACD96B572}"/>
          </ac:cxnSpMkLst>
        </pc:cxnChg>
        <pc:cxnChg chg="mod topLvl">
          <ac:chgData name="윤동진" userId="2fcd9c2e-b7f8-4d2a-8c90-80f9a983f291" providerId="ADAL" clId="{42555F7F-F14A-40B5-A815-DA41539E0E0C}" dt="2021-09-19T08:15:32.964" v="2578" actId="165"/>
          <ac:cxnSpMkLst>
            <pc:docMk/>
            <pc:sldMk cId="4037607546" sldId="289"/>
            <ac:cxnSpMk id="47" creationId="{D68D0B23-722C-4BB3-BB86-87AE6C889CA7}"/>
          </ac:cxnSpMkLst>
        </pc:cxnChg>
        <pc:cxnChg chg="mod topLvl">
          <ac:chgData name="윤동진" userId="2fcd9c2e-b7f8-4d2a-8c90-80f9a983f291" providerId="ADAL" clId="{42555F7F-F14A-40B5-A815-DA41539E0E0C}" dt="2021-09-19T08:15:32.964" v="2578" actId="165"/>
          <ac:cxnSpMkLst>
            <pc:docMk/>
            <pc:sldMk cId="4037607546" sldId="289"/>
            <ac:cxnSpMk id="48" creationId="{AEE076C9-24D2-4E6F-95E3-4CCC2D699D6E}"/>
          </ac:cxnSpMkLst>
        </pc:cxnChg>
        <pc:cxnChg chg="mod topLvl">
          <ac:chgData name="윤동진" userId="2fcd9c2e-b7f8-4d2a-8c90-80f9a983f291" providerId="ADAL" clId="{42555F7F-F14A-40B5-A815-DA41539E0E0C}" dt="2021-09-19T08:15:32.964" v="2578" actId="165"/>
          <ac:cxnSpMkLst>
            <pc:docMk/>
            <pc:sldMk cId="4037607546" sldId="289"/>
            <ac:cxnSpMk id="50" creationId="{8A947F1C-7FBB-4837-9599-084D65A4C3FE}"/>
          </ac:cxnSpMkLst>
        </pc:cxnChg>
        <pc:cxnChg chg="mod topLvl">
          <ac:chgData name="윤동진" userId="2fcd9c2e-b7f8-4d2a-8c90-80f9a983f291" providerId="ADAL" clId="{42555F7F-F14A-40B5-A815-DA41539E0E0C}" dt="2021-09-19T08:15:32.964" v="2578" actId="165"/>
          <ac:cxnSpMkLst>
            <pc:docMk/>
            <pc:sldMk cId="4037607546" sldId="289"/>
            <ac:cxnSpMk id="51" creationId="{CBE58246-9ECB-4BB4-997E-B1A10FF8790E}"/>
          </ac:cxnSpMkLst>
        </pc:cxnChg>
        <pc:cxnChg chg="mod topLvl">
          <ac:chgData name="윤동진" userId="2fcd9c2e-b7f8-4d2a-8c90-80f9a983f291" providerId="ADAL" clId="{42555F7F-F14A-40B5-A815-DA41539E0E0C}" dt="2021-09-19T08:15:32.964" v="2578" actId="165"/>
          <ac:cxnSpMkLst>
            <pc:docMk/>
            <pc:sldMk cId="4037607546" sldId="289"/>
            <ac:cxnSpMk id="53" creationId="{DC8A454C-1081-4108-9FA1-C13C758CF28B}"/>
          </ac:cxnSpMkLst>
        </pc:cxnChg>
        <pc:cxnChg chg="mod topLvl">
          <ac:chgData name="윤동진" userId="2fcd9c2e-b7f8-4d2a-8c90-80f9a983f291" providerId="ADAL" clId="{42555F7F-F14A-40B5-A815-DA41539E0E0C}" dt="2021-09-19T08:15:32.964" v="2578" actId="165"/>
          <ac:cxnSpMkLst>
            <pc:docMk/>
            <pc:sldMk cId="4037607546" sldId="289"/>
            <ac:cxnSpMk id="54" creationId="{F54F2E59-C43D-42CD-B119-4F79D8D8FD49}"/>
          </ac:cxnSpMkLst>
        </pc:cxnChg>
        <pc:cxnChg chg="mod topLvl">
          <ac:chgData name="윤동진" userId="2fcd9c2e-b7f8-4d2a-8c90-80f9a983f291" providerId="ADAL" clId="{42555F7F-F14A-40B5-A815-DA41539E0E0C}" dt="2021-09-19T08:15:32.964" v="2578" actId="165"/>
          <ac:cxnSpMkLst>
            <pc:docMk/>
            <pc:sldMk cId="4037607546" sldId="289"/>
            <ac:cxnSpMk id="56" creationId="{BEA71FE8-06BD-4A1A-9346-BA6EBB285EE0}"/>
          </ac:cxnSpMkLst>
        </pc:cxnChg>
        <pc:cxnChg chg="mod topLvl">
          <ac:chgData name="윤동진" userId="2fcd9c2e-b7f8-4d2a-8c90-80f9a983f291" providerId="ADAL" clId="{42555F7F-F14A-40B5-A815-DA41539E0E0C}" dt="2021-09-19T08:15:32.964" v="2578" actId="165"/>
          <ac:cxnSpMkLst>
            <pc:docMk/>
            <pc:sldMk cId="4037607546" sldId="289"/>
            <ac:cxnSpMk id="57" creationId="{9A314757-5AF0-42F7-98CB-9E695BDEA85A}"/>
          </ac:cxnSpMkLst>
        </pc:cxnChg>
        <pc:cxnChg chg="mod topLvl">
          <ac:chgData name="윤동진" userId="2fcd9c2e-b7f8-4d2a-8c90-80f9a983f291" providerId="ADAL" clId="{42555F7F-F14A-40B5-A815-DA41539E0E0C}" dt="2021-09-19T08:15:32.964" v="2578" actId="165"/>
          <ac:cxnSpMkLst>
            <pc:docMk/>
            <pc:sldMk cId="4037607546" sldId="289"/>
            <ac:cxnSpMk id="59" creationId="{89E01336-3BB5-46CF-928F-5F35A5673DEE}"/>
          </ac:cxnSpMkLst>
        </pc:cxnChg>
        <pc:cxnChg chg="mod topLvl">
          <ac:chgData name="윤동진" userId="2fcd9c2e-b7f8-4d2a-8c90-80f9a983f291" providerId="ADAL" clId="{42555F7F-F14A-40B5-A815-DA41539E0E0C}" dt="2021-09-19T08:15:32.964" v="2578" actId="165"/>
          <ac:cxnSpMkLst>
            <pc:docMk/>
            <pc:sldMk cId="4037607546" sldId="289"/>
            <ac:cxnSpMk id="60" creationId="{D381C893-1F75-4221-B2A0-8C13009BB394}"/>
          </ac:cxnSpMkLst>
        </pc:cxnChg>
        <pc:cxnChg chg="mod topLvl">
          <ac:chgData name="윤동진" userId="2fcd9c2e-b7f8-4d2a-8c90-80f9a983f291" providerId="ADAL" clId="{42555F7F-F14A-40B5-A815-DA41539E0E0C}" dt="2021-09-19T08:15:32.964" v="2578" actId="165"/>
          <ac:cxnSpMkLst>
            <pc:docMk/>
            <pc:sldMk cId="4037607546" sldId="289"/>
            <ac:cxnSpMk id="70" creationId="{E9B1893C-EB78-416B-BCCC-104FD832FCF9}"/>
          </ac:cxnSpMkLst>
        </pc:cxnChg>
        <pc:cxnChg chg="mod topLvl">
          <ac:chgData name="윤동진" userId="2fcd9c2e-b7f8-4d2a-8c90-80f9a983f291" providerId="ADAL" clId="{42555F7F-F14A-40B5-A815-DA41539E0E0C}" dt="2021-09-19T08:15:32.964" v="2578" actId="165"/>
          <ac:cxnSpMkLst>
            <pc:docMk/>
            <pc:sldMk cId="4037607546" sldId="289"/>
            <ac:cxnSpMk id="71" creationId="{9F52A181-97BD-4F45-A748-4A719FE2342D}"/>
          </ac:cxnSpMkLst>
        </pc:cxnChg>
        <pc:cxnChg chg="mod topLvl">
          <ac:chgData name="윤동진" userId="2fcd9c2e-b7f8-4d2a-8c90-80f9a983f291" providerId="ADAL" clId="{42555F7F-F14A-40B5-A815-DA41539E0E0C}" dt="2021-09-19T08:15:32.964" v="2578" actId="165"/>
          <ac:cxnSpMkLst>
            <pc:docMk/>
            <pc:sldMk cId="4037607546" sldId="289"/>
            <ac:cxnSpMk id="80" creationId="{91C02972-3876-425F-B2A3-025CFF3543CD}"/>
          </ac:cxnSpMkLst>
        </pc:cxnChg>
        <pc:cxnChg chg="mod topLvl">
          <ac:chgData name="윤동진" userId="2fcd9c2e-b7f8-4d2a-8c90-80f9a983f291" providerId="ADAL" clId="{42555F7F-F14A-40B5-A815-DA41539E0E0C}" dt="2021-09-19T08:15:32.964" v="2578" actId="165"/>
          <ac:cxnSpMkLst>
            <pc:docMk/>
            <pc:sldMk cId="4037607546" sldId="289"/>
            <ac:cxnSpMk id="81" creationId="{D2A4FF24-C78A-49C5-A534-A19CBB4268B3}"/>
          </ac:cxnSpMkLst>
        </pc:cxnChg>
        <pc:cxnChg chg="add del mod">
          <ac:chgData name="윤동진" userId="2fcd9c2e-b7f8-4d2a-8c90-80f9a983f291" providerId="ADAL" clId="{42555F7F-F14A-40B5-A815-DA41539E0E0C}" dt="2021-09-19T08:14:46.324" v="2570" actId="478"/>
          <ac:cxnSpMkLst>
            <pc:docMk/>
            <pc:sldMk cId="4037607546" sldId="289"/>
            <ac:cxnSpMk id="84" creationId="{69A2D1D2-BCB2-4418-B083-6EE3941B1687}"/>
          </ac:cxnSpMkLst>
        </pc:cxnChg>
        <pc:cxnChg chg="add del mod">
          <ac:chgData name="윤동진" userId="2fcd9c2e-b7f8-4d2a-8c90-80f9a983f291" providerId="ADAL" clId="{42555F7F-F14A-40B5-A815-DA41539E0E0C}" dt="2021-09-19T08:14:44.851" v="2569" actId="478"/>
          <ac:cxnSpMkLst>
            <pc:docMk/>
            <pc:sldMk cId="4037607546" sldId="289"/>
            <ac:cxnSpMk id="91" creationId="{DA56679E-09B6-4376-928C-E4C6235790BE}"/>
          </ac:cxnSpMkLst>
        </pc:cxnChg>
        <pc:cxnChg chg="add del mod">
          <ac:chgData name="윤동진" userId="2fcd9c2e-b7f8-4d2a-8c90-80f9a983f291" providerId="ADAL" clId="{42555F7F-F14A-40B5-A815-DA41539E0E0C}" dt="2021-09-19T08:14:46.779" v="2571" actId="478"/>
          <ac:cxnSpMkLst>
            <pc:docMk/>
            <pc:sldMk cId="4037607546" sldId="289"/>
            <ac:cxnSpMk id="93" creationId="{5752B8E3-4444-46C3-9C7D-F46FD69EC4F6}"/>
          </ac:cxnSpMkLst>
        </pc:cxnChg>
        <pc:cxnChg chg="add del mod">
          <ac:chgData name="윤동진" userId="2fcd9c2e-b7f8-4d2a-8c90-80f9a983f291" providerId="ADAL" clId="{42555F7F-F14A-40B5-A815-DA41539E0E0C}" dt="2021-09-19T08:14:47.684" v="2572" actId="478"/>
          <ac:cxnSpMkLst>
            <pc:docMk/>
            <pc:sldMk cId="4037607546" sldId="289"/>
            <ac:cxnSpMk id="95" creationId="{C0401BA4-6F8F-45CE-AC0D-88813FEEA2CA}"/>
          </ac:cxnSpMkLst>
        </pc:cxnChg>
        <pc:cxnChg chg="add mod">
          <ac:chgData name="윤동진" userId="2fcd9c2e-b7f8-4d2a-8c90-80f9a983f291" providerId="ADAL" clId="{42555F7F-F14A-40B5-A815-DA41539E0E0C}" dt="2021-09-19T08:02:44.554" v="2019" actId="1076"/>
          <ac:cxnSpMkLst>
            <pc:docMk/>
            <pc:sldMk cId="4037607546" sldId="289"/>
            <ac:cxnSpMk id="105" creationId="{5FD03683-4366-41BF-B1DC-17258A11364D}"/>
          </ac:cxnSpMkLst>
        </pc:cxnChg>
        <pc:cxnChg chg="add mod">
          <ac:chgData name="윤동진" userId="2fcd9c2e-b7f8-4d2a-8c90-80f9a983f291" providerId="ADAL" clId="{42555F7F-F14A-40B5-A815-DA41539E0E0C}" dt="2021-09-19T08:02:44.554" v="2019" actId="1076"/>
          <ac:cxnSpMkLst>
            <pc:docMk/>
            <pc:sldMk cId="4037607546" sldId="289"/>
            <ac:cxnSpMk id="108" creationId="{886CD453-9099-4773-9FCE-47C489868238}"/>
          </ac:cxnSpMkLst>
        </pc:cxnChg>
      </pc:sldChg>
      <pc:sldChg chg="addSp delSp modSp add mod modAnim">
        <pc:chgData name="윤동진" userId="2fcd9c2e-b7f8-4d2a-8c90-80f9a983f291" providerId="ADAL" clId="{42555F7F-F14A-40B5-A815-DA41539E0E0C}" dt="2021-09-19T08:25:51.656" v="3048" actId="1076"/>
        <pc:sldMkLst>
          <pc:docMk/>
          <pc:sldMk cId="2081827860" sldId="290"/>
        </pc:sldMkLst>
        <pc:spChg chg="add del mod">
          <ac:chgData name="윤동진" userId="2fcd9c2e-b7f8-4d2a-8c90-80f9a983f291" providerId="ADAL" clId="{42555F7F-F14A-40B5-A815-DA41539E0E0C}" dt="2021-09-19T08:17:44.636" v="2601"/>
          <ac:spMkLst>
            <pc:docMk/>
            <pc:sldMk cId="2081827860" sldId="290"/>
            <ac:spMk id="85" creationId="{563936E0-92E5-4D2C-BAB6-6D06C40109C1}"/>
          </ac:spMkLst>
        </pc:spChg>
        <pc:spChg chg="add del mod">
          <ac:chgData name="윤동진" userId="2fcd9c2e-b7f8-4d2a-8c90-80f9a983f291" providerId="ADAL" clId="{42555F7F-F14A-40B5-A815-DA41539E0E0C}" dt="2021-09-19T08:17:44.636" v="2601"/>
          <ac:spMkLst>
            <pc:docMk/>
            <pc:sldMk cId="2081827860" sldId="290"/>
            <ac:spMk id="86" creationId="{B217FE22-2BFA-429F-9F31-335E8A960CE2}"/>
          </ac:spMkLst>
        </pc:spChg>
        <pc:spChg chg="mod">
          <ac:chgData name="윤동진" userId="2fcd9c2e-b7f8-4d2a-8c90-80f9a983f291" providerId="ADAL" clId="{42555F7F-F14A-40B5-A815-DA41539E0E0C}" dt="2021-09-19T08:25:51.656" v="3048" actId="1076"/>
          <ac:spMkLst>
            <pc:docMk/>
            <pc:sldMk cId="2081827860" sldId="290"/>
            <ac:spMk id="87" creationId="{05909709-C570-4F1A-AA63-C56465849F11}"/>
          </ac:spMkLst>
        </pc:spChg>
        <pc:spChg chg="add del mod">
          <ac:chgData name="윤동진" userId="2fcd9c2e-b7f8-4d2a-8c90-80f9a983f291" providerId="ADAL" clId="{42555F7F-F14A-40B5-A815-DA41539E0E0C}" dt="2021-09-19T08:17:44.636" v="2601"/>
          <ac:spMkLst>
            <pc:docMk/>
            <pc:sldMk cId="2081827860" sldId="290"/>
            <ac:spMk id="88" creationId="{50F57122-251D-45AB-B7EA-92CD564BFACC}"/>
          </ac:spMkLst>
        </pc:spChg>
        <pc:spChg chg="add del mod">
          <ac:chgData name="윤동진" userId="2fcd9c2e-b7f8-4d2a-8c90-80f9a983f291" providerId="ADAL" clId="{42555F7F-F14A-40B5-A815-DA41539E0E0C}" dt="2021-09-19T08:17:58.893" v="2604"/>
          <ac:spMkLst>
            <pc:docMk/>
            <pc:sldMk cId="2081827860" sldId="290"/>
            <ac:spMk id="89" creationId="{8BC24A16-A2B1-40DC-8816-A4599F46F1FC}"/>
          </ac:spMkLst>
        </pc:spChg>
        <pc:spChg chg="add del mod">
          <ac:chgData name="윤동진" userId="2fcd9c2e-b7f8-4d2a-8c90-80f9a983f291" providerId="ADAL" clId="{42555F7F-F14A-40B5-A815-DA41539E0E0C}" dt="2021-09-19T08:17:58.893" v="2604"/>
          <ac:spMkLst>
            <pc:docMk/>
            <pc:sldMk cId="2081827860" sldId="290"/>
            <ac:spMk id="90" creationId="{D23DCF52-4BEA-47AA-B6AE-D79481986A2E}"/>
          </ac:spMkLst>
        </pc:spChg>
        <pc:spChg chg="add del mod">
          <ac:chgData name="윤동진" userId="2fcd9c2e-b7f8-4d2a-8c90-80f9a983f291" providerId="ADAL" clId="{42555F7F-F14A-40B5-A815-DA41539E0E0C}" dt="2021-09-19T08:17:58.893" v="2604"/>
          <ac:spMkLst>
            <pc:docMk/>
            <pc:sldMk cId="2081827860" sldId="290"/>
            <ac:spMk id="92" creationId="{81F197F2-5A60-4FBA-AA0E-FC3408C20455}"/>
          </ac:spMkLst>
        </pc:spChg>
        <pc:spChg chg="add del mod">
          <ac:chgData name="윤동진" userId="2fcd9c2e-b7f8-4d2a-8c90-80f9a983f291" providerId="ADAL" clId="{42555F7F-F14A-40B5-A815-DA41539E0E0C}" dt="2021-09-19T08:18:47.940" v="2610" actId="478"/>
          <ac:spMkLst>
            <pc:docMk/>
            <pc:sldMk cId="2081827860" sldId="290"/>
            <ac:spMk id="94" creationId="{5238CFFC-17C6-4703-95B1-D71C4D646D8C}"/>
          </ac:spMkLst>
        </pc:spChg>
        <pc:spChg chg="add del mod">
          <ac:chgData name="윤동진" userId="2fcd9c2e-b7f8-4d2a-8c90-80f9a983f291" providerId="ADAL" clId="{42555F7F-F14A-40B5-A815-DA41539E0E0C}" dt="2021-09-19T08:18:47.940" v="2610" actId="478"/>
          <ac:spMkLst>
            <pc:docMk/>
            <pc:sldMk cId="2081827860" sldId="290"/>
            <ac:spMk id="96" creationId="{7D5AC488-8988-457E-BB0F-049CE80FF5F6}"/>
          </ac:spMkLst>
        </pc:spChg>
        <pc:spChg chg="add del mod">
          <ac:chgData name="윤동진" userId="2fcd9c2e-b7f8-4d2a-8c90-80f9a983f291" providerId="ADAL" clId="{42555F7F-F14A-40B5-A815-DA41539E0E0C}" dt="2021-09-19T08:18:47.940" v="2610" actId="478"/>
          <ac:spMkLst>
            <pc:docMk/>
            <pc:sldMk cId="2081827860" sldId="290"/>
            <ac:spMk id="97" creationId="{80482061-0D00-4E2D-9C36-57A3C76F7EFF}"/>
          </ac:spMkLst>
        </pc:spChg>
        <pc:spChg chg="mod">
          <ac:chgData name="윤동진" userId="2fcd9c2e-b7f8-4d2a-8c90-80f9a983f291" providerId="ADAL" clId="{42555F7F-F14A-40B5-A815-DA41539E0E0C}" dt="2021-09-19T08:25:10.283" v="3037" actId="1076"/>
          <ac:spMkLst>
            <pc:docMk/>
            <pc:sldMk cId="2081827860" sldId="290"/>
            <ac:spMk id="117" creationId="{5C9C01BC-8120-4E88-9E37-0C837C0144AB}"/>
          </ac:spMkLst>
        </pc:spChg>
        <pc:spChg chg="add del">
          <ac:chgData name="윤동진" userId="2fcd9c2e-b7f8-4d2a-8c90-80f9a983f291" providerId="ADAL" clId="{42555F7F-F14A-40B5-A815-DA41539E0E0C}" dt="2021-09-19T08:17:42.573" v="2599" actId="21"/>
          <ac:spMkLst>
            <pc:docMk/>
            <pc:sldMk cId="2081827860" sldId="290"/>
            <ac:spMk id="118" creationId="{FD08993F-BA0C-4C04-AA7A-3E8F90B7666B}"/>
          </ac:spMkLst>
        </pc:spChg>
        <pc:spChg chg="add del">
          <ac:chgData name="윤동진" userId="2fcd9c2e-b7f8-4d2a-8c90-80f9a983f291" providerId="ADAL" clId="{42555F7F-F14A-40B5-A815-DA41539E0E0C}" dt="2021-09-19T08:17:42.573" v="2599" actId="21"/>
          <ac:spMkLst>
            <pc:docMk/>
            <pc:sldMk cId="2081827860" sldId="290"/>
            <ac:spMk id="119" creationId="{9222FEEE-FCBD-4E09-BCF5-B916DD902ECA}"/>
          </ac:spMkLst>
        </pc:spChg>
        <pc:spChg chg="add del">
          <ac:chgData name="윤동진" userId="2fcd9c2e-b7f8-4d2a-8c90-80f9a983f291" providerId="ADAL" clId="{42555F7F-F14A-40B5-A815-DA41539E0E0C}" dt="2021-09-19T08:17:42.573" v="2599" actId="21"/>
          <ac:spMkLst>
            <pc:docMk/>
            <pc:sldMk cId="2081827860" sldId="290"/>
            <ac:spMk id="121" creationId="{8F33985E-972A-4545-A0A6-8A80966CBB77}"/>
          </ac:spMkLst>
        </pc:spChg>
      </pc:sldChg>
      <pc:sldChg chg="addSp delSp modSp add mod delAnim modAnim">
        <pc:chgData name="윤동진" userId="2fcd9c2e-b7f8-4d2a-8c90-80f9a983f291" providerId="ADAL" clId="{42555F7F-F14A-40B5-A815-DA41539E0E0C}" dt="2021-09-19T08:52:45.274" v="3372" actId="113"/>
        <pc:sldMkLst>
          <pc:docMk/>
          <pc:sldMk cId="2693207964" sldId="291"/>
        </pc:sldMkLst>
        <pc:spChg chg="mod">
          <ac:chgData name="윤동진" userId="2fcd9c2e-b7f8-4d2a-8c90-80f9a983f291" providerId="ADAL" clId="{42555F7F-F14A-40B5-A815-DA41539E0E0C}" dt="2021-09-19T08:52:45.274" v="3372" actId="113"/>
          <ac:spMkLst>
            <pc:docMk/>
            <pc:sldMk cId="2693207964" sldId="291"/>
            <ac:spMk id="3" creationId="{43D3C7D8-096C-488E-85BF-45776ADEEF77}"/>
          </ac:spMkLst>
        </pc:spChg>
        <pc:spChg chg="add mod">
          <ac:chgData name="윤동진" userId="2fcd9c2e-b7f8-4d2a-8c90-80f9a983f291" providerId="ADAL" clId="{42555F7F-F14A-40B5-A815-DA41539E0E0C}" dt="2021-09-19T08:46:32.485" v="3134" actId="1035"/>
          <ac:spMkLst>
            <pc:docMk/>
            <pc:sldMk cId="2693207964" sldId="291"/>
            <ac:spMk id="4" creationId="{8695B914-7261-4D6E-AC2F-F034C7D0D2B2}"/>
          </ac:spMkLst>
        </pc:spChg>
        <pc:spChg chg="mod">
          <ac:chgData name="윤동진" userId="2fcd9c2e-b7f8-4d2a-8c90-80f9a983f291" providerId="ADAL" clId="{42555F7F-F14A-40B5-A815-DA41539E0E0C}" dt="2021-09-19T08:45:09.443" v="3121" actId="1076"/>
          <ac:spMkLst>
            <pc:docMk/>
            <pc:sldMk cId="2693207964" sldId="291"/>
            <ac:spMk id="37" creationId="{11EBA461-7CD1-4099-8CC9-519FE31AA0C4}"/>
          </ac:spMkLst>
        </pc:spChg>
        <pc:spChg chg="mod">
          <ac:chgData name="윤동진" userId="2fcd9c2e-b7f8-4d2a-8c90-80f9a983f291" providerId="ADAL" clId="{42555F7F-F14A-40B5-A815-DA41539E0E0C}" dt="2021-09-19T08:45:09.443" v="3121" actId="1076"/>
          <ac:spMkLst>
            <pc:docMk/>
            <pc:sldMk cId="2693207964" sldId="291"/>
            <ac:spMk id="39" creationId="{D0FFBCCE-32AA-4530-9551-BD6AB9A28BAE}"/>
          </ac:spMkLst>
        </pc:spChg>
        <pc:spChg chg="mod">
          <ac:chgData name="윤동진" userId="2fcd9c2e-b7f8-4d2a-8c90-80f9a983f291" providerId="ADAL" clId="{42555F7F-F14A-40B5-A815-DA41539E0E0C}" dt="2021-09-19T08:45:09.443" v="3121" actId="1076"/>
          <ac:spMkLst>
            <pc:docMk/>
            <pc:sldMk cId="2693207964" sldId="291"/>
            <ac:spMk id="64" creationId="{6F385EA4-B734-4D2D-AF37-77E134962474}"/>
          </ac:spMkLst>
        </pc:spChg>
        <pc:spChg chg="mod">
          <ac:chgData name="윤동진" userId="2fcd9c2e-b7f8-4d2a-8c90-80f9a983f291" providerId="ADAL" clId="{42555F7F-F14A-40B5-A815-DA41539E0E0C}" dt="2021-09-19T08:45:09.443" v="3121" actId="1076"/>
          <ac:spMkLst>
            <pc:docMk/>
            <pc:sldMk cId="2693207964" sldId="291"/>
            <ac:spMk id="67" creationId="{D0DDB3B7-577B-45FC-A838-E09415E6AFE2}"/>
          </ac:spMkLst>
        </pc:spChg>
        <pc:spChg chg="mod">
          <ac:chgData name="윤동진" userId="2fcd9c2e-b7f8-4d2a-8c90-80f9a983f291" providerId="ADAL" clId="{42555F7F-F14A-40B5-A815-DA41539E0E0C}" dt="2021-09-19T08:45:09.443" v="3121" actId="1076"/>
          <ac:spMkLst>
            <pc:docMk/>
            <pc:sldMk cId="2693207964" sldId="291"/>
            <ac:spMk id="68" creationId="{86A10289-18B0-44C0-BBEB-538ECA8EBAC0}"/>
          </ac:spMkLst>
        </pc:spChg>
        <pc:spChg chg="mod">
          <ac:chgData name="윤동진" userId="2fcd9c2e-b7f8-4d2a-8c90-80f9a983f291" providerId="ADAL" clId="{42555F7F-F14A-40B5-A815-DA41539E0E0C}" dt="2021-09-19T08:45:09.443" v="3121" actId="1076"/>
          <ac:spMkLst>
            <pc:docMk/>
            <pc:sldMk cId="2693207964" sldId="291"/>
            <ac:spMk id="73" creationId="{513FF5E0-7B74-4816-B1CA-24D50129A3CD}"/>
          </ac:spMkLst>
        </pc:spChg>
        <pc:spChg chg="mod">
          <ac:chgData name="윤동진" userId="2fcd9c2e-b7f8-4d2a-8c90-80f9a983f291" providerId="ADAL" clId="{42555F7F-F14A-40B5-A815-DA41539E0E0C}" dt="2021-09-19T08:45:09.443" v="3121" actId="1076"/>
          <ac:spMkLst>
            <pc:docMk/>
            <pc:sldMk cId="2693207964" sldId="291"/>
            <ac:spMk id="74" creationId="{12F7C807-F392-49B7-BE7F-E93B35087C0E}"/>
          </ac:spMkLst>
        </pc:spChg>
        <pc:spChg chg="mod">
          <ac:chgData name="윤동진" userId="2fcd9c2e-b7f8-4d2a-8c90-80f9a983f291" providerId="ADAL" clId="{42555F7F-F14A-40B5-A815-DA41539E0E0C}" dt="2021-09-19T08:45:09.443" v="3121" actId="1076"/>
          <ac:spMkLst>
            <pc:docMk/>
            <pc:sldMk cId="2693207964" sldId="291"/>
            <ac:spMk id="75" creationId="{D68ACEEA-1DFF-46F8-ADD6-0728F9AF9986}"/>
          </ac:spMkLst>
        </pc:spChg>
        <pc:spChg chg="mod">
          <ac:chgData name="윤동진" userId="2fcd9c2e-b7f8-4d2a-8c90-80f9a983f291" providerId="ADAL" clId="{42555F7F-F14A-40B5-A815-DA41539E0E0C}" dt="2021-09-19T08:45:09.443" v="3121" actId="1076"/>
          <ac:spMkLst>
            <pc:docMk/>
            <pc:sldMk cId="2693207964" sldId="291"/>
            <ac:spMk id="76" creationId="{568781A6-85CB-476A-907A-8049E9885FBB}"/>
          </ac:spMkLst>
        </pc:spChg>
        <pc:spChg chg="mod">
          <ac:chgData name="윤동진" userId="2fcd9c2e-b7f8-4d2a-8c90-80f9a983f291" providerId="ADAL" clId="{42555F7F-F14A-40B5-A815-DA41539E0E0C}" dt="2021-09-19T08:45:09.443" v="3121" actId="1076"/>
          <ac:spMkLst>
            <pc:docMk/>
            <pc:sldMk cId="2693207964" sldId="291"/>
            <ac:spMk id="77" creationId="{007AE840-13B8-48E1-ACEF-A2EAFDC47538}"/>
          </ac:spMkLst>
        </pc:spChg>
        <pc:spChg chg="del">
          <ac:chgData name="윤동진" userId="2fcd9c2e-b7f8-4d2a-8c90-80f9a983f291" providerId="ADAL" clId="{42555F7F-F14A-40B5-A815-DA41539E0E0C}" dt="2021-09-19T08:44:54.941" v="3115" actId="478"/>
          <ac:spMkLst>
            <pc:docMk/>
            <pc:sldMk cId="2693207964" sldId="291"/>
            <ac:spMk id="87" creationId="{05909709-C570-4F1A-AA63-C56465849F11}"/>
          </ac:spMkLst>
        </pc:spChg>
        <pc:spChg chg="del">
          <ac:chgData name="윤동진" userId="2fcd9c2e-b7f8-4d2a-8c90-80f9a983f291" providerId="ADAL" clId="{42555F7F-F14A-40B5-A815-DA41539E0E0C}" dt="2021-09-19T08:44:54.941" v="3115" actId="478"/>
          <ac:spMkLst>
            <pc:docMk/>
            <pc:sldMk cId="2693207964" sldId="291"/>
            <ac:spMk id="110" creationId="{D1D79D0D-B9DF-4425-8874-95EBB971D2ED}"/>
          </ac:spMkLst>
        </pc:spChg>
        <pc:spChg chg="del">
          <ac:chgData name="윤동진" userId="2fcd9c2e-b7f8-4d2a-8c90-80f9a983f291" providerId="ADAL" clId="{42555F7F-F14A-40B5-A815-DA41539E0E0C}" dt="2021-09-19T08:44:54.941" v="3115" actId="478"/>
          <ac:spMkLst>
            <pc:docMk/>
            <pc:sldMk cId="2693207964" sldId="291"/>
            <ac:spMk id="112" creationId="{882761B7-A6EE-470B-B6C1-5D4CF331E820}"/>
          </ac:spMkLst>
        </pc:spChg>
        <pc:spChg chg="del">
          <ac:chgData name="윤동진" userId="2fcd9c2e-b7f8-4d2a-8c90-80f9a983f291" providerId="ADAL" clId="{42555F7F-F14A-40B5-A815-DA41539E0E0C}" dt="2021-09-19T08:44:54.941" v="3115" actId="478"/>
          <ac:spMkLst>
            <pc:docMk/>
            <pc:sldMk cId="2693207964" sldId="291"/>
            <ac:spMk id="117" creationId="{5C9C01BC-8120-4E88-9E37-0C837C0144AB}"/>
          </ac:spMkLst>
        </pc:spChg>
        <pc:grpChg chg="mod">
          <ac:chgData name="윤동진" userId="2fcd9c2e-b7f8-4d2a-8c90-80f9a983f291" providerId="ADAL" clId="{42555F7F-F14A-40B5-A815-DA41539E0E0C}" dt="2021-09-19T08:45:09.443" v="3121" actId="1076"/>
          <ac:grpSpMkLst>
            <pc:docMk/>
            <pc:sldMk cId="2693207964" sldId="291"/>
            <ac:grpSpMk id="40" creationId="{314D57DF-115F-46F6-B137-8941C2037EA4}"/>
          </ac:grpSpMkLst>
        </pc:grpChg>
        <pc:grpChg chg="mod">
          <ac:chgData name="윤동진" userId="2fcd9c2e-b7f8-4d2a-8c90-80f9a983f291" providerId="ADAL" clId="{42555F7F-F14A-40B5-A815-DA41539E0E0C}" dt="2021-09-19T08:45:09.443" v="3121" actId="1076"/>
          <ac:grpSpMkLst>
            <pc:docMk/>
            <pc:sldMk cId="2693207964" sldId="291"/>
            <ac:grpSpMk id="43" creationId="{D8675095-BBB7-4B0C-8EC6-0EC5F0246A3C}"/>
          </ac:grpSpMkLst>
        </pc:grpChg>
        <pc:grpChg chg="mod">
          <ac:chgData name="윤동진" userId="2fcd9c2e-b7f8-4d2a-8c90-80f9a983f291" providerId="ADAL" clId="{42555F7F-F14A-40B5-A815-DA41539E0E0C}" dt="2021-09-19T08:45:09.443" v="3121" actId="1076"/>
          <ac:grpSpMkLst>
            <pc:docMk/>
            <pc:sldMk cId="2693207964" sldId="291"/>
            <ac:grpSpMk id="46" creationId="{160B7FF7-D7CD-4BA5-941D-004047DE68D9}"/>
          </ac:grpSpMkLst>
        </pc:grpChg>
        <pc:grpChg chg="mod">
          <ac:chgData name="윤동진" userId="2fcd9c2e-b7f8-4d2a-8c90-80f9a983f291" providerId="ADAL" clId="{42555F7F-F14A-40B5-A815-DA41539E0E0C}" dt="2021-09-19T08:45:09.443" v="3121" actId="1076"/>
          <ac:grpSpMkLst>
            <pc:docMk/>
            <pc:sldMk cId="2693207964" sldId="291"/>
            <ac:grpSpMk id="49" creationId="{741C2AA3-C53E-41FE-94C7-CD7B02B9DB3E}"/>
          </ac:grpSpMkLst>
        </pc:grpChg>
        <pc:grpChg chg="mod">
          <ac:chgData name="윤동진" userId="2fcd9c2e-b7f8-4d2a-8c90-80f9a983f291" providerId="ADAL" clId="{42555F7F-F14A-40B5-A815-DA41539E0E0C}" dt="2021-09-19T08:45:09.443" v="3121" actId="1076"/>
          <ac:grpSpMkLst>
            <pc:docMk/>
            <pc:sldMk cId="2693207964" sldId="291"/>
            <ac:grpSpMk id="52" creationId="{9B968962-05FA-45AC-8D51-EDE648719DF1}"/>
          </ac:grpSpMkLst>
        </pc:grpChg>
        <pc:grpChg chg="mod">
          <ac:chgData name="윤동진" userId="2fcd9c2e-b7f8-4d2a-8c90-80f9a983f291" providerId="ADAL" clId="{42555F7F-F14A-40B5-A815-DA41539E0E0C}" dt="2021-09-19T08:45:09.443" v="3121" actId="1076"/>
          <ac:grpSpMkLst>
            <pc:docMk/>
            <pc:sldMk cId="2693207964" sldId="291"/>
            <ac:grpSpMk id="55" creationId="{FB9227A2-678C-4F70-9495-E1DAB149CE39}"/>
          </ac:grpSpMkLst>
        </pc:grpChg>
        <pc:grpChg chg="mod">
          <ac:chgData name="윤동진" userId="2fcd9c2e-b7f8-4d2a-8c90-80f9a983f291" providerId="ADAL" clId="{42555F7F-F14A-40B5-A815-DA41539E0E0C}" dt="2021-09-19T08:45:09.443" v="3121" actId="1076"/>
          <ac:grpSpMkLst>
            <pc:docMk/>
            <pc:sldMk cId="2693207964" sldId="291"/>
            <ac:grpSpMk id="58" creationId="{831ED42C-1D96-4340-8E5F-260267B48BC4}"/>
          </ac:grpSpMkLst>
        </pc:grpChg>
        <pc:grpChg chg="mod">
          <ac:chgData name="윤동진" userId="2fcd9c2e-b7f8-4d2a-8c90-80f9a983f291" providerId="ADAL" clId="{42555F7F-F14A-40B5-A815-DA41539E0E0C}" dt="2021-09-19T08:45:09.443" v="3121" actId="1076"/>
          <ac:grpSpMkLst>
            <pc:docMk/>
            <pc:sldMk cId="2693207964" sldId="291"/>
            <ac:grpSpMk id="69" creationId="{EBE852F2-00D9-4065-9863-DE09F53F6FF7}"/>
          </ac:grpSpMkLst>
        </pc:grpChg>
        <pc:grpChg chg="mod">
          <ac:chgData name="윤동진" userId="2fcd9c2e-b7f8-4d2a-8c90-80f9a983f291" providerId="ADAL" clId="{42555F7F-F14A-40B5-A815-DA41539E0E0C}" dt="2021-09-19T08:45:09.443" v="3121" actId="1076"/>
          <ac:grpSpMkLst>
            <pc:docMk/>
            <pc:sldMk cId="2693207964" sldId="291"/>
            <ac:grpSpMk id="79" creationId="{3AAE5A1A-83BE-49B6-80E6-9A09D115E21D}"/>
          </ac:grpSpMkLst>
        </pc:grpChg>
        <pc:graphicFrameChg chg="add mod modGraphic">
          <ac:chgData name="윤동진" userId="2fcd9c2e-b7f8-4d2a-8c90-80f9a983f291" providerId="ADAL" clId="{42555F7F-F14A-40B5-A815-DA41539E0E0C}" dt="2021-09-19T08:50:45.487" v="3264" actId="1076"/>
          <ac:graphicFrameMkLst>
            <pc:docMk/>
            <pc:sldMk cId="2693207964" sldId="291"/>
            <ac:graphicFrameMk id="11" creationId="{B1E5C867-7FE0-46D0-8D25-3B9CDE823BBC}"/>
          </ac:graphicFrameMkLst>
        </pc:graphicFrameChg>
        <pc:graphicFrameChg chg="mod">
          <ac:chgData name="윤동진" userId="2fcd9c2e-b7f8-4d2a-8c90-80f9a983f291" providerId="ADAL" clId="{42555F7F-F14A-40B5-A815-DA41539E0E0C}" dt="2021-09-19T08:45:09.443" v="3121" actId="1076"/>
          <ac:graphicFrameMkLst>
            <pc:docMk/>
            <pc:sldMk cId="2693207964" sldId="291"/>
            <ac:graphicFrameMk id="61" creationId="{D058EAED-9FB1-4675-8911-ECF880B2D27C}"/>
          </ac:graphicFrameMkLst>
        </pc:graphicFrameChg>
        <pc:graphicFrameChg chg="mod">
          <ac:chgData name="윤동진" userId="2fcd9c2e-b7f8-4d2a-8c90-80f9a983f291" providerId="ADAL" clId="{42555F7F-F14A-40B5-A815-DA41539E0E0C}" dt="2021-09-19T08:45:09.443" v="3121" actId="1076"/>
          <ac:graphicFrameMkLst>
            <pc:docMk/>
            <pc:sldMk cId="2693207964" sldId="291"/>
            <ac:graphicFrameMk id="62" creationId="{4638A511-D96C-418D-887A-47FF8D2F221F}"/>
          </ac:graphicFrameMkLst>
        </pc:graphicFrameChg>
        <pc:graphicFrameChg chg="mod">
          <ac:chgData name="윤동진" userId="2fcd9c2e-b7f8-4d2a-8c90-80f9a983f291" providerId="ADAL" clId="{42555F7F-F14A-40B5-A815-DA41539E0E0C}" dt="2021-09-19T08:45:09.443" v="3121" actId="1076"/>
          <ac:graphicFrameMkLst>
            <pc:docMk/>
            <pc:sldMk cId="2693207964" sldId="291"/>
            <ac:graphicFrameMk id="63" creationId="{2ED548C8-1FFA-42FD-BA92-457017FF167A}"/>
          </ac:graphicFrameMkLst>
        </pc:graphicFrameChg>
        <pc:graphicFrameChg chg="mod">
          <ac:chgData name="윤동진" userId="2fcd9c2e-b7f8-4d2a-8c90-80f9a983f291" providerId="ADAL" clId="{42555F7F-F14A-40B5-A815-DA41539E0E0C}" dt="2021-09-19T08:45:09.443" v="3121" actId="1076"/>
          <ac:graphicFrameMkLst>
            <pc:docMk/>
            <pc:sldMk cId="2693207964" sldId="291"/>
            <ac:graphicFrameMk id="72" creationId="{AB844FF4-F09A-4946-9281-F8DF39A05949}"/>
          </ac:graphicFrameMkLst>
        </pc:graphicFrameChg>
        <pc:graphicFrameChg chg="mod">
          <ac:chgData name="윤동진" userId="2fcd9c2e-b7f8-4d2a-8c90-80f9a983f291" providerId="ADAL" clId="{42555F7F-F14A-40B5-A815-DA41539E0E0C}" dt="2021-09-19T08:45:09.443" v="3121" actId="1076"/>
          <ac:graphicFrameMkLst>
            <pc:docMk/>
            <pc:sldMk cId="2693207964" sldId="291"/>
            <ac:graphicFrameMk id="78" creationId="{DB0441ED-480D-463A-828E-D5017AB14D1E}"/>
          </ac:graphicFrameMkLst>
        </pc:graphicFrameChg>
        <pc:graphicFrameChg chg="del">
          <ac:chgData name="윤동진" userId="2fcd9c2e-b7f8-4d2a-8c90-80f9a983f291" providerId="ADAL" clId="{42555F7F-F14A-40B5-A815-DA41539E0E0C}" dt="2021-09-19T08:44:54.941" v="3115" actId="478"/>
          <ac:graphicFrameMkLst>
            <pc:docMk/>
            <pc:sldMk cId="2693207964" sldId="291"/>
            <ac:graphicFrameMk id="82" creationId="{942E30BA-A77C-4AFC-8317-9594557124CA}"/>
          </ac:graphicFrameMkLst>
        </pc:graphicFrameChg>
        <pc:graphicFrameChg chg="del">
          <ac:chgData name="윤동진" userId="2fcd9c2e-b7f8-4d2a-8c90-80f9a983f291" providerId="ADAL" clId="{42555F7F-F14A-40B5-A815-DA41539E0E0C}" dt="2021-09-19T08:44:54.941" v="3115" actId="478"/>
          <ac:graphicFrameMkLst>
            <pc:docMk/>
            <pc:sldMk cId="2693207964" sldId="291"/>
            <ac:graphicFrameMk id="83" creationId="{BE1E48E7-132F-4B30-905A-C0781888A8E6}"/>
          </ac:graphicFrameMkLst>
        </pc:graphicFrameChg>
        <pc:graphicFrameChg chg="add mod modGraphic">
          <ac:chgData name="윤동진" userId="2fcd9c2e-b7f8-4d2a-8c90-80f9a983f291" providerId="ADAL" clId="{42555F7F-F14A-40B5-A815-DA41539E0E0C}" dt="2021-09-19T08:50:45.487" v="3264" actId="1076"/>
          <ac:graphicFrameMkLst>
            <pc:docMk/>
            <pc:sldMk cId="2693207964" sldId="291"/>
            <ac:graphicFrameMk id="85" creationId="{205F6FBE-4761-45AD-A9C8-D48C7B09BB87}"/>
          </ac:graphicFrameMkLst>
        </pc:graphicFrameChg>
        <pc:graphicFrameChg chg="add del mod modGraphic">
          <ac:chgData name="윤동진" userId="2fcd9c2e-b7f8-4d2a-8c90-80f9a983f291" providerId="ADAL" clId="{42555F7F-F14A-40B5-A815-DA41539E0E0C}" dt="2021-09-19T08:47:52.526" v="3161" actId="478"/>
          <ac:graphicFrameMkLst>
            <pc:docMk/>
            <pc:sldMk cId="2693207964" sldId="291"/>
            <ac:graphicFrameMk id="86" creationId="{9666F477-F627-411A-95FE-B9D71CE11302}"/>
          </ac:graphicFrameMkLst>
        </pc:graphicFrameChg>
        <pc:graphicFrameChg chg="add mod modGraphic">
          <ac:chgData name="윤동진" userId="2fcd9c2e-b7f8-4d2a-8c90-80f9a983f291" providerId="ADAL" clId="{42555F7F-F14A-40B5-A815-DA41539E0E0C}" dt="2021-09-19T08:50:45.487" v="3264" actId="1076"/>
          <ac:graphicFrameMkLst>
            <pc:docMk/>
            <pc:sldMk cId="2693207964" sldId="291"/>
            <ac:graphicFrameMk id="88" creationId="{5A19044F-A5BB-4ED2-A11E-CFFD37B459AB}"/>
          </ac:graphicFrameMkLst>
        </pc:graphicFrameChg>
        <pc:cxnChg chg="mod">
          <ac:chgData name="윤동진" userId="2fcd9c2e-b7f8-4d2a-8c90-80f9a983f291" providerId="ADAL" clId="{42555F7F-F14A-40B5-A815-DA41539E0E0C}" dt="2021-09-19T08:45:09.443" v="3121" actId="1076"/>
          <ac:cxnSpMkLst>
            <pc:docMk/>
            <pc:sldMk cId="2693207964" sldId="291"/>
            <ac:cxnSpMk id="32" creationId="{4623874C-9EEB-488B-8B6E-84B48442EA09}"/>
          </ac:cxnSpMkLst>
        </pc:cxnChg>
        <pc:cxnChg chg="mod">
          <ac:chgData name="윤동진" userId="2fcd9c2e-b7f8-4d2a-8c90-80f9a983f291" providerId="ADAL" clId="{42555F7F-F14A-40B5-A815-DA41539E0E0C}" dt="2021-09-19T08:45:09.443" v="3121" actId="1076"/>
          <ac:cxnSpMkLst>
            <pc:docMk/>
            <pc:sldMk cId="2693207964" sldId="291"/>
            <ac:cxnSpMk id="33" creationId="{F815E154-DFDD-4D6B-BD97-16380EF507B5}"/>
          </ac:cxnSpMkLst>
        </pc:cxnChg>
        <pc:cxnChg chg="mod">
          <ac:chgData name="윤동진" userId="2fcd9c2e-b7f8-4d2a-8c90-80f9a983f291" providerId="ADAL" clId="{42555F7F-F14A-40B5-A815-DA41539E0E0C}" dt="2021-09-19T08:45:09.443" v="3121" actId="1076"/>
          <ac:cxnSpMkLst>
            <pc:docMk/>
            <pc:sldMk cId="2693207964" sldId="291"/>
            <ac:cxnSpMk id="34" creationId="{D5413FC8-30C4-499A-A631-FB950B91EBAD}"/>
          </ac:cxnSpMkLst>
        </pc:cxnChg>
        <pc:cxnChg chg="mod">
          <ac:chgData name="윤동진" userId="2fcd9c2e-b7f8-4d2a-8c90-80f9a983f291" providerId="ADAL" clId="{42555F7F-F14A-40B5-A815-DA41539E0E0C}" dt="2021-09-19T08:45:09.443" v="3121" actId="1076"/>
          <ac:cxnSpMkLst>
            <pc:docMk/>
            <pc:sldMk cId="2693207964" sldId="291"/>
            <ac:cxnSpMk id="35" creationId="{F73F66C7-57FF-426D-B219-2CEA99DFA7D6}"/>
          </ac:cxnSpMkLst>
        </pc:cxnChg>
        <pc:cxnChg chg="mod">
          <ac:chgData name="윤동진" userId="2fcd9c2e-b7f8-4d2a-8c90-80f9a983f291" providerId="ADAL" clId="{42555F7F-F14A-40B5-A815-DA41539E0E0C}" dt="2021-09-19T08:45:09.443" v="3121" actId="1076"/>
          <ac:cxnSpMkLst>
            <pc:docMk/>
            <pc:sldMk cId="2693207964" sldId="291"/>
            <ac:cxnSpMk id="36" creationId="{CBAEF7C4-8A7B-4AA7-B22B-4C1CDF637A8B}"/>
          </ac:cxnSpMkLst>
        </pc:cxnChg>
        <pc:cxnChg chg="mod">
          <ac:chgData name="윤동진" userId="2fcd9c2e-b7f8-4d2a-8c90-80f9a983f291" providerId="ADAL" clId="{42555F7F-F14A-40B5-A815-DA41539E0E0C}" dt="2021-09-19T08:45:09.443" v="3121" actId="1076"/>
          <ac:cxnSpMkLst>
            <pc:docMk/>
            <pc:sldMk cId="2693207964" sldId="291"/>
            <ac:cxnSpMk id="38" creationId="{96CF0D95-0684-4159-AA0A-CF4168CDE657}"/>
          </ac:cxnSpMkLst>
        </pc:cxnChg>
        <pc:cxnChg chg="add del mod">
          <ac:chgData name="윤동진" userId="2fcd9c2e-b7f8-4d2a-8c90-80f9a983f291" providerId="ADAL" clId="{42555F7F-F14A-40B5-A815-DA41539E0E0C}" dt="2021-09-19T08:50:41.132" v="3263" actId="478"/>
          <ac:cxnSpMkLst>
            <pc:docMk/>
            <pc:sldMk cId="2693207964" sldId="291"/>
            <ac:cxnSpMk id="65" creationId="{565917B0-42C1-484C-8D3A-CB400B7AAA34}"/>
          </ac:cxnSpMkLst>
        </pc:cxnChg>
        <pc:cxnChg chg="del">
          <ac:chgData name="윤동진" userId="2fcd9c2e-b7f8-4d2a-8c90-80f9a983f291" providerId="ADAL" clId="{42555F7F-F14A-40B5-A815-DA41539E0E0C}" dt="2021-09-19T08:44:56.750" v="3116" actId="478"/>
          <ac:cxnSpMkLst>
            <pc:docMk/>
            <pc:sldMk cId="2693207964" sldId="291"/>
            <ac:cxnSpMk id="84" creationId="{69A2D1D2-BCB2-4418-B083-6EE3941B1687}"/>
          </ac:cxnSpMkLst>
        </pc:cxnChg>
        <pc:cxnChg chg="del">
          <ac:chgData name="윤동진" userId="2fcd9c2e-b7f8-4d2a-8c90-80f9a983f291" providerId="ADAL" clId="{42555F7F-F14A-40B5-A815-DA41539E0E0C}" dt="2021-09-19T08:44:58.798" v="3119" actId="478"/>
          <ac:cxnSpMkLst>
            <pc:docMk/>
            <pc:sldMk cId="2693207964" sldId="291"/>
            <ac:cxnSpMk id="91" creationId="{DA56679E-09B6-4376-928C-E4C6235790BE}"/>
          </ac:cxnSpMkLst>
        </pc:cxnChg>
        <pc:cxnChg chg="del">
          <ac:chgData name="윤동진" userId="2fcd9c2e-b7f8-4d2a-8c90-80f9a983f291" providerId="ADAL" clId="{42555F7F-F14A-40B5-A815-DA41539E0E0C}" dt="2021-09-19T08:44:57.525" v="3117" actId="478"/>
          <ac:cxnSpMkLst>
            <pc:docMk/>
            <pc:sldMk cId="2693207964" sldId="291"/>
            <ac:cxnSpMk id="93" creationId="{5752B8E3-4444-46C3-9C7D-F46FD69EC4F6}"/>
          </ac:cxnSpMkLst>
        </pc:cxnChg>
        <pc:cxnChg chg="del">
          <ac:chgData name="윤동진" userId="2fcd9c2e-b7f8-4d2a-8c90-80f9a983f291" providerId="ADAL" clId="{42555F7F-F14A-40B5-A815-DA41539E0E0C}" dt="2021-09-19T08:44:58.269" v="3118" actId="478"/>
          <ac:cxnSpMkLst>
            <pc:docMk/>
            <pc:sldMk cId="2693207964" sldId="291"/>
            <ac:cxnSpMk id="95" creationId="{C0401BA4-6F8F-45CE-AC0D-88813FEEA2CA}"/>
          </ac:cxnSpMkLst>
        </pc:cxnChg>
        <pc:cxnChg chg="del">
          <ac:chgData name="윤동진" userId="2fcd9c2e-b7f8-4d2a-8c90-80f9a983f291" providerId="ADAL" clId="{42555F7F-F14A-40B5-A815-DA41539E0E0C}" dt="2021-09-19T08:44:54.941" v="3115" actId="478"/>
          <ac:cxnSpMkLst>
            <pc:docMk/>
            <pc:sldMk cId="2693207964" sldId="291"/>
            <ac:cxnSpMk id="105" creationId="{5FD03683-4366-41BF-B1DC-17258A11364D}"/>
          </ac:cxnSpMkLst>
        </pc:cxnChg>
        <pc:cxnChg chg="del">
          <ac:chgData name="윤동진" userId="2fcd9c2e-b7f8-4d2a-8c90-80f9a983f291" providerId="ADAL" clId="{42555F7F-F14A-40B5-A815-DA41539E0E0C}" dt="2021-09-19T08:44:54.941" v="3115" actId="478"/>
          <ac:cxnSpMkLst>
            <pc:docMk/>
            <pc:sldMk cId="2693207964" sldId="291"/>
            <ac:cxnSpMk id="108" creationId="{886CD453-9099-4773-9FCE-47C489868238}"/>
          </ac:cxnSpMkLst>
        </pc:cxnChg>
      </pc:sldChg>
      <pc:sldChg chg="new del">
        <pc:chgData name="윤동진" userId="2fcd9c2e-b7f8-4d2a-8c90-80f9a983f291" providerId="ADAL" clId="{42555F7F-F14A-40B5-A815-DA41539E0E0C}" dt="2021-09-19T08:52:46.261" v="3374" actId="680"/>
        <pc:sldMkLst>
          <pc:docMk/>
          <pc:sldMk cId="201366839" sldId="292"/>
        </pc:sldMkLst>
      </pc:sldChg>
      <pc:sldChg chg="addSp delSp modSp add mod delAnim modAnim addCm delCm">
        <pc:chgData name="윤동진" userId="2fcd9c2e-b7f8-4d2a-8c90-80f9a983f291" providerId="ADAL" clId="{42555F7F-F14A-40B5-A815-DA41539E0E0C}" dt="2021-09-19T10:00:39.695" v="4083" actId="14100"/>
        <pc:sldMkLst>
          <pc:docMk/>
          <pc:sldMk cId="2396753387" sldId="292"/>
        </pc:sldMkLst>
        <pc:spChg chg="mod">
          <ac:chgData name="윤동진" userId="2fcd9c2e-b7f8-4d2a-8c90-80f9a983f291" providerId="ADAL" clId="{42555F7F-F14A-40B5-A815-DA41539E0E0C}" dt="2021-09-19T08:53:35.720" v="3390" actId="403"/>
          <ac:spMkLst>
            <pc:docMk/>
            <pc:sldMk cId="2396753387" sldId="292"/>
            <ac:spMk id="3" creationId="{43D3C7D8-096C-488E-85BF-45776ADEEF77}"/>
          </ac:spMkLst>
        </pc:spChg>
        <pc:spChg chg="del">
          <ac:chgData name="윤동진" userId="2fcd9c2e-b7f8-4d2a-8c90-80f9a983f291" providerId="ADAL" clId="{42555F7F-F14A-40B5-A815-DA41539E0E0C}" dt="2021-09-19T08:54:14.078" v="3397" actId="478"/>
          <ac:spMkLst>
            <pc:docMk/>
            <pc:sldMk cId="2396753387" sldId="292"/>
            <ac:spMk id="4" creationId="{8695B914-7261-4D6E-AC2F-F034C7D0D2B2}"/>
          </ac:spMkLst>
        </pc:spChg>
        <pc:spChg chg="add mod">
          <ac:chgData name="윤동진" userId="2fcd9c2e-b7f8-4d2a-8c90-80f9a983f291" providerId="ADAL" clId="{42555F7F-F14A-40B5-A815-DA41539E0E0C}" dt="2021-09-19T09:58:51.538" v="4045" actId="1076"/>
          <ac:spMkLst>
            <pc:docMk/>
            <pc:sldMk cId="2396753387" sldId="292"/>
            <ac:spMk id="13" creationId="{922C7D02-1E5C-4F41-9EDB-F9618140CDCE}"/>
          </ac:spMkLst>
        </pc:spChg>
        <pc:spChg chg="add mod">
          <ac:chgData name="윤동진" userId="2fcd9c2e-b7f8-4d2a-8c90-80f9a983f291" providerId="ADAL" clId="{42555F7F-F14A-40B5-A815-DA41539E0E0C}" dt="2021-09-19T09:52:16.882" v="3976" actId="207"/>
          <ac:spMkLst>
            <pc:docMk/>
            <pc:sldMk cId="2396753387" sldId="292"/>
            <ac:spMk id="14" creationId="{FE9D5493-6A40-430F-913D-CB09ECB72D2D}"/>
          </ac:spMkLst>
        </pc:spChg>
        <pc:spChg chg="add mod ord">
          <ac:chgData name="윤동진" userId="2fcd9c2e-b7f8-4d2a-8c90-80f9a983f291" providerId="ADAL" clId="{42555F7F-F14A-40B5-A815-DA41539E0E0C}" dt="2021-09-19T10:00:39.695" v="4083" actId="14100"/>
          <ac:spMkLst>
            <pc:docMk/>
            <pc:sldMk cId="2396753387" sldId="292"/>
            <ac:spMk id="15" creationId="{B56A7FD1-C246-4E02-87FF-3EB0985FA1AD}"/>
          </ac:spMkLst>
        </pc:spChg>
        <pc:spChg chg="add mod">
          <ac:chgData name="윤동진" userId="2fcd9c2e-b7f8-4d2a-8c90-80f9a983f291" providerId="ADAL" clId="{42555F7F-F14A-40B5-A815-DA41539E0E0C}" dt="2021-09-19T09:57:23.083" v="4027" actId="1582"/>
          <ac:spMkLst>
            <pc:docMk/>
            <pc:sldMk cId="2396753387" sldId="292"/>
            <ac:spMk id="16" creationId="{3B95435C-806F-4FAA-8B59-782FA369E2BE}"/>
          </ac:spMkLst>
        </pc:spChg>
        <pc:spChg chg="add mod">
          <ac:chgData name="윤동진" userId="2fcd9c2e-b7f8-4d2a-8c90-80f9a983f291" providerId="ADAL" clId="{42555F7F-F14A-40B5-A815-DA41539E0E0C}" dt="2021-09-19T09:59:51.084" v="4082" actId="207"/>
          <ac:spMkLst>
            <pc:docMk/>
            <pc:sldMk cId="2396753387" sldId="292"/>
            <ac:spMk id="17" creationId="{5B5D6047-1CAA-4016-BF19-5BE65210AB55}"/>
          </ac:spMkLst>
        </pc:spChg>
        <pc:spChg chg="add mod ord">
          <ac:chgData name="윤동진" userId="2fcd9c2e-b7f8-4d2a-8c90-80f9a983f291" providerId="ADAL" clId="{42555F7F-F14A-40B5-A815-DA41539E0E0C}" dt="2021-09-19T09:46:45.735" v="3584" actId="1076"/>
          <ac:spMkLst>
            <pc:docMk/>
            <pc:sldMk cId="2396753387" sldId="292"/>
            <ac:spMk id="65" creationId="{F5356164-1257-47F8-9845-23D0F18689E7}"/>
          </ac:spMkLst>
        </pc:spChg>
        <pc:spChg chg="add mod ord">
          <ac:chgData name="윤동진" userId="2fcd9c2e-b7f8-4d2a-8c90-80f9a983f291" providerId="ADAL" clId="{42555F7F-F14A-40B5-A815-DA41539E0E0C}" dt="2021-09-19T09:46:45.735" v="3584" actId="1076"/>
          <ac:spMkLst>
            <pc:docMk/>
            <pc:sldMk cId="2396753387" sldId="292"/>
            <ac:spMk id="66" creationId="{4BDBC1A2-FED9-4463-A532-C604A9541DA8}"/>
          </ac:spMkLst>
        </pc:spChg>
        <pc:spChg chg="add mod">
          <ac:chgData name="윤동진" userId="2fcd9c2e-b7f8-4d2a-8c90-80f9a983f291" providerId="ADAL" clId="{42555F7F-F14A-40B5-A815-DA41539E0E0C}" dt="2021-09-19T09:47:05.106" v="3622" actId="1076"/>
          <ac:spMkLst>
            <pc:docMk/>
            <pc:sldMk cId="2396753387" sldId="292"/>
            <ac:spMk id="84" creationId="{6320365F-411F-44A6-BEAE-970E22BCC7EE}"/>
          </ac:spMkLst>
        </pc:spChg>
        <pc:spChg chg="add mod">
          <ac:chgData name="윤동진" userId="2fcd9c2e-b7f8-4d2a-8c90-80f9a983f291" providerId="ADAL" clId="{42555F7F-F14A-40B5-A815-DA41539E0E0C}" dt="2021-09-19T09:49:37.904" v="3698" actId="1076"/>
          <ac:spMkLst>
            <pc:docMk/>
            <pc:sldMk cId="2396753387" sldId="292"/>
            <ac:spMk id="86" creationId="{EA40625A-6578-42CF-ADF7-31DEE05EDF3D}"/>
          </ac:spMkLst>
        </pc:spChg>
        <pc:spChg chg="add mod">
          <ac:chgData name="윤동진" userId="2fcd9c2e-b7f8-4d2a-8c90-80f9a983f291" providerId="ADAL" clId="{42555F7F-F14A-40B5-A815-DA41539E0E0C}" dt="2021-09-19T09:55:04.948" v="4004" actId="571"/>
          <ac:spMkLst>
            <pc:docMk/>
            <pc:sldMk cId="2396753387" sldId="292"/>
            <ac:spMk id="89" creationId="{F49B8F8E-05B8-4E7D-8CD1-C7660297C740}"/>
          </ac:spMkLst>
        </pc:spChg>
        <pc:graphicFrameChg chg="mod">
          <ac:chgData name="윤동진" userId="2fcd9c2e-b7f8-4d2a-8c90-80f9a983f291" providerId="ADAL" clId="{42555F7F-F14A-40B5-A815-DA41539E0E0C}" dt="2021-09-19T09:46:45.735" v="3584" actId="1076"/>
          <ac:graphicFrameMkLst>
            <pc:docMk/>
            <pc:sldMk cId="2396753387" sldId="292"/>
            <ac:graphicFrameMk id="11" creationId="{B1E5C867-7FE0-46D0-8D25-3B9CDE823BBC}"/>
          </ac:graphicFrameMkLst>
        </pc:graphicFrameChg>
        <pc:graphicFrameChg chg="add mod modGraphic">
          <ac:chgData name="윤동진" userId="2fcd9c2e-b7f8-4d2a-8c90-80f9a983f291" providerId="ADAL" clId="{42555F7F-F14A-40B5-A815-DA41539E0E0C}" dt="2021-09-19T09:46:45.735" v="3584" actId="1076"/>
          <ac:graphicFrameMkLst>
            <pc:docMk/>
            <pc:sldMk cId="2396753387" sldId="292"/>
            <ac:graphicFrameMk id="82" creationId="{82EC9558-2C22-4724-8AC9-651928EF3B87}"/>
          </ac:graphicFrameMkLst>
        </pc:graphicFrameChg>
        <pc:graphicFrameChg chg="mod">
          <ac:chgData name="윤동진" userId="2fcd9c2e-b7f8-4d2a-8c90-80f9a983f291" providerId="ADAL" clId="{42555F7F-F14A-40B5-A815-DA41539E0E0C}" dt="2021-09-19T09:46:45.735" v="3584" actId="1076"/>
          <ac:graphicFrameMkLst>
            <pc:docMk/>
            <pc:sldMk cId="2396753387" sldId="292"/>
            <ac:graphicFrameMk id="85" creationId="{205F6FBE-4761-45AD-A9C8-D48C7B09BB87}"/>
          </ac:graphicFrameMkLst>
        </pc:graphicFrameChg>
        <pc:graphicFrameChg chg="add mod ord modGraphic">
          <ac:chgData name="윤동진" userId="2fcd9c2e-b7f8-4d2a-8c90-80f9a983f291" providerId="ADAL" clId="{42555F7F-F14A-40B5-A815-DA41539E0E0C}" dt="2021-09-19T09:58:02.129" v="4035" actId="166"/>
          <ac:graphicFrameMkLst>
            <pc:docMk/>
            <pc:sldMk cId="2396753387" sldId="292"/>
            <ac:graphicFrameMk id="87" creationId="{A70E0197-EE13-4557-A065-5D6BB2456D5A}"/>
          </ac:graphicFrameMkLst>
        </pc:graphicFrameChg>
        <pc:graphicFrameChg chg="mod">
          <ac:chgData name="윤동진" userId="2fcd9c2e-b7f8-4d2a-8c90-80f9a983f291" providerId="ADAL" clId="{42555F7F-F14A-40B5-A815-DA41539E0E0C}" dt="2021-09-19T09:46:45.735" v="3584" actId="1076"/>
          <ac:graphicFrameMkLst>
            <pc:docMk/>
            <pc:sldMk cId="2396753387" sldId="292"/>
            <ac:graphicFrameMk id="88" creationId="{5A19044F-A5BB-4ED2-A11E-CFFD37B459AB}"/>
          </ac:graphicFrameMkLst>
        </pc:graphicFrameChg>
        <pc:cxnChg chg="add mod">
          <ac:chgData name="윤동진" userId="2fcd9c2e-b7f8-4d2a-8c90-80f9a983f291" providerId="ADAL" clId="{42555F7F-F14A-40B5-A815-DA41539E0E0C}" dt="2021-09-19T09:46:45.735" v="3584" actId="1076"/>
          <ac:cxnSpMkLst>
            <pc:docMk/>
            <pc:sldMk cId="2396753387" sldId="292"/>
            <ac:cxnSpMk id="6" creationId="{54F40466-5AF0-4B57-AD46-075921381E5F}"/>
          </ac:cxnSpMkLst>
        </pc:cxnChg>
        <pc:cxnChg chg="add mod">
          <ac:chgData name="윤동진" userId="2fcd9c2e-b7f8-4d2a-8c90-80f9a983f291" providerId="ADAL" clId="{42555F7F-F14A-40B5-A815-DA41539E0E0C}" dt="2021-09-19T09:46:45.735" v="3584" actId="1076"/>
          <ac:cxnSpMkLst>
            <pc:docMk/>
            <pc:sldMk cId="2396753387" sldId="292"/>
            <ac:cxnSpMk id="83" creationId="{48BDC3F9-CCD8-4B7A-B5E9-7CE78AA28512}"/>
          </ac:cxnSpMkLst>
        </pc:cxnChg>
      </pc:sldChg>
      <pc:sldChg chg="addSp delSp modSp add del mod">
        <pc:chgData name="윤동진" userId="2fcd9c2e-b7f8-4d2a-8c90-80f9a983f291" providerId="ADAL" clId="{42555F7F-F14A-40B5-A815-DA41539E0E0C}" dt="2021-09-19T10:52:56.871" v="6026" actId="47"/>
        <pc:sldMkLst>
          <pc:docMk/>
          <pc:sldMk cId="3169911604" sldId="293"/>
        </pc:sldMkLst>
        <pc:spChg chg="mod">
          <ac:chgData name="윤동진" userId="2fcd9c2e-b7f8-4d2a-8c90-80f9a983f291" providerId="ADAL" clId="{42555F7F-F14A-40B5-A815-DA41539E0E0C}" dt="2021-09-19T10:18:40.063" v="4098"/>
          <ac:spMkLst>
            <pc:docMk/>
            <pc:sldMk cId="3169911604" sldId="293"/>
            <ac:spMk id="2" creationId="{7C06AD12-1AE9-4785-A4AD-43414D14449F}"/>
          </ac:spMkLst>
        </pc:spChg>
        <pc:spChg chg="mod">
          <ac:chgData name="윤동진" userId="2fcd9c2e-b7f8-4d2a-8c90-80f9a983f291" providerId="ADAL" clId="{42555F7F-F14A-40B5-A815-DA41539E0E0C}" dt="2021-09-19T10:52:50.259" v="6025" actId="113"/>
          <ac:spMkLst>
            <pc:docMk/>
            <pc:sldMk cId="3169911604" sldId="293"/>
            <ac:spMk id="3" creationId="{43D3C7D8-096C-488E-85BF-45776ADEEF77}"/>
          </ac:spMkLst>
        </pc:spChg>
        <pc:spChg chg="del">
          <ac:chgData name="윤동진" userId="2fcd9c2e-b7f8-4d2a-8c90-80f9a983f291" providerId="ADAL" clId="{42555F7F-F14A-40B5-A815-DA41539E0E0C}" dt="2021-09-19T10:18:44.568" v="4100" actId="478"/>
          <ac:spMkLst>
            <pc:docMk/>
            <pc:sldMk cId="3169911604" sldId="293"/>
            <ac:spMk id="6" creationId="{81960565-5771-4392-B24F-33A9FF1AA8FA}"/>
          </ac:spMkLst>
        </pc:spChg>
        <pc:spChg chg="del">
          <ac:chgData name="윤동진" userId="2fcd9c2e-b7f8-4d2a-8c90-80f9a983f291" providerId="ADAL" clId="{42555F7F-F14A-40B5-A815-DA41539E0E0C}" dt="2021-09-19T10:18:44.568" v="4100" actId="478"/>
          <ac:spMkLst>
            <pc:docMk/>
            <pc:sldMk cId="3169911604" sldId="293"/>
            <ac:spMk id="8" creationId="{C847C53B-9BFF-4C03-8FAA-7BB0B85E6F55}"/>
          </ac:spMkLst>
        </pc:spChg>
        <pc:spChg chg="add del mod">
          <ac:chgData name="윤동진" userId="2fcd9c2e-b7f8-4d2a-8c90-80f9a983f291" providerId="ADAL" clId="{42555F7F-F14A-40B5-A815-DA41539E0E0C}" dt="2021-09-19T10:52:27.752" v="5999" actId="478"/>
          <ac:spMkLst>
            <pc:docMk/>
            <pc:sldMk cId="3169911604" sldId="293"/>
            <ac:spMk id="9" creationId="{85B9469E-A29A-4895-9B74-52AC8C9C635D}"/>
          </ac:spMkLst>
        </pc:spChg>
        <pc:cxnChg chg="del">
          <ac:chgData name="윤동진" userId="2fcd9c2e-b7f8-4d2a-8c90-80f9a983f291" providerId="ADAL" clId="{42555F7F-F14A-40B5-A815-DA41539E0E0C}" dt="2021-09-19T10:18:44.568" v="4100" actId="478"/>
          <ac:cxnSpMkLst>
            <pc:docMk/>
            <pc:sldMk cId="3169911604" sldId="293"/>
            <ac:cxnSpMk id="7" creationId="{FE6891C2-458C-45AA-9F89-969DFCFB2EF6}"/>
          </ac:cxnSpMkLst>
        </pc:cxnChg>
      </pc:sldChg>
      <pc:sldChg chg="delSp modSp add mod">
        <pc:chgData name="윤동진" userId="2fcd9c2e-b7f8-4d2a-8c90-80f9a983f291" providerId="ADAL" clId="{42555F7F-F14A-40B5-A815-DA41539E0E0C}" dt="2021-09-19T12:07:10.258" v="9953"/>
        <pc:sldMkLst>
          <pc:docMk/>
          <pc:sldMk cId="1904195747" sldId="294"/>
        </pc:sldMkLst>
        <pc:spChg chg="mod">
          <ac:chgData name="윤동진" userId="2fcd9c2e-b7f8-4d2a-8c90-80f9a983f291" providerId="ADAL" clId="{42555F7F-F14A-40B5-A815-DA41539E0E0C}" dt="2021-09-19T10:54:15.336" v="6082" actId="20577"/>
          <ac:spMkLst>
            <pc:docMk/>
            <pc:sldMk cId="1904195747" sldId="294"/>
            <ac:spMk id="2" creationId="{7C06AD12-1AE9-4785-A4AD-43414D14449F}"/>
          </ac:spMkLst>
        </pc:spChg>
        <pc:spChg chg="mod">
          <ac:chgData name="윤동진" userId="2fcd9c2e-b7f8-4d2a-8c90-80f9a983f291" providerId="ADAL" clId="{42555F7F-F14A-40B5-A815-DA41539E0E0C}" dt="2021-09-19T12:07:10.258" v="9953"/>
          <ac:spMkLst>
            <pc:docMk/>
            <pc:sldMk cId="1904195747" sldId="294"/>
            <ac:spMk id="3" creationId="{43D3C7D8-096C-488E-85BF-45776ADEEF77}"/>
          </ac:spMkLst>
        </pc:spChg>
        <pc:spChg chg="del">
          <ac:chgData name="윤동진" userId="2fcd9c2e-b7f8-4d2a-8c90-80f9a983f291" providerId="ADAL" clId="{42555F7F-F14A-40B5-A815-DA41539E0E0C}" dt="2021-09-19T10:54:23.121" v="6086" actId="478"/>
          <ac:spMkLst>
            <pc:docMk/>
            <pc:sldMk cId="1904195747" sldId="294"/>
            <ac:spMk id="9" creationId="{85B9469E-A29A-4895-9B74-52AC8C9C635D}"/>
          </ac:spMkLst>
        </pc:spChg>
      </pc:sldChg>
      <pc:sldChg chg="modSp add del mod">
        <pc:chgData name="윤동진" userId="2fcd9c2e-b7f8-4d2a-8c90-80f9a983f291" providerId="ADAL" clId="{42555F7F-F14A-40B5-A815-DA41539E0E0C}" dt="2021-09-19T10:55:28.229" v="6148" actId="47"/>
        <pc:sldMkLst>
          <pc:docMk/>
          <pc:sldMk cId="405242061" sldId="295"/>
        </pc:sldMkLst>
        <pc:spChg chg="mod">
          <ac:chgData name="윤동진" userId="2fcd9c2e-b7f8-4d2a-8c90-80f9a983f291" providerId="ADAL" clId="{42555F7F-F14A-40B5-A815-DA41539E0E0C}" dt="2021-09-19T10:54:18.401" v="6085" actId="20577"/>
          <ac:spMkLst>
            <pc:docMk/>
            <pc:sldMk cId="405242061" sldId="295"/>
            <ac:spMk id="2" creationId="{7C06AD12-1AE9-4785-A4AD-43414D14449F}"/>
          </ac:spMkLst>
        </pc:spChg>
      </pc:sldChg>
      <pc:sldChg chg="add del">
        <pc:chgData name="윤동진" userId="2fcd9c2e-b7f8-4d2a-8c90-80f9a983f291" providerId="ADAL" clId="{42555F7F-F14A-40B5-A815-DA41539E0E0C}" dt="2021-09-19T10:55:02.345" v="6128" actId="47"/>
        <pc:sldMkLst>
          <pc:docMk/>
          <pc:sldMk cId="3002698727" sldId="296"/>
        </pc:sldMkLst>
      </pc:sldChg>
      <pc:sldChg chg="addSp delSp modSp add mod delAnim">
        <pc:chgData name="윤동진" userId="2fcd9c2e-b7f8-4d2a-8c90-80f9a983f291" providerId="ADAL" clId="{42555F7F-F14A-40B5-A815-DA41539E0E0C}" dt="2021-09-19T13:37:09.798" v="15258" actId="6549"/>
        <pc:sldMkLst>
          <pc:docMk/>
          <pc:sldMk cId="362068623" sldId="297"/>
        </pc:sldMkLst>
        <pc:spChg chg="mod">
          <ac:chgData name="윤동진" userId="2fcd9c2e-b7f8-4d2a-8c90-80f9a983f291" providerId="ADAL" clId="{42555F7F-F14A-40B5-A815-DA41539E0E0C}" dt="2021-09-19T10:55:16.188" v="6146" actId="20577"/>
          <ac:spMkLst>
            <pc:docMk/>
            <pc:sldMk cId="362068623" sldId="297"/>
            <ac:spMk id="3" creationId="{43D3C7D8-096C-488E-85BF-45776ADEEF77}"/>
          </ac:spMkLst>
        </pc:spChg>
        <pc:spChg chg="del">
          <ac:chgData name="윤동진" userId="2fcd9c2e-b7f8-4d2a-8c90-80f9a983f291" providerId="ADAL" clId="{42555F7F-F14A-40B5-A815-DA41539E0E0C}" dt="2021-09-19T10:55:05.857" v="6129" actId="478"/>
          <ac:spMkLst>
            <pc:docMk/>
            <pc:sldMk cId="362068623" sldId="297"/>
            <ac:spMk id="8" creationId="{212056AA-5979-40FD-9C31-AADD65C3ABE8}"/>
          </ac:spMkLst>
        </pc:spChg>
        <pc:spChg chg="del">
          <ac:chgData name="윤동진" userId="2fcd9c2e-b7f8-4d2a-8c90-80f9a983f291" providerId="ADAL" clId="{42555F7F-F14A-40B5-A815-DA41539E0E0C}" dt="2021-09-19T10:55:05.857" v="6129" actId="478"/>
          <ac:spMkLst>
            <pc:docMk/>
            <pc:sldMk cId="362068623" sldId="297"/>
            <ac:spMk id="19" creationId="{950B13B8-1DBE-4DC8-AA28-B1D2DACDA184}"/>
          </ac:spMkLst>
        </pc:spChg>
        <pc:spChg chg="del">
          <ac:chgData name="윤동진" userId="2fcd9c2e-b7f8-4d2a-8c90-80f9a983f291" providerId="ADAL" clId="{42555F7F-F14A-40B5-A815-DA41539E0E0C}" dt="2021-09-19T10:55:05.857" v="6129" actId="478"/>
          <ac:spMkLst>
            <pc:docMk/>
            <pc:sldMk cId="362068623" sldId="297"/>
            <ac:spMk id="20" creationId="{E365128D-A767-4A0F-99EB-14F23AE6DB66}"/>
          </ac:spMkLst>
        </pc:spChg>
        <pc:spChg chg="del">
          <ac:chgData name="윤동진" userId="2fcd9c2e-b7f8-4d2a-8c90-80f9a983f291" providerId="ADAL" clId="{42555F7F-F14A-40B5-A815-DA41539E0E0C}" dt="2021-09-19T10:55:05.857" v="6129" actId="478"/>
          <ac:spMkLst>
            <pc:docMk/>
            <pc:sldMk cId="362068623" sldId="297"/>
            <ac:spMk id="23" creationId="{10830CEE-FF87-4D0D-9F4D-64B61444ECEC}"/>
          </ac:spMkLst>
        </pc:spChg>
        <pc:spChg chg="del">
          <ac:chgData name="윤동진" userId="2fcd9c2e-b7f8-4d2a-8c90-80f9a983f291" providerId="ADAL" clId="{42555F7F-F14A-40B5-A815-DA41539E0E0C}" dt="2021-09-19T10:55:05.857" v="6129" actId="478"/>
          <ac:spMkLst>
            <pc:docMk/>
            <pc:sldMk cId="362068623" sldId="297"/>
            <ac:spMk id="24" creationId="{043F5366-80BA-4FCF-A786-18D37717CA47}"/>
          </ac:spMkLst>
        </pc:spChg>
        <pc:spChg chg="del">
          <ac:chgData name="윤동진" userId="2fcd9c2e-b7f8-4d2a-8c90-80f9a983f291" providerId="ADAL" clId="{42555F7F-F14A-40B5-A815-DA41539E0E0C}" dt="2021-09-19T10:55:05.857" v="6129" actId="478"/>
          <ac:spMkLst>
            <pc:docMk/>
            <pc:sldMk cId="362068623" sldId="297"/>
            <ac:spMk id="25" creationId="{4B0A0361-83F5-4EF9-A758-EDB2F038D480}"/>
          </ac:spMkLst>
        </pc:spChg>
        <pc:spChg chg="add mod">
          <ac:chgData name="윤동진" userId="2fcd9c2e-b7f8-4d2a-8c90-80f9a983f291" providerId="ADAL" clId="{42555F7F-F14A-40B5-A815-DA41539E0E0C}" dt="2021-09-19T11:38:16.332" v="9157" actId="20577"/>
          <ac:spMkLst>
            <pc:docMk/>
            <pc:sldMk cId="362068623" sldId="297"/>
            <ac:spMk id="26" creationId="{D2A9D9AE-907B-4C44-B600-AB5A6819C323}"/>
          </ac:spMkLst>
        </pc:spChg>
        <pc:spChg chg="add mod">
          <ac:chgData name="윤동진" userId="2fcd9c2e-b7f8-4d2a-8c90-80f9a983f291" providerId="ADAL" clId="{42555F7F-F14A-40B5-A815-DA41539E0E0C}" dt="2021-09-19T13:37:09.798" v="15258" actId="6549"/>
          <ac:spMkLst>
            <pc:docMk/>
            <pc:sldMk cId="362068623" sldId="297"/>
            <ac:spMk id="27" creationId="{8B3E9F2C-255E-43FE-8A04-549D680D1972}"/>
          </ac:spMkLst>
        </pc:spChg>
        <pc:spChg chg="del">
          <ac:chgData name="윤동진" userId="2fcd9c2e-b7f8-4d2a-8c90-80f9a983f291" providerId="ADAL" clId="{42555F7F-F14A-40B5-A815-DA41539E0E0C}" dt="2021-09-19T10:55:05.857" v="6129" actId="478"/>
          <ac:spMkLst>
            <pc:docMk/>
            <pc:sldMk cId="362068623" sldId="297"/>
            <ac:spMk id="49" creationId="{70E5FE05-0614-4C76-BED8-7D6C4460BDFA}"/>
          </ac:spMkLst>
        </pc:spChg>
        <pc:spChg chg="del">
          <ac:chgData name="윤동진" userId="2fcd9c2e-b7f8-4d2a-8c90-80f9a983f291" providerId="ADAL" clId="{42555F7F-F14A-40B5-A815-DA41539E0E0C}" dt="2021-09-19T10:55:05.857" v="6129" actId="478"/>
          <ac:spMkLst>
            <pc:docMk/>
            <pc:sldMk cId="362068623" sldId="297"/>
            <ac:spMk id="56" creationId="{49FF0CC3-DF5C-4E5B-85D7-FA2982E99087}"/>
          </ac:spMkLst>
        </pc:spChg>
        <pc:spChg chg="del">
          <ac:chgData name="윤동진" userId="2fcd9c2e-b7f8-4d2a-8c90-80f9a983f291" providerId="ADAL" clId="{42555F7F-F14A-40B5-A815-DA41539E0E0C}" dt="2021-09-19T10:55:05.857" v="6129" actId="478"/>
          <ac:spMkLst>
            <pc:docMk/>
            <pc:sldMk cId="362068623" sldId="297"/>
            <ac:spMk id="60" creationId="{8644C744-833F-40CB-89A2-7E9A6DEE7642}"/>
          </ac:spMkLst>
        </pc:spChg>
        <pc:spChg chg="del">
          <ac:chgData name="윤동진" userId="2fcd9c2e-b7f8-4d2a-8c90-80f9a983f291" providerId="ADAL" clId="{42555F7F-F14A-40B5-A815-DA41539E0E0C}" dt="2021-09-19T10:55:05.857" v="6129" actId="478"/>
          <ac:spMkLst>
            <pc:docMk/>
            <pc:sldMk cId="362068623" sldId="297"/>
            <ac:spMk id="62" creationId="{9641D32D-71A6-42ED-A207-237483E25292}"/>
          </ac:spMkLst>
        </pc:spChg>
        <pc:spChg chg="del">
          <ac:chgData name="윤동진" userId="2fcd9c2e-b7f8-4d2a-8c90-80f9a983f291" providerId="ADAL" clId="{42555F7F-F14A-40B5-A815-DA41539E0E0C}" dt="2021-09-19T10:55:05.857" v="6129" actId="478"/>
          <ac:spMkLst>
            <pc:docMk/>
            <pc:sldMk cId="362068623" sldId="297"/>
            <ac:spMk id="64" creationId="{4356BE07-EFAB-42BF-96BD-EE508178A7B6}"/>
          </ac:spMkLst>
        </pc:spChg>
        <pc:spChg chg="del">
          <ac:chgData name="윤동진" userId="2fcd9c2e-b7f8-4d2a-8c90-80f9a983f291" providerId="ADAL" clId="{42555F7F-F14A-40B5-A815-DA41539E0E0C}" dt="2021-09-19T10:55:05.857" v="6129" actId="478"/>
          <ac:spMkLst>
            <pc:docMk/>
            <pc:sldMk cId="362068623" sldId="297"/>
            <ac:spMk id="70" creationId="{AC8F3222-F74D-45EA-AD54-F9C4C8583B6B}"/>
          </ac:spMkLst>
        </pc:spChg>
        <pc:graphicFrameChg chg="del">
          <ac:chgData name="윤동진" userId="2fcd9c2e-b7f8-4d2a-8c90-80f9a983f291" providerId="ADAL" clId="{42555F7F-F14A-40B5-A815-DA41539E0E0C}" dt="2021-09-19T10:55:05.857" v="6129" actId="478"/>
          <ac:graphicFrameMkLst>
            <pc:docMk/>
            <pc:sldMk cId="362068623" sldId="297"/>
            <ac:graphicFrameMk id="7" creationId="{587DBC7F-F341-4998-B5BC-C82CD48FEBF9}"/>
          </ac:graphicFrameMkLst>
        </pc:graphicFrameChg>
        <pc:graphicFrameChg chg="del">
          <ac:chgData name="윤동진" userId="2fcd9c2e-b7f8-4d2a-8c90-80f9a983f291" providerId="ADAL" clId="{42555F7F-F14A-40B5-A815-DA41539E0E0C}" dt="2021-09-19T10:55:05.857" v="6129" actId="478"/>
          <ac:graphicFrameMkLst>
            <pc:docMk/>
            <pc:sldMk cId="362068623" sldId="297"/>
            <ac:graphicFrameMk id="17" creationId="{9A50884F-22D1-4FF4-A37E-FC6832582EBD}"/>
          </ac:graphicFrameMkLst>
        </pc:graphicFrameChg>
        <pc:graphicFrameChg chg="del">
          <ac:chgData name="윤동진" userId="2fcd9c2e-b7f8-4d2a-8c90-80f9a983f291" providerId="ADAL" clId="{42555F7F-F14A-40B5-A815-DA41539E0E0C}" dt="2021-09-19T10:55:05.857" v="6129" actId="478"/>
          <ac:graphicFrameMkLst>
            <pc:docMk/>
            <pc:sldMk cId="362068623" sldId="297"/>
            <ac:graphicFrameMk id="18" creationId="{1C61C815-EA6E-4163-984C-FFAF45DA42FF}"/>
          </ac:graphicFrameMkLst>
        </pc:graphicFrameChg>
        <pc:graphicFrameChg chg="del">
          <ac:chgData name="윤동진" userId="2fcd9c2e-b7f8-4d2a-8c90-80f9a983f291" providerId="ADAL" clId="{42555F7F-F14A-40B5-A815-DA41539E0E0C}" dt="2021-09-19T10:55:05.857" v="6129" actId="478"/>
          <ac:graphicFrameMkLst>
            <pc:docMk/>
            <pc:sldMk cId="362068623" sldId="297"/>
            <ac:graphicFrameMk id="21" creationId="{6139C162-A952-4E1F-9627-E0B533A5A78E}"/>
          </ac:graphicFrameMkLst>
        </pc:graphicFrameChg>
        <pc:graphicFrameChg chg="del">
          <ac:chgData name="윤동진" userId="2fcd9c2e-b7f8-4d2a-8c90-80f9a983f291" providerId="ADAL" clId="{42555F7F-F14A-40B5-A815-DA41539E0E0C}" dt="2021-09-19T10:55:05.857" v="6129" actId="478"/>
          <ac:graphicFrameMkLst>
            <pc:docMk/>
            <pc:sldMk cId="362068623" sldId="297"/>
            <ac:graphicFrameMk id="22" creationId="{9CCFFAFB-112F-4F14-912A-3D3D61494AC8}"/>
          </ac:graphicFrameMkLst>
        </pc:graphicFrameChg>
        <pc:graphicFrameChg chg="del">
          <ac:chgData name="윤동진" userId="2fcd9c2e-b7f8-4d2a-8c90-80f9a983f291" providerId="ADAL" clId="{42555F7F-F14A-40B5-A815-DA41539E0E0C}" dt="2021-09-19T10:55:05.857" v="6129" actId="478"/>
          <ac:graphicFrameMkLst>
            <pc:docMk/>
            <pc:sldMk cId="362068623" sldId="297"/>
            <ac:graphicFrameMk id="57" creationId="{3C34723F-8B70-4CB7-AD4B-18C16841E103}"/>
          </ac:graphicFrameMkLst>
        </pc:graphicFrameChg>
        <pc:picChg chg="del">
          <ac:chgData name="윤동진" userId="2fcd9c2e-b7f8-4d2a-8c90-80f9a983f291" providerId="ADAL" clId="{42555F7F-F14A-40B5-A815-DA41539E0E0C}" dt="2021-09-19T10:55:05.857" v="6129" actId="478"/>
          <ac:picMkLst>
            <pc:docMk/>
            <pc:sldMk cId="362068623" sldId="297"/>
            <ac:picMk id="61" creationId="{5A31A21A-136F-4BA2-B506-9E27724BFD53}"/>
          </ac:picMkLst>
        </pc:picChg>
        <pc:picChg chg="del">
          <ac:chgData name="윤동진" userId="2fcd9c2e-b7f8-4d2a-8c90-80f9a983f291" providerId="ADAL" clId="{42555F7F-F14A-40B5-A815-DA41539E0E0C}" dt="2021-09-19T10:55:05.857" v="6129" actId="478"/>
          <ac:picMkLst>
            <pc:docMk/>
            <pc:sldMk cId="362068623" sldId="297"/>
            <ac:picMk id="63" creationId="{D0ADD28F-E4F7-4E95-8990-1FCA8D0F9261}"/>
          </ac:picMkLst>
        </pc:picChg>
        <pc:cxnChg chg="del mod">
          <ac:chgData name="윤동진" userId="2fcd9c2e-b7f8-4d2a-8c90-80f9a983f291" providerId="ADAL" clId="{42555F7F-F14A-40B5-A815-DA41539E0E0C}" dt="2021-09-19T10:55:05.857" v="6129" actId="478"/>
          <ac:cxnSpMkLst>
            <pc:docMk/>
            <pc:sldMk cId="362068623" sldId="297"/>
            <ac:cxnSpMk id="6" creationId="{EBC02086-77E9-4A90-BC5D-EEDA06F9891E}"/>
          </ac:cxnSpMkLst>
        </pc:cxnChg>
        <pc:cxnChg chg="del mod">
          <ac:chgData name="윤동진" userId="2fcd9c2e-b7f8-4d2a-8c90-80f9a983f291" providerId="ADAL" clId="{42555F7F-F14A-40B5-A815-DA41539E0E0C}" dt="2021-09-19T10:55:05.857" v="6129" actId="478"/>
          <ac:cxnSpMkLst>
            <pc:docMk/>
            <pc:sldMk cId="362068623" sldId="297"/>
            <ac:cxnSpMk id="41" creationId="{5B7144CA-5B64-4B1E-9D64-64D22D9442BB}"/>
          </ac:cxnSpMkLst>
        </pc:cxnChg>
      </pc:sldChg>
      <pc:sldChg chg="addSp delSp modSp add mod modAnim">
        <pc:chgData name="윤동진" userId="2fcd9c2e-b7f8-4d2a-8c90-80f9a983f291" providerId="ADAL" clId="{42555F7F-F14A-40B5-A815-DA41539E0E0C}" dt="2021-09-19T11:34:20.551" v="8408" actId="14100"/>
        <pc:sldMkLst>
          <pc:docMk/>
          <pc:sldMk cId="2478601702" sldId="298"/>
        </pc:sldMkLst>
        <pc:spChg chg="add mod">
          <ac:chgData name="윤동진" userId="2fcd9c2e-b7f8-4d2a-8c90-80f9a983f291" providerId="ADAL" clId="{42555F7F-F14A-40B5-A815-DA41539E0E0C}" dt="2021-09-19T11:07:52.346" v="7114"/>
          <ac:spMkLst>
            <pc:docMk/>
            <pc:sldMk cId="2478601702" sldId="298"/>
            <ac:spMk id="6" creationId="{C4FED6F0-6BE4-4BE9-890F-8EBAFED0A1CC}"/>
          </ac:spMkLst>
        </pc:spChg>
        <pc:spChg chg="add mod">
          <ac:chgData name="윤동진" userId="2fcd9c2e-b7f8-4d2a-8c90-80f9a983f291" providerId="ADAL" clId="{42555F7F-F14A-40B5-A815-DA41539E0E0C}" dt="2021-09-19T11:23:47.840" v="8126" actId="20577"/>
          <ac:spMkLst>
            <pc:docMk/>
            <pc:sldMk cId="2478601702" sldId="298"/>
            <ac:spMk id="7" creationId="{9A0EE515-5935-4D1C-A423-B131401CB38E}"/>
          </ac:spMkLst>
        </pc:spChg>
        <pc:spChg chg="add mod">
          <ac:chgData name="윤동진" userId="2fcd9c2e-b7f8-4d2a-8c90-80f9a983f291" providerId="ADAL" clId="{42555F7F-F14A-40B5-A815-DA41539E0E0C}" dt="2021-09-19T11:30:27.771" v="8335" actId="164"/>
          <ac:spMkLst>
            <pc:docMk/>
            <pc:sldMk cId="2478601702" sldId="298"/>
            <ac:spMk id="8" creationId="{C72E2D47-2DB5-41D8-B2F4-1102C676E94D}"/>
          </ac:spMkLst>
        </pc:spChg>
        <pc:spChg chg="add mod">
          <ac:chgData name="윤동진" userId="2fcd9c2e-b7f8-4d2a-8c90-80f9a983f291" providerId="ADAL" clId="{42555F7F-F14A-40B5-A815-DA41539E0E0C}" dt="2021-09-19T11:30:27.771" v="8335" actId="164"/>
          <ac:spMkLst>
            <pc:docMk/>
            <pc:sldMk cId="2478601702" sldId="298"/>
            <ac:spMk id="9" creationId="{26B89B43-7D7F-4DCC-8387-384120ABE92F}"/>
          </ac:spMkLst>
        </pc:spChg>
        <pc:spChg chg="add mod">
          <ac:chgData name="윤동진" userId="2fcd9c2e-b7f8-4d2a-8c90-80f9a983f291" providerId="ADAL" clId="{42555F7F-F14A-40B5-A815-DA41539E0E0C}" dt="2021-09-19T11:30:27.771" v="8335" actId="164"/>
          <ac:spMkLst>
            <pc:docMk/>
            <pc:sldMk cId="2478601702" sldId="298"/>
            <ac:spMk id="10" creationId="{D919E948-F4E0-4D3D-A188-2FF772F00E59}"/>
          </ac:spMkLst>
        </pc:spChg>
        <pc:spChg chg="add mod">
          <ac:chgData name="윤동진" userId="2fcd9c2e-b7f8-4d2a-8c90-80f9a983f291" providerId="ADAL" clId="{42555F7F-F14A-40B5-A815-DA41539E0E0C}" dt="2021-09-19T11:31:28.051" v="8355" actId="20577"/>
          <ac:spMkLst>
            <pc:docMk/>
            <pc:sldMk cId="2478601702" sldId="298"/>
            <ac:spMk id="11" creationId="{8C10D332-4B0A-418A-9860-F424D0539613}"/>
          </ac:spMkLst>
        </pc:spChg>
        <pc:spChg chg="del">
          <ac:chgData name="윤동진" userId="2fcd9c2e-b7f8-4d2a-8c90-80f9a983f291" providerId="ADAL" clId="{42555F7F-F14A-40B5-A815-DA41539E0E0C}" dt="2021-09-19T11:07:08.418" v="7110" actId="478"/>
          <ac:spMkLst>
            <pc:docMk/>
            <pc:sldMk cId="2478601702" sldId="298"/>
            <ac:spMk id="26" creationId="{D2A9D9AE-907B-4C44-B600-AB5A6819C323}"/>
          </ac:spMkLst>
        </pc:spChg>
        <pc:spChg chg="mod">
          <ac:chgData name="윤동진" userId="2fcd9c2e-b7f8-4d2a-8c90-80f9a983f291" providerId="ADAL" clId="{42555F7F-F14A-40B5-A815-DA41539E0E0C}" dt="2021-09-19T11:33:14.066" v="8407" actId="113"/>
          <ac:spMkLst>
            <pc:docMk/>
            <pc:sldMk cId="2478601702" sldId="298"/>
            <ac:spMk id="27" creationId="{8B3E9F2C-255E-43FE-8A04-549D680D1972}"/>
          </ac:spMkLst>
        </pc:spChg>
        <pc:grpChg chg="add mod">
          <ac:chgData name="윤동진" userId="2fcd9c2e-b7f8-4d2a-8c90-80f9a983f291" providerId="ADAL" clId="{42555F7F-F14A-40B5-A815-DA41539E0E0C}" dt="2021-09-19T11:30:27.771" v="8335" actId="164"/>
          <ac:grpSpMkLst>
            <pc:docMk/>
            <pc:sldMk cId="2478601702" sldId="298"/>
            <ac:grpSpMk id="12" creationId="{3C7774B8-A7C6-4BB9-91E5-A1826106B264}"/>
          </ac:grpSpMkLst>
        </pc:grpChg>
        <pc:cxnChg chg="add mod">
          <ac:chgData name="윤동진" userId="2fcd9c2e-b7f8-4d2a-8c90-80f9a983f291" providerId="ADAL" clId="{42555F7F-F14A-40B5-A815-DA41539E0E0C}" dt="2021-09-19T11:34:20.551" v="8408" actId="14100"/>
          <ac:cxnSpMkLst>
            <pc:docMk/>
            <pc:sldMk cId="2478601702" sldId="298"/>
            <ac:cxnSpMk id="14" creationId="{4AED1936-9E5F-4E22-9576-35D02D77AA09}"/>
          </ac:cxnSpMkLst>
        </pc:cxnChg>
      </pc:sldChg>
      <pc:sldChg chg="addSp delSp modSp add mod delAnim modAnim">
        <pc:chgData name="윤동진" userId="2fcd9c2e-b7f8-4d2a-8c90-80f9a983f291" providerId="ADAL" clId="{42555F7F-F14A-40B5-A815-DA41539E0E0C}" dt="2021-09-19T11:58:47.235" v="9392" actId="113"/>
        <pc:sldMkLst>
          <pc:docMk/>
          <pc:sldMk cId="1485994177" sldId="299"/>
        </pc:sldMkLst>
        <pc:spChg chg="del">
          <ac:chgData name="윤동진" userId="2fcd9c2e-b7f8-4d2a-8c90-80f9a983f291" providerId="ADAL" clId="{42555F7F-F14A-40B5-A815-DA41539E0E0C}" dt="2021-09-19T11:38:38.817" v="9159" actId="478"/>
          <ac:spMkLst>
            <pc:docMk/>
            <pc:sldMk cId="1485994177" sldId="299"/>
            <ac:spMk id="2" creationId="{7C06AD12-1AE9-4785-A4AD-43414D14449F}"/>
          </ac:spMkLst>
        </pc:spChg>
        <pc:spChg chg="add del mod">
          <ac:chgData name="윤동진" userId="2fcd9c2e-b7f8-4d2a-8c90-80f9a983f291" providerId="ADAL" clId="{42555F7F-F14A-40B5-A815-DA41539E0E0C}" dt="2021-09-19T11:38:52.601" v="9184"/>
          <ac:spMkLst>
            <pc:docMk/>
            <pc:sldMk cId="1485994177" sldId="299"/>
            <ac:spMk id="3" creationId="{43D3C7D8-096C-488E-85BF-45776ADEEF77}"/>
          </ac:spMkLst>
        </pc:spChg>
        <pc:spChg chg="add del mod">
          <ac:chgData name="윤동진" userId="2fcd9c2e-b7f8-4d2a-8c90-80f9a983f291" providerId="ADAL" clId="{42555F7F-F14A-40B5-A815-DA41539E0E0C}" dt="2021-09-19T11:38:43.149" v="9163" actId="478"/>
          <ac:spMkLst>
            <pc:docMk/>
            <pc:sldMk cId="1485994177" sldId="299"/>
            <ac:spMk id="5" creationId="{5FB6DE85-983F-487B-9971-90666C582CA0}"/>
          </ac:spMkLst>
        </pc:spChg>
        <pc:spChg chg="del">
          <ac:chgData name="윤동진" userId="2fcd9c2e-b7f8-4d2a-8c90-80f9a983f291" providerId="ADAL" clId="{42555F7F-F14A-40B5-A815-DA41539E0E0C}" dt="2021-09-19T11:38:39.916" v="9160" actId="478"/>
          <ac:spMkLst>
            <pc:docMk/>
            <pc:sldMk cId="1485994177" sldId="299"/>
            <ac:spMk id="6" creationId="{C4FED6F0-6BE4-4BE9-890F-8EBAFED0A1CC}"/>
          </ac:spMkLst>
        </pc:spChg>
        <pc:spChg chg="del">
          <ac:chgData name="윤동진" userId="2fcd9c2e-b7f8-4d2a-8c90-80f9a983f291" providerId="ADAL" clId="{42555F7F-F14A-40B5-A815-DA41539E0E0C}" dt="2021-09-19T11:38:38.817" v="9159" actId="478"/>
          <ac:spMkLst>
            <pc:docMk/>
            <pc:sldMk cId="1485994177" sldId="299"/>
            <ac:spMk id="7" creationId="{9A0EE515-5935-4D1C-A423-B131401CB38E}"/>
          </ac:spMkLst>
        </pc:spChg>
        <pc:spChg chg="add del mod">
          <ac:chgData name="윤동진" userId="2fcd9c2e-b7f8-4d2a-8c90-80f9a983f291" providerId="ADAL" clId="{42555F7F-F14A-40B5-A815-DA41539E0E0C}" dt="2021-09-19T11:38:42.096" v="9162" actId="478"/>
          <ac:spMkLst>
            <pc:docMk/>
            <pc:sldMk cId="1485994177" sldId="299"/>
            <ac:spMk id="15" creationId="{ED7B1B48-6079-445E-9C1F-C43F0B17693C}"/>
          </ac:spMkLst>
        </pc:spChg>
        <pc:spChg chg="add mod">
          <ac:chgData name="윤동진" userId="2fcd9c2e-b7f8-4d2a-8c90-80f9a983f291" providerId="ADAL" clId="{42555F7F-F14A-40B5-A815-DA41539E0E0C}" dt="2021-09-19T11:47:28.180" v="9291" actId="14100"/>
          <ac:spMkLst>
            <pc:docMk/>
            <pc:sldMk cId="1485994177" sldId="299"/>
            <ac:spMk id="19" creationId="{CE351E54-E216-4775-842F-81767754530A}"/>
          </ac:spMkLst>
        </pc:spChg>
        <pc:spChg chg="add mod">
          <ac:chgData name="윤동진" userId="2fcd9c2e-b7f8-4d2a-8c90-80f9a983f291" providerId="ADAL" clId="{42555F7F-F14A-40B5-A815-DA41539E0E0C}" dt="2021-09-19T11:53:07.042" v="9338" actId="1035"/>
          <ac:spMkLst>
            <pc:docMk/>
            <pc:sldMk cId="1485994177" sldId="299"/>
            <ac:spMk id="20" creationId="{9D6C3BAF-447E-4B32-BB4B-D4295727A287}"/>
          </ac:spMkLst>
        </pc:spChg>
        <pc:spChg chg="add del mod">
          <ac:chgData name="윤동진" userId="2fcd9c2e-b7f8-4d2a-8c90-80f9a983f291" providerId="ADAL" clId="{42555F7F-F14A-40B5-A815-DA41539E0E0C}" dt="2021-09-19T11:48:40.315" v="9319" actId="478"/>
          <ac:spMkLst>
            <pc:docMk/>
            <pc:sldMk cId="1485994177" sldId="299"/>
            <ac:spMk id="21" creationId="{C5218C2A-5A7E-4A26-AA6D-A8E52E876E99}"/>
          </ac:spMkLst>
        </pc:spChg>
        <pc:spChg chg="add mod">
          <ac:chgData name="윤동진" userId="2fcd9c2e-b7f8-4d2a-8c90-80f9a983f291" providerId="ADAL" clId="{42555F7F-F14A-40B5-A815-DA41539E0E0C}" dt="2021-09-19T11:48:47.425" v="9325" actId="1035"/>
          <ac:spMkLst>
            <pc:docMk/>
            <pc:sldMk cId="1485994177" sldId="299"/>
            <ac:spMk id="22" creationId="{7A2CE60F-AEFE-4506-95F2-82BF6C5F14FF}"/>
          </ac:spMkLst>
        </pc:spChg>
        <pc:spChg chg="add del mod">
          <ac:chgData name="윤동진" userId="2fcd9c2e-b7f8-4d2a-8c90-80f9a983f291" providerId="ADAL" clId="{42555F7F-F14A-40B5-A815-DA41539E0E0C}" dt="2021-09-19T11:52:26.347" v="9331" actId="478"/>
          <ac:spMkLst>
            <pc:docMk/>
            <pc:sldMk cId="1485994177" sldId="299"/>
            <ac:spMk id="23" creationId="{8FCF26AD-5518-4CEB-B87D-D94B661635A9}"/>
          </ac:spMkLst>
        </pc:spChg>
        <pc:spChg chg="add del mod">
          <ac:chgData name="윤동진" userId="2fcd9c2e-b7f8-4d2a-8c90-80f9a983f291" providerId="ADAL" clId="{42555F7F-F14A-40B5-A815-DA41539E0E0C}" dt="2021-09-19T11:52:27.891" v="9332" actId="478"/>
          <ac:spMkLst>
            <pc:docMk/>
            <pc:sldMk cId="1485994177" sldId="299"/>
            <ac:spMk id="24" creationId="{7638F9C8-394A-465A-8615-29ECC52A1416}"/>
          </ac:spMkLst>
        </pc:spChg>
        <pc:spChg chg="add mod">
          <ac:chgData name="윤동진" userId="2fcd9c2e-b7f8-4d2a-8c90-80f9a983f291" providerId="ADAL" clId="{42555F7F-F14A-40B5-A815-DA41539E0E0C}" dt="2021-09-19T11:53:13.705" v="9343" actId="1035"/>
          <ac:spMkLst>
            <pc:docMk/>
            <pc:sldMk cId="1485994177" sldId="299"/>
            <ac:spMk id="26" creationId="{BAA392D5-655B-47F7-AC0C-FEA6DB3A5F76}"/>
          </ac:spMkLst>
        </pc:spChg>
        <pc:spChg chg="del">
          <ac:chgData name="윤동진" userId="2fcd9c2e-b7f8-4d2a-8c90-80f9a983f291" providerId="ADAL" clId="{42555F7F-F14A-40B5-A815-DA41539E0E0C}" dt="2021-09-19T11:38:38.817" v="9159" actId="478"/>
          <ac:spMkLst>
            <pc:docMk/>
            <pc:sldMk cId="1485994177" sldId="299"/>
            <ac:spMk id="27" creationId="{8B3E9F2C-255E-43FE-8A04-549D680D1972}"/>
          </ac:spMkLst>
        </pc:spChg>
        <pc:grpChg chg="del">
          <ac:chgData name="윤동진" userId="2fcd9c2e-b7f8-4d2a-8c90-80f9a983f291" providerId="ADAL" clId="{42555F7F-F14A-40B5-A815-DA41539E0E0C}" dt="2021-09-19T11:38:38.817" v="9159" actId="478"/>
          <ac:grpSpMkLst>
            <pc:docMk/>
            <pc:sldMk cId="1485994177" sldId="299"/>
            <ac:grpSpMk id="12" creationId="{3C7774B8-A7C6-4BB9-91E5-A1826106B264}"/>
          </ac:grpSpMkLst>
        </pc:grpChg>
        <pc:graphicFrameChg chg="add del mod modGraphic">
          <ac:chgData name="윤동진" userId="2fcd9c2e-b7f8-4d2a-8c90-80f9a983f291" providerId="ADAL" clId="{42555F7F-F14A-40B5-A815-DA41539E0E0C}" dt="2021-09-19T11:39:28.654" v="9190" actId="478"/>
          <ac:graphicFrameMkLst>
            <pc:docMk/>
            <pc:sldMk cId="1485994177" sldId="299"/>
            <ac:graphicFrameMk id="16" creationId="{9388225B-B15F-4C8F-82E3-6520C8831D93}"/>
          </ac:graphicFrameMkLst>
        </pc:graphicFrameChg>
        <pc:graphicFrameChg chg="add del mod modGraphic">
          <ac:chgData name="윤동진" userId="2fcd9c2e-b7f8-4d2a-8c90-80f9a983f291" providerId="ADAL" clId="{42555F7F-F14A-40B5-A815-DA41539E0E0C}" dt="2021-09-19T11:41:53.834" v="9219" actId="478"/>
          <ac:graphicFrameMkLst>
            <pc:docMk/>
            <pc:sldMk cId="1485994177" sldId="299"/>
            <ac:graphicFrameMk id="17" creationId="{9890D18A-C1D8-44D8-B4BC-54B967417730}"/>
          </ac:graphicFrameMkLst>
        </pc:graphicFrameChg>
        <pc:graphicFrameChg chg="add mod modGraphic">
          <ac:chgData name="윤동진" userId="2fcd9c2e-b7f8-4d2a-8c90-80f9a983f291" providerId="ADAL" clId="{42555F7F-F14A-40B5-A815-DA41539E0E0C}" dt="2021-09-19T11:58:47.235" v="9392" actId="113"/>
          <ac:graphicFrameMkLst>
            <pc:docMk/>
            <pc:sldMk cId="1485994177" sldId="299"/>
            <ac:graphicFrameMk id="18" creationId="{48B7938A-6D85-4FCB-8A5A-7192E5790DEC}"/>
          </ac:graphicFrameMkLst>
        </pc:graphicFrameChg>
        <pc:cxnChg chg="del">
          <ac:chgData name="윤동진" userId="2fcd9c2e-b7f8-4d2a-8c90-80f9a983f291" providerId="ADAL" clId="{42555F7F-F14A-40B5-A815-DA41539E0E0C}" dt="2021-09-19T11:38:38.817" v="9159" actId="478"/>
          <ac:cxnSpMkLst>
            <pc:docMk/>
            <pc:sldMk cId="1485994177" sldId="299"/>
            <ac:cxnSpMk id="14" creationId="{4AED1936-9E5F-4E22-9576-35D02D77AA09}"/>
          </ac:cxnSpMkLst>
        </pc:cxnChg>
      </pc:sldChg>
      <pc:sldChg chg="addSp delSp modSp add mod modAnim">
        <pc:chgData name="윤동진" userId="2fcd9c2e-b7f8-4d2a-8c90-80f9a983f291" providerId="ADAL" clId="{42555F7F-F14A-40B5-A815-DA41539E0E0C}" dt="2021-09-19T12:22:32.351" v="11740" actId="14734"/>
        <pc:sldMkLst>
          <pc:docMk/>
          <pc:sldMk cId="1654669279" sldId="300"/>
        </pc:sldMkLst>
        <pc:spChg chg="add mod">
          <ac:chgData name="윤동진" userId="2fcd9c2e-b7f8-4d2a-8c90-80f9a983f291" providerId="ADAL" clId="{42555F7F-F14A-40B5-A815-DA41539E0E0C}" dt="2021-09-19T11:47:58.489" v="9307" actId="1035"/>
          <ac:spMkLst>
            <pc:docMk/>
            <pc:sldMk cId="1654669279" sldId="300"/>
            <ac:spMk id="6" creationId="{621D6562-CDC1-4964-A2D3-14EE3BB3A8A9}"/>
          </ac:spMkLst>
        </pc:spChg>
        <pc:spChg chg="add del mod">
          <ac:chgData name="윤동진" userId="2fcd9c2e-b7f8-4d2a-8c90-80f9a983f291" providerId="ADAL" clId="{42555F7F-F14A-40B5-A815-DA41539E0E0C}" dt="2021-09-19T11:48:01.491" v="9308" actId="478"/>
          <ac:spMkLst>
            <pc:docMk/>
            <pc:sldMk cId="1654669279" sldId="300"/>
            <ac:spMk id="7" creationId="{193640CF-0689-44F5-92C8-9324C904A9FC}"/>
          </ac:spMkLst>
        </pc:spChg>
        <pc:spChg chg="add mod">
          <ac:chgData name="윤동진" userId="2fcd9c2e-b7f8-4d2a-8c90-80f9a983f291" providerId="ADAL" clId="{42555F7F-F14A-40B5-A815-DA41539E0E0C}" dt="2021-09-19T11:48:06.937" v="9311" actId="1035"/>
          <ac:spMkLst>
            <pc:docMk/>
            <pc:sldMk cId="1654669279" sldId="300"/>
            <ac:spMk id="8" creationId="{52E7D5BF-E31D-4398-A8A2-AA822C38C797}"/>
          </ac:spMkLst>
        </pc:spChg>
        <pc:spChg chg="add mod">
          <ac:chgData name="윤동진" userId="2fcd9c2e-b7f8-4d2a-8c90-80f9a983f291" providerId="ADAL" clId="{42555F7F-F14A-40B5-A815-DA41539E0E0C}" dt="2021-09-19T11:48:14.321" v="9318" actId="1036"/>
          <ac:spMkLst>
            <pc:docMk/>
            <pc:sldMk cId="1654669279" sldId="300"/>
            <ac:spMk id="9" creationId="{538A69F4-C090-418F-AF93-F2138720BD10}"/>
          </ac:spMkLst>
        </pc:spChg>
        <pc:spChg chg="add mod">
          <ac:chgData name="윤동진" userId="2fcd9c2e-b7f8-4d2a-8c90-80f9a983f291" providerId="ADAL" clId="{42555F7F-F14A-40B5-A815-DA41539E0E0C}" dt="2021-09-19T11:53:38.506" v="9354" actId="1035"/>
          <ac:spMkLst>
            <pc:docMk/>
            <pc:sldMk cId="1654669279" sldId="300"/>
            <ac:spMk id="10" creationId="{B3E316C4-1321-418D-B458-8419DBA9CEB1}"/>
          </ac:spMkLst>
        </pc:spChg>
        <pc:spChg chg="add mod">
          <ac:chgData name="윤동진" userId="2fcd9c2e-b7f8-4d2a-8c90-80f9a983f291" providerId="ADAL" clId="{42555F7F-F14A-40B5-A815-DA41539E0E0C}" dt="2021-09-19T11:53:55.178" v="9368" actId="1036"/>
          <ac:spMkLst>
            <pc:docMk/>
            <pc:sldMk cId="1654669279" sldId="300"/>
            <ac:spMk id="11" creationId="{AFA78A02-9882-4306-B44C-CD5169D39E5F}"/>
          </ac:spMkLst>
        </pc:spChg>
        <pc:spChg chg="add mod">
          <ac:chgData name="윤동진" userId="2fcd9c2e-b7f8-4d2a-8c90-80f9a983f291" providerId="ADAL" clId="{42555F7F-F14A-40B5-A815-DA41539E0E0C}" dt="2021-09-19T11:54:05.049" v="9379" actId="1035"/>
          <ac:spMkLst>
            <pc:docMk/>
            <pc:sldMk cId="1654669279" sldId="300"/>
            <ac:spMk id="12" creationId="{F66A5ACA-AF32-4EAA-9EC6-B4530D73B652}"/>
          </ac:spMkLst>
        </pc:spChg>
        <pc:graphicFrameChg chg="add del mod modGraphic">
          <ac:chgData name="윤동진" userId="2fcd9c2e-b7f8-4d2a-8c90-80f9a983f291" providerId="ADAL" clId="{42555F7F-F14A-40B5-A815-DA41539E0E0C}" dt="2021-09-19T11:43:59.988" v="9231" actId="478"/>
          <ac:graphicFrameMkLst>
            <pc:docMk/>
            <pc:sldMk cId="1654669279" sldId="300"/>
            <ac:graphicFrameMk id="2" creationId="{1A316241-98E2-48F7-8092-CF73754167C9}"/>
          </ac:graphicFrameMkLst>
        </pc:graphicFrameChg>
        <pc:graphicFrameChg chg="add mod modGraphic">
          <ac:chgData name="윤동진" userId="2fcd9c2e-b7f8-4d2a-8c90-80f9a983f291" providerId="ADAL" clId="{42555F7F-F14A-40B5-A815-DA41539E0E0C}" dt="2021-09-19T12:22:32.351" v="11740" actId="14734"/>
          <ac:graphicFrameMkLst>
            <pc:docMk/>
            <pc:sldMk cId="1654669279" sldId="300"/>
            <ac:graphicFrameMk id="4" creationId="{67AA95C7-1657-48C9-A6C8-32A051C43BE5}"/>
          </ac:graphicFrameMkLst>
        </pc:graphicFrameChg>
        <pc:graphicFrameChg chg="del">
          <ac:chgData name="윤동진" userId="2fcd9c2e-b7f8-4d2a-8c90-80f9a983f291" providerId="ADAL" clId="{42555F7F-F14A-40B5-A815-DA41539E0E0C}" dt="2021-09-19T11:43:21.464" v="9225" actId="478"/>
          <ac:graphicFrameMkLst>
            <pc:docMk/>
            <pc:sldMk cId="1654669279" sldId="300"/>
            <ac:graphicFrameMk id="18" creationId="{48B7938A-6D85-4FCB-8A5A-7192E5790DEC}"/>
          </ac:graphicFrameMkLst>
        </pc:graphicFrameChg>
      </pc:sldChg>
      <pc:sldChg chg="modSp add mod">
        <pc:chgData name="윤동진" userId="2fcd9c2e-b7f8-4d2a-8c90-80f9a983f291" providerId="ADAL" clId="{42555F7F-F14A-40B5-A815-DA41539E0E0C}" dt="2021-09-19T12:35:32.613" v="12343"/>
        <pc:sldMkLst>
          <pc:docMk/>
          <pc:sldMk cId="2607181109" sldId="301"/>
        </pc:sldMkLst>
        <pc:spChg chg="mod">
          <ac:chgData name="윤동진" userId="2fcd9c2e-b7f8-4d2a-8c90-80f9a983f291" providerId="ADAL" clId="{42555F7F-F14A-40B5-A815-DA41539E0E0C}" dt="2021-09-19T12:35:32.613" v="12343"/>
          <ac:spMkLst>
            <pc:docMk/>
            <pc:sldMk cId="2607181109" sldId="301"/>
            <ac:spMk id="7" creationId="{D9031F17-1598-45D2-920F-1EF4F19A2D1D}"/>
          </ac:spMkLst>
        </pc:spChg>
      </pc:sldChg>
      <pc:sldChg chg="addSp delSp modSp add mod">
        <pc:chgData name="윤동진" userId="2fcd9c2e-b7f8-4d2a-8c90-80f9a983f291" providerId="ADAL" clId="{42555F7F-F14A-40B5-A815-DA41539E0E0C}" dt="2021-09-19T13:07:53.423" v="15135" actId="403"/>
        <pc:sldMkLst>
          <pc:docMk/>
          <pc:sldMk cId="3381628968" sldId="302"/>
        </pc:sldMkLst>
        <pc:spChg chg="mod">
          <ac:chgData name="윤동진" userId="2fcd9c2e-b7f8-4d2a-8c90-80f9a983f291" providerId="ADAL" clId="{42555F7F-F14A-40B5-A815-DA41539E0E0C}" dt="2021-09-19T12:42:47.523" v="12698"/>
          <ac:spMkLst>
            <pc:docMk/>
            <pc:sldMk cId="3381628968" sldId="302"/>
            <ac:spMk id="2" creationId="{7C06AD12-1AE9-4785-A4AD-43414D14449F}"/>
          </ac:spMkLst>
        </pc:spChg>
        <pc:spChg chg="mod">
          <ac:chgData name="윤동진" userId="2fcd9c2e-b7f8-4d2a-8c90-80f9a983f291" providerId="ADAL" clId="{42555F7F-F14A-40B5-A815-DA41539E0E0C}" dt="2021-09-19T13:07:53.423" v="15135" actId="403"/>
          <ac:spMkLst>
            <pc:docMk/>
            <pc:sldMk cId="3381628968" sldId="302"/>
            <ac:spMk id="3" creationId="{43D3C7D8-096C-488E-85BF-45776ADEEF77}"/>
          </ac:spMkLst>
        </pc:spChg>
        <pc:spChg chg="add del mod">
          <ac:chgData name="윤동진" userId="2fcd9c2e-b7f8-4d2a-8c90-80f9a983f291" providerId="ADAL" clId="{42555F7F-F14A-40B5-A815-DA41539E0E0C}" dt="2021-09-19T12:58:05.073" v="14143" actId="478"/>
          <ac:spMkLst>
            <pc:docMk/>
            <pc:sldMk cId="3381628968" sldId="302"/>
            <ac:spMk id="4" creationId="{AFE2880E-E7C0-4722-A157-0BC014CCC5E6}"/>
          </ac:spMkLst>
        </pc:spChg>
      </pc:sldChg>
      <pc:sldChg chg="addSp delSp modSp add del mod">
        <pc:chgData name="윤동진" userId="2fcd9c2e-b7f8-4d2a-8c90-80f9a983f291" providerId="ADAL" clId="{42555F7F-F14A-40B5-A815-DA41539E0E0C}" dt="2021-09-19T12:23:27.659" v="11750" actId="47"/>
        <pc:sldMkLst>
          <pc:docMk/>
          <pc:sldMk cId="330037130" sldId="303"/>
        </pc:sldMkLst>
        <pc:spChg chg="mod">
          <ac:chgData name="윤동진" userId="2fcd9c2e-b7f8-4d2a-8c90-80f9a983f291" providerId="ADAL" clId="{42555F7F-F14A-40B5-A815-DA41539E0E0C}" dt="2021-09-19T12:22:57.931" v="11749"/>
          <ac:spMkLst>
            <pc:docMk/>
            <pc:sldMk cId="330037130" sldId="303"/>
            <ac:spMk id="3" creationId="{43D3C7D8-096C-488E-85BF-45776ADEEF77}"/>
          </ac:spMkLst>
        </pc:spChg>
        <pc:graphicFrameChg chg="add del mod">
          <ac:chgData name="윤동진" userId="2fcd9c2e-b7f8-4d2a-8c90-80f9a983f291" providerId="ADAL" clId="{42555F7F-F14A-40B5-A815-DA41539E0E0C}" dt="2021-09-19T12:22:54.207" v="11743" actId="478"/>
          <ac:graphicFrameMkLst>
            <pc:docMk/>
            <pc:sldMk cId="330037130" sldId="303"/>
            <ac:graphicFrameMk id="4" creationId="{AAD8569B-7091-47D3-8435-E8BE507826F0}"/>
          </ac:graphicFrameMkLst>
        </pc:graphicFrameChg>
      </pc:sldChg>
      <pc:sldChg chg="addSp delSp modSp add del mod delAnim modAnim">
        <pc:chgData name="윤동진" userId="2fcd9c2e-b7f8-4d2a-8c90-80f9a983f291" providerId="ADAL" clId="{42555F7F-F14A-40B5-A815-DA41539E0E0C}" dt="2021-09-19T12:37:09.504" v="12371" actId="47"/>
        <pc:sldMkLst>
          <pc:docMk/>
          <pc:sldMk cId="69355839" sldId="304"/>
        </pc:sldMkLst>
        <pc:spChg chg="del mod">
          <ac:chgData name="윤동진" userId="2fcd9c2e-b7f8-4d2a-8c90-80f9a983f291" providerId="ADAL" clId="{42555F7F-F14A-40B5-A815-DA41539E0E0C}" dt="2021-09-19T12:37:05.140" v="12370" actId="478"/>
          <ac:spMkLst>
            <pc:docMk/>
            <pc:sldMk cId="69355839" sldId="304"/>
            <ac:spMk id="3" creationId="{43D3C7D8-096C-488E-85BF-45776ADEEF77}"/>
          </ac:spMkLst>
        </pc:spChg>
        <pc:spChg chg="add del mod">
          <ac:chgData name="윤동진" userId="2fcd9c2e-b7f8-4d2a-8c90-80f9a983f291" providerId="ADAL" clId="{42555F7F-F14A-40B5-A815-DA41539E0E0C}" dt="2021-09-19T12:37:05.140" v="12370" actId="478"/>
          <ac:spMkLst>
            <pc:docMk/>
            <pc:sldMk cId="69355839" sldId="304"/>
            <ac:spMk id="4" creationId="{F5040A3C-A4C4-40C9-9EB9-F07D0F1F0105}"/>
          </ac:spMkLst>
        </pc:spChg>
        <pc:spChg chg="add del mod">
          <ac:chgData name="윤동진" userId="2fcd9c2e-b7f8-4d2a-8c90-80f9a983f291" providerId="ADAL" clId="{42555F7F-F14A-40B5-A815-DA41539E0E0C}" dt="2021-09-19T12:37:05.140" v="12370" actId="478"/>
          <ac:spMkLst>
            <pc:docMk/>
            <pc:sldMk cId="69355839" sldId="304"/>
            <ac:spMk id="5" creationId="{29C5BDD7-CB84-465C-802A-1E88962764FA}"/>
          </ac:spMkLst>
        </pc:spChg>
        <pc:spChg chg="add del mod">
          <ac:chgData name="윤동진" userId="2fcd9c2e-b7f8-4d2a-8c90-80f9a983f291" providerId="ADAL" clId="{42555F7F-F14A-40B5-A815-DA41539E0E0C}" dt="2021-09-19T12:33:01.992" v="12267" actId="22"/>
          <ac:spMkLst>
            <pc:docMk/>
            <pc:sldMk cId="69355839" sldId="304"/>
            <ac:spMk id="7" creationId="{B2651997-48FA-4F80-9C75-E64557D53DA5}"/>
          </ac:spMkLst>
        </pc:spChg>
        <pc:spChg chg="add del mod">
          <ac:chgData name="윤동진" userId="2fcd9c2e-b7f8-4d2a-8c90-80f9a983f291" providerId="ADAL" clId="{42555F7F-F14A-40B5-A815-DA41539E0E0C}" dt="2021-09-19T12:37:05.140" v="12370" actId="478"/>
          <ac:spMkLst>
            <pc:docMk/>
            <pc:sldMk cId="69355839" sldId="304"/>
            <ac:spMk id="8" creationId="{19B30923-245B-4CF0-A429-8467C71F8276}"/>
          </ac:spMkLst>
        </pc:spChg>
        <pc:spChg chg="add del mod">
          <ac:chgData name="윤동진" userId="2fcd9c2e-b7f8-4d2a-8c90-80f9a983f291" providerId="ADAL" clId="{42555F7F-F14A-40B5-A815-DA41539E0E0C}" dt="2021-09-19T12:37:05.140" v="12370" actId="478"/>
          <ac:spMkLst>
            <pc:docMk/>
            <pc:sldMk cId="69355839" sldId="304"/>
            <ac:spMk id="10" creationId="{96A36A77-DC03-4D63-99A9-DE926117F5CB}"/>
          </ac:spMkLst>
        </pc:spChg>
        <pc:spChg chg="add del mod">
          <ac:chgData name="윤동진" userId="2fcd9c2e-b7f8-4d2a-8c90-80f9a983f291" providerId="ADAL" clId="{42555F7F-F14A-40B5-A815-DA41539E0E0C}" dt="2021-09-19T12:37:05.140" v="12370" actId="478"/>
          <ac:spMkLst>
            <pc:docMk/>
            <pc:sldMk cId="69355839" sldId="304"/>
            <ac:spMk id="12" creationId="{4AB31951-AED1-4678-9ABA-980DE5856544}"/>
          </ac:spMkLst>
        </pc:spChg>
        <pc:spChg chg="add mod">
          <ac:chgData name="윤동진" userId="2fcd9c2e-b7f8-4d2a-8c90-80f9a983f291" providerId="ADAL" clId="{42555F7F-F14A-40B5-A815-DA41539E0E0C}" dt="2021-09-19T12:37:05.140" v="12370" actId="478"/>
          <ac:spMkLst>
            <pc:docMk/>
            <pc:sldMk cId="69355839" sldId="304"/>
            <ac:spMk id="14" creationId="{9CD55458-3D29-4671-9548-07B550F1F882}"/>
          </ac:spMkLst>
        </pc:spChg>
      </pc:sldChg>
      <pc:sldChg chg="add del">
        <pc:chgData name="윤동진" userId="2fcd9c2e-b7f8-4d2a-8c90-80f9a983f291" providerId="ADAL" clId="{42555F7F-F14A-40B5-A815-DA41539E0E0C}" dt="2021-09-19T12:07:04.741" v="9947" actId="47"/>
        <pc:sldMkLst>
          <pc:docMk/>
          <pc:sldMk cId="754794540" sldId="304"/>
        </pc:sldMkLst>
      </pc:sldChg>
      <pc:sldChg chg="add">
        <pc:chgData name="윤동진" userId="2fcd9c2e-b7f8-4d2a-8c90-80f9a983f291" providerId="ADAL" clId="{42555F7F-F14A-40B5-A815-DA41539E0E0C}" dt="2021-09-19T12:37:02.763" v="12369" actId="2890"/>
        <pc:sldMkLst>
          <pc:docMk/>
          <pc:sldMk cId="910801469" sldId="305"/>
        </pc:sldMkLst>
      </pc:sldChg>
      <pc:sldChg chg="addSp delSp modSp add del mod delAnim">
        <pc:chgData name="윤동진" userId="2fcd9c2e-b7f8-4d2a-8c90-80f9a983f291" providerId="ADAL" clId="{42555F7F-F14A-40B5-A815-DA41539E0E0C}" dt="2021-09-19T12:36:21.219" v="12353" actId="47"/>
        <pc:sldMkLst>
          <pc:docMk/>
          <pc:sldMk cId="1184279166" sldId="305"/>
        </pc:sldMkLst>
        <pc:spChg chg="add mod">
          <ac:chgData name="윤동진" userId="2fcd9c2e-b7f8-4d2a-8c90-80f9a983f291" providerId="ADAL" clId="{42555F7F-F14A-40B5-A815-DA41539E0E0C}" dt="2021-09-19T12:35:55.765" v="12349" actId="1076"/>
          <ac:spMkLst>
            <pc:docMk/>
            <pc:sldMk cId="1184279166" sldId="305"/>
            <ac:spMk id="2" creationId="{F29A5B82-E035-4F71-9DB6-54C046758386}"/>
          </ac:spMkLst>
        </pc:spChg>
        <pc:spChg chg="mod">
          <ac:chgData name="윤동진" userId="2fcd9c2e-b7f8-4d2a-8c90-80f9a983f291" providerId="ADAL" clId="{42555F7F-F14A-40B5-A815-DA41539E0E0C}" dt="2021-09-19T12:35:57.773" v="12351" actId="1076"/>
          <ac:spMkLst>
            <pc:docMk/>
            <pc:sldMk cId="1184279166" sldId="305"/>
            <ac:spMk id="3" creationId="{43D3C7D8-096C-488E-85BF-45776ADEEF77}"/>
          </ac:spMkLst>
        </pc:spChg>
        <pc:spChg chg="del">
          <ac:chgData name="윤동진" userId="2fcd9c2e-b7f8-4d2a-8c90-80f9a983f291" providerId="ADAL" clId="{42555F7F-F14A-40B5-A815-DA41539E0E0C}" dt="2021-09-19T12:35:50.999" v="12347" actId="478"/>
          <ac:spMkLst>
            <pc:docMk/>
            <pc:sldMk cId="1184279166" sldId="305"/>
            <ac:spMk id="6" creationId="{621D6562-CDC1-4964-A2D3-14EE3BB3A8A9}"/>
          </ac:spMkLst>
        </pc:spChg>
        <pc:spChg chg="del">
          <ac:chgData name="윤동진" userId="2fcd9c2e-b7f8-4d2a-8c90-80f9a983f291" providerId="ADAL" clId="{42555F7F-F14A-40B5-A815-DA41539E0E0C}" dt="2021-09-19T12:35:50.999" v="12347" actId="478"/>
          <ac:spMkLst>
            <pc:docMk/>
            <pc:sldMk cId="1184279166" sldId="305"/>
            <ac:spMk id="8" creationId="{52E7D5BF-E31D-4398-A8A2-AA822C38C797}"/>
          </ac:spMkLst>
        </pc:spChg>
        <pc:spChg chg="del">
          <ac:chgData name="윤동진" userId="2fcd9c2e-b7f8-4d2a-8c90-80f9a983f291" providerId="ADAL" clId="{42555F7F-F14A-40B5-A815-DA41539E0E0C}" dt="2021-09-19T12:35:50.999" v="12347" actId="478"/>
          <ac:spMkLst>
            <pc:docMk/>
            <pc:sldMk cId="1184279166" sldId="305"/>
            <ac:spMk id="9" creationId="{538A69F4-C090-418F-AF93-F2138720BD10}"/>
          </ac:spMkLst>
        </pc:spChg>
        <pc:spChg chg="del">
          <ac:chgData name="윤동진" userId="2fcd9c2e-b7f8-4d2a-8c90-80f9a983f291" providerId="ADAL" clId="{42555F7F-F14A-40B5-A815-DA41539E0E0C}" dt="2021-09-19T12:35:50.999" v="12347" actId="478"/>
          <ac:spMkLst>
            <pc:docMk/>
            <pc:sldMk cId="1184279166" sldId="305"/>
            <ac:spMk id="10" creationId="{B3E316C4-1321-418D-B458-8419DBA9CEB1}"/>
          </ac:spMkLst>
        </pc:spChg>
        <pc:spChg chg="del">
          <ac:chgData name="윤동진" userId="2fcd9c2e-b7f8-4d2a-8c90-80f9a983f291" providerId="ADAL" clId="{42555F7F-F14A-40B5-A815-DA41539E0E0C}" dt="2021-09-19T12:35:50.999" v="12347" actId="478"/>
          <ac:spMkLst>
            <pc:docMk/>
            <pc:sldMk cId="1184279166" sldId="305"/>
            <ac:spMk id="11" creationId="{AFA78A02-9882-4306-B44C-CD5169D39E5F}"/>
          </ac:spMkLst>
        </pc:spChg>
        <pc:spChg chg="del">
          <ac:chgData name="윤동진" userId="2fcd9c2e-b7f8-4d2a-8c90-80f9a983f291" providerId="ADAL" clId="{42555F7F-F14A-40B5-A815-DA41539E0E0C}" dt="2021-09-19T12:35:50.999" v="12347" actId="478"/>
          <ac:spMkLst>
            <pc:docMk/>
            <pc:sldMk cId="1184279166" sldId="305"/>
            <ac:spMk id="12" creationId="{F66A5ACA-AF32-4EAA-9EC6-B4530D73B652}"/>
          </ac:spMkLst>
        </pc:spChg>
        <pc:graphicFrameChg chg="add del">
          <ac:chgData name="윤동진" userId="2fcd9c2e-b7f8-4d2a-8c90-80f9a983f291" providerId="ADAL" clId="{42555F7F-F14A-40B5-A815-DA41539E0E0C}" dt="2021-09-19T12:35:50.999" v="12347" actId="478"/>
          <ac:graphicFrameMkLst>
            <pc:docMk/>
            <pc:sldMk cId="1184279166" sldId="305"/>
            <ac:graphicFrameMk id="4" creationId="{67AA95C7-1657-48C9-A6C8-32A051C43BE5}"/>
          </ac:graphicFrameMkLst>
        </pc:graphicFrameChg>
        <pc:picChg chg="add mod">
          <ac:chgData name="윤동진" userId="2fcd9c2e-b7f8-4d2a-8c90-80f9a983f291" providerId="ADAL" clId="{42555F7F-F14A-40B5-A815-DA41539E0E0C}" dt="2021-09-19T12:36:17.380" v="12352" actId="14100"/>
          <ac:picMkLst>
            <pc:docMk/>
            <pc:sldMk cId="1184279166" sldId="305"/>
            <ac:picMk id="3073" creationId="{9FE78BF3-F75D-439E-AD52-69C39AF5E7BE}"/>
          </ac:picMkLst>
        </pc:picChg>
      </pc:sldChg>
      <pc:sldChg chg="addSp delSp modSp add del mod delAnim">
        <pc:chgData name="윤동진" userId="2fcd9c2e-b7f8-4d2a-8c90-80f9a983f291" providerId="ADAL" clId="{42555F7F-F14A-40B5-A815-DA41539E0E0C}" dt="2021-09-19T12:37:00.940" v="12368" actId="47"/>
        <pc:sldMkLst>
          <pc:docMk/>
          <pc:sldMk cId="2334234310" sldId="305"/>
        </pc:sldMkLst>
        <pc:spChg chg="add mod">
          <ac:chgData name="윤동진" userId="2fcd9c2e-b7f8-4d2a-8c90-80f9a983f291" providerId="ADAL" clId="{42555F7F-F14A-40B5-A815-DA41539E0E0C}" dt="2021-09-19T12:36:31.569" v="12358" actId="1076"/>
          <ac:spMkLst>
            <pc:docMk/>
            <pc:sldMk cId="2334234310" sldId="305"/>
            <ac:spMk id="2" creationId="{EE586F24-6736-49C2-B91E-6C240DFDBC70}"/>
          </ac:spMkLst>
        </pc:spChg>
        <pc:spChg chg="del">
          <ac:chgData name="윤동진" userId="2fcd9c2e-b7f8-4d2a-8c90-80f9a983f291" providerId="ADAL" clId="{42555F7F-F14A-40B5-A815-DA41539E0E0C}" dt="2021-09-19T12:36:27.793" v="12356" actId="478"/>
          <ac:spMkLst>
            <pc:docMk/>
            <pc:sldMk cId="2334234310" sldId="305"/>
            <ac:spMk id="6" creationId="{621D6562-CDC1-4964-A2D3-14EE3BB3A8A9}"/>
          </ac:spMkLst>
        </pc:spChg>
        <pc:spChg chg="del">
          <ac:chgData name="윤동진" userId="2fcd9c2e-b7f8-4d2a-8c90-80f9a983f291" providerId="ADAL" clId="{42555F7F-F14A-40B5-A815-DA41539E0E0C}" dt="2021-09-19T12:36:27.793" v="12356" actId="478"/>
          <ac:spMkLst>
            <pc:docMk/>
            <pc:sldMk cId="2334234310" sldId="305"/>
            <ac:spMk id="8" creationId="{52E7D5BF-E31D-4398-A8A2-AA822C38C797}"/>
          </ac:spMkLst>
        </pc:spChg>
        <pc:spChg chg="del">
          <ac:chgData name="윤동진" userId="2fcd9c2e-b7f8-4d2a-8c90-80f9a983f291" providerId="ADAL" clId="{42555F7F-F14A-40B5-A815-DA41539E0E0C}" dt="2021-09-19T12:36:27.793" v="12356" actId="478"/>
          <ac:spMkLst>
            <pc:docMk/>
            <pc:sldMk cId="2334234310" sldId="305"/>
            <ac:spMk id="9" creationId="{538A69F4-C090-418F-AF93-F2138720BD10}"/>
          </ac:spMkLst>
        </pc:spChg>
        <pc:spChg chg="del">
          <ac:chgData name="윤동진" userId="2fcd9c2e-b7f8-4d2a-8c90-80f9a983f291" providerId="ADAL" clId="{42555F7F-F14A-40B5-A815-DA41539E0E0C}" dt="2021-09-19T12:36:27.793" v="12356" actId="478"/>
          <ac:spMkLst>
            <pc:docMk/>
            <pc:sldMk cId="2334234310" sldId="305"/>
            <ac:spMk id="10" creationId="{B3E316C4-1321-418D-B458-8419DBA9CEB1}"/>
          </ac:spMkLst>
        </pc:spChg>
        <pc:spChg chg="del">
          <ac:chgData name="윤동진" userId="2fcd9c2e-b7f8-4d2a-8c90-80f9a983f291" providerId="ADAL" clId="{42555F7F-F14A-40B5-A815-DA41539E0E0C}" dt="2021-09-19T12:36:27.793" v="12356" actId="478"/>
          <ac:spMkLst>
            <pc:docMk/>
            <pc:sldMk cId="2334234310" sldId="305"/>
            <ac:spMk id="11" creationId="{AFA78A02-9882-4306-B44C-CD5169D39E5F}"/>
          </ac:spMkLst>
        </pc:spChg>
        <pc:spChg chg="del">
          <ac:chgData name="윤동진" userId="2fcd9c2e-b7f8-4d2a-8c90-80f9a983f291" providerId="ADAL" clId="{42555F7F-F14A-40B5-A815-DA41539E0E0C}" dt="2021-09-19T12:36:27.793" v="12356" actId="478"/>
          <ac:spMkLst>
            <pc:docMk/>
            <pc:sldMk cId="2334234310" sldId="305"/>
            <ac:spMk id="12" creationId="{F66A5ACA-AF32-4EAA-9EC6-B4530D73B652}"/>
          </ac:spMkLst>
        </pc:spChg>
        <pc:graphicFrameChg chg="del">
          <ac:chgData name="윤동진" userId="2fcd9c2e-b7f8-4d2a-8c90-80f9a983f291" providerId="ADAL" clId="{42555F7F-F14A-40B5-A815-DA41539E0E0C}" dt="2021-09-19T12:36:25.467" v="12355" actId="478"/>
          <ac:graphicFrameMkLst>
            <pc:docMk/>
            <pc:sldMk cId="2334234310" sldId="305"/>
            <ac:graphicFrameMk id="4" creationId="{67AA95C7-1657-48C9-A6C8-32A051C43BE5}"/>
          </ac:graphicFrameMkLst>
        </pc:graphicFrameChg>
        <pc:picChg chg="add del mod">
          <ac:chgData name="윤동진" userId="2fcd9c2e-b7f8-4d2a-8c90-80f9a983f291" providerId="ADAL" clId="{42555F7F-F14A-40B5-A815-DA41539E0E0C}" dt="2021-09-19T12:36:58.578" v="12367" actId="478"/>
          <ac:picMkLst>
            <pc:docMk/>
            <pc:sldMk cId="2334234310" sldId="305"/>
            <ac:picMk id="4097" creationId="{8C8155B8-0AA3-4A2D-B60D-5F9DB0B8BBE7}"/>
          </ac:picMkLst>
        </pc:picChg>
      </pc:sldChg>
      <pc:sldChg chg="addSp delSp modSp add mod delAnim chgLayout">
        <pc:chgData name="윤동진" userId="2fcd9c2e-b7f8-4d2a-8c90-80f9a983f291" providerId="ADAL" clId="{42555F7F-F14A-40B5-A815-DA41539E0E0C}" dt="2021-09-19T12:42:37.039" v="12689" actId="1076"/>
        <pc:sldMkLst>
          <pc:docMk/>
          <pc:sldMk cId="1601499514" sldId="306"/>
        </pc:sldMkLst>
        <pc:spChg chg="add del mod ord">
          <ac:chgData name="윤동진" userId="2fcd9c2e-b7f8-4d2a-8c90-80f9a983f291" providerId="ADAL" clId="{42555F7F-F14A-40B5-A815-DA41539E0E0C}" dt="2021-09-19T12:37:32.025" v="12376" actId="700"/>
          <ac:spMkLst>
            <pc:docMk/>
            <pc:sldMk cId="1601499514" sldId="306"/>
            <ac:spMk id="2" creationId="{266C621E-EE50-4C21-9FC3-910328C2FC84}"/>
          </ac:spMkLst>
        </pc:spChg>
        <pc:spChg chg="mod ord">
          <ac:chgData name="윤동진" userId="2fcd9c2e-b7f8-4d2a-8c90-80f9a983f291" providerId="ADAL" clId="{42555F7F-F14A-40B5-A815-DA41539E0E0C}" dt="2021-09-19T12:37:32.025" v="12376" actId="700"/>
          <ac:spMkLst>
            <pc:docMk/>
            <pc:sldMk cId="1601499514" sldId="306"/>
            <ac:spMk id="3" creationId="{43D3C7D8-096C-488E-85BF-45776ADEEF77}"/>
          </ac:spMkLst>
        </pc:spChg>
        <pc:spChg chg="del">
          <ac:chgData name="윤동진" userId="2fcd9c2e-b7f8-4d2a-8c90-80f9a983f291" providerId="ADAL" clId="{42555F7F-F14A-40B5-A815-DA41539E0E0C}" dt="2021-09-19T12:37:16.608" v="12374" actId="478"/>
          <ac:spMkLst>
            <pc:docMk/>
            <pc:sldMk cId="1601499514" sldId="306"/>
            <ac:spMk id="6" creationId="{621D6562-CDC1-4964-A2D3-14EE3BB3A8A9}"/>
          </ac:spMkLst>
        </pc:spChg>
        <pc:spChg chg="del">
          <ac:chgData name="윤동진" userId="2fcd9c2e-b7f8-4d2a-8c90-80f9a983f291" providerId="ADAL" clId="{42555F7F-F14A-40B5-A815-DA41539E0E0C}" dt="2021-09-19T12:37:16.608" v="12374" actId="478"/>
          <ac:spMkLst>
            <pc:docMk/>
            <pc:sldMk cId="1601499514" sldId="306"/>
            <ac:spMk id="8" creationId="{52E7D5BF-E31D-4398-A8A2-AA822C38C797}"/>
          </ac:spMkLst>
        </pc:spChg>
        <pc:spChg chg="del">
          <ac:chgData name="윤동진" userId="2fcd9c2e-b7f8-4d2a-8c90-80f9a983f291" providerId="ADAL" clId="{42555F7F-F14A-40B5-A815-DA41539E0E0C}" dt="2021-09-19T12:37:16.608" v="12374" actId="478"/>
          <ac:spMkLst>
            <pc:docMk/>
            <pc:sldMk cId="1601499514" sldId="306"/>
            <ac:spMk id="9" creationId="{538A69F4-C090-418F-AF93-F2138720BD10}"/>
          </ac:spMkLst>
        </pc:spChg>
        <pc:spChg chg="del">
          <ac:chgData name="윤동진" userId="2fcd9c2e-b7f8-4d2a-8c90-80f9a983f291" providerId="ADAL" clId="{42555F7F-F14A-40B5-A815-DA41539E0E0C}" dt="2021-09-19T12:37:16.608" v="12374" actId="478"/>
          <ac:spMkLst>
            <pc:docMk/>
            <pc:sldMk cId="1601499514" sldId="306"/>
            <ac:spMk id="10" creationId="{B3E316C4-1321-418D-B458-8419DBA9CEB1}"/>
          </ac:spMkLst>
        </pc:spChg>
        <pc:spChg chg="del">
          <ac:chgData name="윤동진" userId="2fcd9c2e-b7f8-4d2a-8c90-80f9a983f291" providerId="ADAL" clId="{42555F7F-F14A-40B5-A815-DA41539E0E0C}" dt="2021-09-19T12:37:16.608" v="12374" actId="478"/>
          <ac:spMkLst>
            <pc:docMk/>
            <pc:sldMk cId="1601499514" sldId="306"/>
            <ac:spMk id="11" creationId="{AFA78A02-9882-4306-B44C-CD5169D39E5F}"/>
          </ac:spMkLst>
        </pc:spChg>
        <pc:spChg chg="del">
          <ac:chgData name="윤동진" userId="2fcd9c2e-b7f8-4d2a-8c90-80f9a983f291" providerId="ADAL" clId="{42555F7F-F14A-40B5-A815-DA41539E0E0C}" dt="2021-09-19T12:37:16.608" v="12374" actId="478"/>
          <ac:spMkLst>
            <pc:docMk/>
            <pc:sldMk cId="1601499514" sldId="306"/>
            <ac:spMk id="12" creationId="{F66A5ACA-AF32-4EAA-9EC6-B4530D73B652}"/>
          </ac:spMkLst>
        </pc:spChg>
        <pc:spChg chg="add mod">
          <ac:chgData name="윤동진" userId="2fcd9c2e-b7f8-4d2a-8c90-80f9a983f291" providerId="ADAL" clId="{42555F7F-F14A-40B5-A815-DA41539E0E0C}" dt="2021-09-19T12:42:37.039" v="12689" actId="1076"/>
          <ac:spMkLst>
            <pc:docMk/>
            <pc:sldMk cId="1601499514" sldId="306"/>
            <ac:spMk id="14" creationId="{CED8B731-A4A1-48F0-88AD-0A782A626957}"/>
          </ac:spMkLst>
        </pc:spChg>
        <pc:spChg chg="add del mod">
          <ac:chgData name="윤동진" userId="2fcd9c2e-b7f8-4d2a-8c90-80f9a983f291" providerId="ADAL" clId="{42555F7F-F14A-40B5-A815-DA41539E0E0C}" dt="2021-09-19T12:42:07.364" v="12681" actId="478"/>
          <ac:spMkLst>
            <pc:docMk/>
            <pc:sldMk cId="1601499514" sldId="306"/>
            <ac:spMk id="15" creationId="{75F068C6-C4DB-4A13-A523-B0974981F7E4}"/>
          </ac:spMkLst>
        </pc:spChg>
        <pc:graphicFrameChg chg="del">
          <ac:chgData name="윤동진" userId="2fcd9c2e-b7f8-4d2a-8c90-80f9a983f291" providerId="ADAL" clId="{42555F7F-F14A-40B5-A815-DA41539E0E0C}" dt="2021-09-19T12:37:14.351" v="12373" actId="478"/>
          <ac:graphicFrameMkLst>
            <pc:docMk/>
            <pc:sldMk cId="1601499514" sldId="306"/>
            <ac:graphicFrameMk id="4" creationId="{67AA95C7-1657-48C9-A6C8-32A051C43BE5}"/>
          </ac:graphicFrameMkLst>
        </pc:graphicFrameChg>
        <pc:picChg chg="add mod">
          <ac:chgData name="윤동진" userId="2fcd9c2e-b7f8-4d2a-8c90-80f9a983f291" providerId="ADAL" clId="{42555F7F-F14A-40B5-A815-DA41539E0E0C}" dt="2021-09-19T12:42:35.420" v="12688" actId="1076"/>
          <ac:picMkLst>
            <pc:docMk/>
            <pc:sldMk cId="1601499514" sldId="306"/>
            <ac:picMk id="7" creationId="{3E7489E2-F538-40FD-BA1A-45D7DDD8C013}"/>
          </ac:picMkLst>
        </pc:picChg>
      </pc:sldChg>
      <pc:sldChg chg="new del">
        <pc:chgData name="윤동진" userId="2fcd9c2e-b7f8-4d2a-8c90-80f9a983f291" providerId="ADAL" clId="{42555F7F-F14A-40B5-A815-DA41539E0E0C}" dt="2021-09-19T12:48:46.422" v="12852" actId="680"/>
        <pc:sldMkLst>
          <pc:docMk/>
          <pc:sldMk cId="220342846" sldId="307"/>
        </pc:sldMkLst>
      </pc:sldChg>
    </pc:docChg>
  </pc:docChgLst>
  <pc:docChgLst>
    <pc:chgData name="윤동진" userId="2fcd9c2e-b7f8-4d2a-8c90-80f9a983f291" providerId="ADAL" clId="{5BC6ADC0-3F6A-4A8C-91CA-4A63A1FB8746}"/>
    <pc:docChg chg="undo custSel addSld delSld modSld">
      <pc:chgData name="윤동진" userId="2fcd9c2e-b7f8-4d2a-8c90-80f9a983f291" providerId="ADAL" clId="{5BC6ADC0-3F6A-4A8C-91CA-4A63A1FB8746}" dt="2021-09-23T00:48:21.091" v="76" actId="6549"/>
      <pc:docMkLst>
        <pc:docMk/>
      </pc:docMkLst>
      <pc:sldChg chg="modSp mod">
        <pc:chgData name="윤동진" userId="2fcd9c2e-b7f8-4d2a-8c90-80f9a983f291" providerId="ADAL" clId="{5BC6ADC0-3F6A-4A8C-91CA-4A63A1FB8746}" dt="2021-09-23T00:48:21.091" v="76" actId="6549"/>
        <pc:sldMkLst>
          <pc:docMk/>
          <pc:sldMk cId="2699991524" sldId="265"/>
        </pc:sldMkLst>
        <pc:spChg chg="mod">
          <ac:chgData name="윤동진" userId="2fcd9c2e-b7f8-4d2a-8c90-80f9a983f291" providerId="ADAL" clId="{5BC6ADC0-3F6A-4A8C-91CA-4A63A1FB8746}" dt="2021-09-23T00:48:01.757" v="41" actId="1076"/>
          <ac:spMkLst>
            <pc:docMk/>
            <pc:sldMk cId="2699991524" sldId="265"/>
            <ac:spMk id="6" creationId="{11C14F8F-4DC4-4C2F-BF0C-1AA3CBE72767}"/>
          </ac:spMkLst>
        </pc:spChg>
        <pc:spChg chg="mod">
          <ac:chgData name="윤동진" userId="2fcd9c2e-b7f8-4d2a-8c90-80f9a983f291" providerId="ADAL" clId="{5BC6ADC0-3F6A-4A8C-91CA-4A63A1FB8746}" dt="2021-09-23T00:48:01.757" v="41" actId="1076"/>
          <ac:spMkLst>
            <pc:docMk/>
            <pc:sldMk cId="2699991524" sldId="265"/>
            <ac:spMk id="7" creationId="{AF22A720-02E2-4630-9F1F-1BB2AA5FE8C9}"/>
          </ac:spMkLst>
        </pc:spChg>
        <pc:spChg chg="mod">
          <ac:chgData name="윤동진" userId="2fcd9c2e-b7f8-4d2a-8c90-80f9a983f291" providerId="ADAL" clId="{5BC6ADC0-3F6A-4A8C-91CA-4A63A1FB8746}" dt="2021-09-23T00:48:01.757" v="41" actId="1076"/>
          <ac:spMkLst>
            <pc:docMk/>
            <pc:sldMk cId="2699991524" sldId="265"/>
            <ac:spMk id="8" creationId="{CC6525B4-D324-4EF9-8F6B-A0029A945015}"/>
          </ac:spMkLst>
        </pc:spChg>
        <pc:spChg chg="mod">
          <ac:chgData name="윤동진" userId="2fcd9c2e-b7f8-4d2a-8c90-80f9a983f291" providerId="ADAL" clId="{5BC6ADC0-3F6A-4A8C-91CA-4A63A1FB8746}" dt="2021-09-23T00:48:01.757" v="41" actId="1076"/>
          <ac:spMkLst>
            <pc:docMk/>
            <pc:sldMk cId="2699991524" sldId="265"/>
            <ac:spMk id="9" creationId="{9C183778-791F-49E7-AA06-FF5484D05CCE}"/>
          </ac:spMkLst>
        </pc:spChg>
        <pc:spChg chg="mod">
          <ac:chgData name="윤동진" userId="2fcd9c2e-b7f8-4d2a-8c90-80f9a983f291" providerId="ADAL" clId="{5BC6ADC0-3F6A-4A8C-91CA-4A63A1FB8746}" dt="2021-09-23T00:48:01.757" v="41" actId="1076"/>
          <ac:spMkLst>
            <pc:docMk/>
            <pc:sldMk cId="2699991524" sldId="265"/>
            <ac:spMk id="16" creationId="{E78DB766-E771-428A-A15F-B092A159C1D6}"/>
          </ac:spMkLst>
        </pc:spChg>
        <pc:spChg chg="mod">
          <ac:chgData name="윤동진" userId="2fcd9c2e-b7f8-4d2a-8c90-80f9a983f291" providerId="ADAL" clId="{5BC6ADC0-3F6A-4A8C-91CA-4A63A1FB8746}" dt="2021-09-23T00:48:21.091" v="76" actId="6549"/>
          <ac:spMkLst>
            <pc:docMk/>
            <pc:sldMk cId="2699991524" sldId="265"/>
            <ac:spMk id="17" creationId="{A0F9964A-9A52-4C08-898E-4E9F8AF23FC4}"/>
          </ac:spMkLst>
        </pc:spChg>
        <pc:picChg chg="mod">
          <ac:chgData name="윤동진" userId="2fcd9c2e-b7f8-4d2a-8c90-80f9a983f291" providerId="ADAL" clId="{5BC6ADC0-3F6A-4A8C-91CA-4A63A1FB8746}" dt="2021-09-23T00:48:01.757" v="41" actId="1076"/>
          <ac:picMkLst>
            <pc:docMk/>
            <pc:sldMk cId="2699991524" sldId="265"/>
            <ac:picMk id="13" creationId="{8F0DBF00-D56F-41A4-B75C-A44779794BEE}"/>
          </ac:picMkLst>
        </pc:picChg>
      </pc:sldChg>
      <pc:sldChg chg="modSp mod">
        <pc:chgData name="윤동진" userId="2fcd9c2e-b7f8-4d2a-8c90-80f9a983f291" providerId="ADAL" clId="{5BC6ADC0-3F6A-4A8C-91CA-4A63A1FB8746}" dt="2021-09-23T00:32:36.391" v="18" actId="20577"/>
        <pc:sldMkLst>
          <pc:docMk/>
          <pc:sldMk cId="3465774936" sldId="266"/>
        </pc:sldMkLst>
        <pc:spChg chg="mod">
          <ac:chgData name="윤동진" userId="2fcd9c2e-b7f8-4d2a-8c90-80f9a983f291" providerId="ADAL" clId="{5BC6ADC0-3F6A-4A8C-91CA-4A63A1FB8746}" dt="2021-09-23T00:32:36.391" v="18" actId="20577"/>
          <ac:spMkLst>
            <pc:docMk/>
            <pc:sldMk cId="3465774936" sldId="266"/>
            <ac:spMk id="3" creationId="{43D3C7D8-096C-488E-85BF-45776ADEEF77}"/>
          </ac:spMkLst>
        </pc:spChg>
      </pc:sldChg>
      <pc:sldChg chg="modSp mod modAnim">
        <pc:chgData name="윤동진" userId="2fcd9c2e-b7f8-4d2a-8c90-80f9a983f291" providerId="ADAL" clId="{5BC6ADC0-3F6A-4A8C-91CA-4A63A1FB8746}" dt="2021-09-23T00:41:59.574" v="27" actId="1036"/>
        <pc:sldMkLst>
          <pc:docMk/>
          <pc:sldMk cId="2127273" sldId="271"/>
        </pc:sldMkLst>
        <pc:spChg chg="mod">
          <ac:chgData name="윤동진" userId="2fcd9c2e-b7f8-4d2a-8c90-80f9a983f291" providerId="ADAL" clId="{5BC6ADC0-3F6A-4A8C-91CA-4A63A1FB8746}" dt="2021-09-23T00:41:59.574" v="27" actId="1036"/>
          <ac:spMkLst>
            <pc:docMk/>
            <pc:sldMk cId="2127273" sldId="271"/>
            <ac:spMk id="6" creationId="{27A876B5-60D7-426A-9F45-3B7F960DFCBC}"/>
          </ac:spMkLst>
        </pc:spChg>
        <pc:spChg chg="mod">
          <ac:chgData name="윤동진" userId="2fcd9c2e-b7f8-4d2a-8c90-80f9a983f291" providerId="ADAL" clId="{5BC6ADC0-3F6A-4A8C-91CA-4A63A1FB8746}" dt="2021-09-23T00:41:59.574" v="27" actId="1036"/>
          <ac:spMkLst>
            <pc:docMk/>
            <pc:sldMk cId="2127273" sldId="271"/>
            <ac:spMk id="10" creationId="{AD626CFE-F7A7-4B58-8E81-E5D21B78FFAD}"/>
          </ac:spMkLst>
        </pc:spChg>
        <pc:spChg chg="mod">
          <ac:chgData name="윤동진" userId="2fcd9c2e-b7f8-4d2a-8c90-80f9a983f291" providerId="ADAL" clId="{5BC6ADC0-3F6A-4A8C-91CA-4A63A1FB8746}" dt="2021-09-23T00:41:59.574" v="27" actId="1036"/>
          <ac:spMkLst>
            <pc:docMk/>
            <pc:sldMk cId="2127273" sldId="271"/>
            <ac:spMk id="11" creationId="{911D9DDF-079F-4569-8719-6D8AA2A85270}"/>
          </ac:spMkLst>
        </pc:spChg>
        <pc:cxnChg chg="mod">
          <ac:chgData name="윤동진" userId="2fcd9c2e-b7f8-4d2a-8c90-80f9a983f291" providerId="ADAL" clId="{5BC6ADC0-3F6A-4A8C-91CA-4A63A1FB8746}" dt="2021-09-23T00:41:59.574" v="27" actId="1036"/>
          <ac:cxnSpMkLst>
            <pc:docMk/>
            <pc:sldMk cId="2127273" sldId="271"/>
            <ac:cxnSpMk id="13" creationId="{06DD752B-40F7-4F20-ACD7-40FBE1B4AB2A}"/>
          </ac:cxnSpMkLst>
        </pc:cxnChg>
      </pc:sldChg>
      <pc:sldChg chg="modSp mod">
        <pc:chgData name="윤동진" userId="2fcd9c2e-b7f8-4d2a-8c90-80f9a983f291" providerId="ADAL" clId="{5BC6ADC0-3F6A-4A8C-91CA-4A63A1FB8746}" dt="2021-09-23T00:33:54.917" v="19" actId="113"/>
        <pc:sldMkLst>
          <pc:docMk/>
          <pc:sldMk cId="306342858" sldId="274"/>
        </pc:sldMkLst>
        <pc:spChg chg="mod">
          <ac:chgData name="윤동진" userId="2fcd9c2e-b7f8-4d2a-8c90-80f9a983f291" providerId="ADAL" clId="{5BC6ADC0-3F6A-4A8C-91CA-4A63A1FB8746}" dt="2021-09-23T00:33:54.917" v="19" actId="113"/>
          <ac:spMkLst>
            <pc:docMk/>
            <pc:sldMk cId="306342858" sldId="274"/>
            <ac:spMk id="3" creationId="{EAE6F171-47B8-41BB-96FF-43FAE9A84FD3}"/>
          </ac:spMkLst>
        </pc:spChg>
      </pc:sldChg>
      <pc:sldChg chg="modSp mod">
        <pc:chgData name="윤동진" userId="2fcd9c2e-b7f8-4d2a-8c90-80f9a983f291" providerId="ADAL" clId="{5BC6ADC0-3F6A-4A8C-91CA-4A63A1FB8746}" dt="2021-09-23T00:42:06.879" v="38" actId="1036"/>
        <pc:sldMkLst>
          <pc:docMk/>
          <pc:sldMk cId="1785532342" sldId="277"/>
        </pc:sldMkLst>
        <pc:spChg chg="mod">
          <ac:chgData name="윤동진" userId="2fcd9c2e-b7f8-4d2a-8c90-80f9a983f291" providerId="ADAL" clId="{5BC6ADC0-3F6A-4A8C-91CA-4A63A1FB8746}" dt="2021-09-23T00:42:06.879" v="38" actId="1036"/>
          <ac:spMkLst>
            <pc:docMk/>
            <pc:sldMk cId="1785532342" sldId="277"/>
            <ac:spMk id="6" creationId="{27A876B5-60D7-426A-9F45-3B7F960DFCBC}"/>
          </ac:spMkLst>
        </pc:spChg>
      </pc:sldChg>
      <pc:sldChg chg="add del">
        <pc:chgData name="윤동진" userId="2fcd9c2e-b7f8-4d2a-8c90-80f9a983f291" providerId="ADAL" clId="{5BC6ADC0-3F6A-4A8C-91CA-4A63A1FB8746}" dt="2021-09-23T00:48:08.036" v="43" actId="47"/>
        <pc:sldMkLst>
          <pc:docMk/>
          <pc:sldMk cId="1003314187" sldId="279"/>
        </pc:sldMkLst>
      </pc:sldChg>
    </pc:docChg>
  </pc:docChgLst>
  <pc:docChgLst>
    <pc:chgData name="윤동진" userId="2fcd9c2e-b7f8-4d2a-8c90-80f9a983f291" providerId="ADAL" clId="{979A5DCA-C259-47E7-AA82-35D534BD3848}"/>
    <pc:docChg chg="undo custSel addSld delSld modSld">
      <pc:chgData name="윤동진" userId="2fcd9c2e-b7f8-4d2a-8c90-80f9a983f291" providerId="ADAL" clId="{979A5DCA-C259-47E7-AA82-35D534BD3848}" dt="2021-09-16T08:33:25.583" v="1970" actId="14100"/>
      <pc:docMkLst>
        <pc:docMk/>
      </pc:docMkLst>
      <pc:sldChg chg="modSp mod">
        <pc:chgData name="윤동진" userId="2fcd9c2e-b7f8-4d2a-8c90-80f9a983f291" providerId="ADAL" clId="{979A5DCA-C259-47E7-AA82-35D534BD3848}" dt="2021-09-14T07:05:46.559" v="426" actId="20577"/>
        <pc:sldMkLst>
          <pc:docMk/>
          <pc:sldMk cId="2528614157" sldId="259"/>
        </pc:sldMkLst>
        <pc:spChg chg="mod">
          <ac:chgData name="윤동진" userId="2fcd9c2e-b7f8-4d2a-8c90-80f9a983f291" providerId="ADAL" clId="{979A5DCA-C259-47E7-AA82-35D534BD3848}" dt="2021-09-14T07:05:02.834" v="402" actId="20577"/>
          <ac:spMkLst>
            <pc:docMk/>
            <pc:sldMk cId="2528614157" sldId="259"/>
            <ac:spMk id="3" creationId="{43D3C7D8-096C-488E-85BF-45776ADEEF77}"/>
          </ac:spMkLst>
        </pc:spChg>
        <pc:spChg chg="mod">
          <ac:chgData name="윤동진" userId="2fcd9c2e-b7f8-4d2a-8c90-80f9a983f291" providerId="ADAL" clId="{979A5DCA-C259-47E7-AA82-35D534BD3848}" dt="2021-09-14T07:05:07.634" v="410" actId="1035"/>
          <ac:spMkLst>
            <pc:docMk/>
            <pc:sldMk cId="2528614157" sldId="259"/>
            <ac:spMk id="50" creationId="{209DF159-6E3E-4AEB-9EEC-7E58DFF7873F}"/>
          </ac:spMkLst>
        </pc:spChg>
        <pc:spChg chg="mod">
          <ac:chgData name="윤동진" userId="2fcd9c2e-b7f8-4d2a-8c90-80f9a983f291" providerId="ADAL" clId="{979A5DCA-C259-47E7-AA82-35D534BD3848}" dt="2021-09-14T07:05:46.559" v="426" actId="20577"/>
          <ac:spMkLst>
            <pc:docMk/>
            <pc:sldMk cId="2528614157" sldId="259"/>
            <ac:spMk id="53" creationId="{7D06B7C4-5C3E-4008-88F5-5669EF6E1C7E}"/>
          </ac:spMkLst>
        </pc:spChg>
        <pc:cxnChg chg="mod">
          <ac:chgData name="윤동진" userId="2fcd9c2e-b7f8-4d2a-8c90-80f9a983f291" providerId="ADAL" clId="{979A5DCA-C259-47E7-AA82-35D534BD3848}" dt="2021-09-14T07:05:09.885" v="411" actId="14100"/>
          <ac:cxnSpMkLst>
            <pc:docMk/>
            <pc:sldMk cId="2528614157" sldId="259"/>
            <ac:cxnSpMk id="52" creationId="{030CA784-67D7-4975-87FD-0B2BEDA159A0}"/>
          </ac:cxnSpMkLst>
        </pc:cxnChg>
      </pc:sldChg>
      <pc:sldChg chg="modSp mod">
        <pc:chgData name="윤동진" userId="2fcd9c2e-b7f8-4d2a-8c90-80f9a983f291" providerId="ADAL" clId="{979A5DCA-C259-47E7-AA82-35D534BD3848}" dt="2021-09-14T07:04:35.197" v="399" actId="20577"/>
        <pc:sldMkLst>
          <pc:docMk/>
          <pc:sldMk cId="1302959383" sldId="260"/>
        </pc:sldMkLst>
        <pc:spChg chg="mod">
          <ac:chgData name="윤동진" userId="2fcd9c2e-b7f8-4d2a-8c90-80f9a983f291" providerId="ADAL" clId="{979A5DCA-C259-47E7-AA82-35D534BD3848}" dt="2021-09-14T07:04:35.197" v="399" actId="20577"/>
          <ac:spMkLst>
            <pc:docMk/>
            <pc:sldMk cId="1302959383" sldId="260"/>
            <ac:spMk id="3" creationId="{43D3C7D8-096C-488E-85BF-45776ADEEF77}"/>
          </ac:spMkLst>
        </pc:spChg>
      </pc:sldChg>
      <pc:sldChg chg="modSp mod">
        <pc:chgData name="윤동진" userId="2fcd9c2e-b7f8-4d2a-8c90-80f9a983f291" providerId="ADAL" clId="{979A5DCA-C259-47E7-AA82-35D534BD3848}" dt="2021-09-14T07:04:03.492" v="387" actId="12"/>
        <pc:sldMkLst>
          <pc:docMk/>
          <pc:sldMk cId="1963211105" sldId="263"/>
        </pc:sldMkLst>
        <pc:spChg chg="mod">
          <ac:chgData name="윤동진" userId="2fcd9c2e-b7f8-4d2a-8c90-80f9a983f291" providerId="ADAL" clId="{979A5DCA-C259-47E7-AA82-35D534BD3848}" dt="2021-09-14T07:04:03.492" v="387" actId="12"/>
          <ac:spMkLst>
            <pc:docMk/>
            <pc:sldMk cId="1963211105" sldId="263"/>
            <ac:spMk id="3" creationId="{43D3C7D8-096C-488E-85BF-45776ADEEF77}"/>
          </ac:spMkLst>
        </pc:spChg>
      </pc:sldChg>
      <pc:sldChg chg="modSp mod">
        <pc:chgData name="윤동진" userId="2fcd9c2e-b7f8-4d2a-8c90-80f9a983f291" providerId="ADAL" clId="{979A5DCA-C259-47E7-AA82-35D534BD3848}" dt="2021-09-14T07:09:19.467" v="460" actId="20577"/>
        <pc:sldMkLst>
          <pc:docMk/>
          <pc:sldMk cId="3465774936" sldId="266"/>
        </pc:sldMkLst>
        <pc:spChg chg="mod">
          <ac:chgData name="윤동진" userId="2fcd9c2e-b7f8-4d2a-8c90-80f9a983f291" providerId="ADAL" clId="{979A5DCA-C259-47E7-AA82-35D534BD3848}" dt="2021-09-14T07:09:19.467" v="460" actId="20577"/>
          <ac:spMkLst>
            <pc:docMk/>
            <pc:sldMk cId="3465774936" sldId="266"/>
            <ac:spMk id="3" creationId="{43D3C7D8-096C-488E-85BF-45776ADEEF77}"/>
          </ac:spMkLst>
        </pc:spChg>
      </pc:sldChg>
      <pc:sldChg chg="modSp">
        <pc:chgData name="윤동진" userId="2fcd9c2e-b7f8-4d2a-8c90-80f9a983f291" providerId="ADAL" clId="{979A5DCA-C259-47E7-AA82-35D534BD3848}" dt="2021-09-14T07:13:20.804" v="464" actId="404"/>
        <pc:sldMkLst>
          <pc:docMk/>
          <pc:sldMk cId="3048580199" sldId="270"/>
        </pc:sldMkLst>
        <pc:spChg chg="mod">
          <ac:chgData name="윤동진" userId="2fcd9c2e-b7f8-4d2a-8c90-80f9a983f291" providerId="ADAL" clId="{979A5DCA-C259-47E7-AA82-35D534BD3848}" dt="2021-09-14T07:13:20.804" v="464" actId="404"/>
          <ac:spMkLst>
            <pc:docMk/>
            <pc:sldMk cId="3048580199" sldId="270"/>
            <ac:spMk id="3" creationId="{43D3C7D8-096C-488E-85BF-45776ADEEF77}"/>
          </ac:spMkLst>
        </pc:spChg>
      </pc:sldChg>
      <pc:sldChg chg="modSp mod">
        <pc:chgData name="윤동진" userId="2fcd9c2e-b7f8-4d2a-8c90-80f9a983f291" providerId="ADAL" clId="{979A5DCA-C259-47E7-AA82-35D534BD3848}" dt="2021-09-14T08:02:15.954" v="696" actId="14100"/>
        <pc:sldMkLst>
          <pc:docMk/>
          <pc:sldMk cId="2127273" sldId="271"/>
        </pc:sldMkLst>
        <pc:spChg chg="mod">
          <ac:chgData name="윤동진" userId="2fcd9c2e-b7f8-4d2a-8c90-80f9a983f291" providerId="ADAL" clId="{979A5DCA-C259-47E7-AA82-35D534BD3848}" dt="2021-09-14T07:57:33.608" v="640" actId="6549"/>
          <ac:spMkLst>
            <pc:docMk/>
            <pc:sldMk cId="2127273" sldId="271"/>
            <ac:spMk id="3" creationId="{43D3C7D8-096C-488E-85BF-45776ADEEF77}"/>
          </ac:spMkLst>
        </pc:spChg>
        <pc:spChg chg="mod">
          <ac:chgData name="윤동진" userId="2fcd9c2e-b7f8-4d2a-8c90-80f9a983f291" providerId="ADAL" clId="{979A5DCA-C259-47E7-AA82-35D534BD3848}" dt="2021-09-14T07:58:24.288" v="646" actId="14100"/>
          <ac:spMkLst>
            <pc:docMk/>
            <pc:sldMk cId="2127273" sldId="271"/>
            <ac:spMk id="6" creationId="{27A876B5-60D7-426A-9F45-3B7F960DFCBC}"/>
          </ac:spMkLst>
        </pc:spChg>
        <pc:spChg chg="mod">
          <ac:chgData name="윤동진" userId="2fcd9c2e-b7f8-4d2a-8c90-80f9a983f291" providerId="ADAL" clId="{979A5DCA-C259-47E7-AA82-35D534BD3848}" dt="2021-09-14T08:02:15.954" v="696" actId="14100"/>
          <ac:spMkLst>
            <pc:docMk/>
            <pc:sldMk cId="2127273" sldId="271"/>
            <ac:spMk id="8" creationId="{312653D1-DA69-47B0-BCC5-BB9696298248}"/>
          </ac:spMkLst>
        </pc:spChg>
        <pc:spChg chg="mod">
          <ac:chgData name="윤동진" userId="2fcd9c2e-b7f8-4d2a-8c90-80f9a983f291" providerId="ADAL" clId="{979A5DCA-C259-47E7-AA82-35D534BD3848}" dt="2021-09-14T07:58:58.081" v="671" actId="14100"/>
          <ac:spMkLst>
            <pc:docMk/>
            <pc:sldMk cId="2127273" sldId="271"/>
            <ac:spMk id="10" creationId="{AD626CFE-F7A7-4B58-8E81-E5D21B78FFAD}"/>
          </ac:spMkLst>
        </pc:spChg>
        <pc:spChg chg="mod">
          <ac:chgData name="윤동진" userId="2fcd9c2e-b7f8-4d2a-8c90-80f9a983f291" providerId="ADAL" clId="{979A5DCA-C259-47E7-AA82-35D534BD3848}" dt="2021-09-14T07:59:09.938" v="673" actId="1037"/>
          <ac:spMkLst>
            <pc:docMk/>
            <pc:sldMk cId="2127273" sldId="271"/>
            <ac:spMk id="11" creationId="{911D9DDF-079F-4569-8719-6D8AA2A85270}"/>
          </ac:spMkLst>
        </pc:spChg>
        <pc:cxnChg chg="mod">
          <ac:chgData name="윤동진" userId="2fcd9c2e-b7f8-4d2a-8c90-80f9a983f291" providerId="ADAL" clId="{979A5DCA-C259-47E7-AA82-35D534BD3848}" dt="2021-09-14T07:59:09.938" v="673" actId="1037"/>
          <ac:cxnSpMkLst>
            <pc:docMk/>
            <pc:sldMk cId="2127273" sldId="271"/>
            <ac:cxnSpMk id="13" creationId="{06DD752B-40F7-4F20-ACD7-40FBE1B4AB2A}"/>
          </ac:cxnSpMkLst>
        </pc:cxnChg>
      </pc:sldChg>
      <pc:sldChg chg="modSp mod">
        <pc:chgData name="윤동진" userId="2fcd9c2e-b7f8-4d2a-8c90-80f9a983f291" providerId="ADAL" clId="{979A5DCA-C259-47E7-AA82-35D534BD3848}" dt="2021-09-14T07:07:10.232" v="450" actId="1076"/>
        <pc:sldMkLst>
          <pc:docMk/>
          <pc:sldMk cId="1164830046" sldId="273"/>
        </pc:sldMkLst>
        <pc:spChg chg="mod">
          <ac:chgData name="윤동진" userId="2fcd9c2e-b7f8-4d2a-8c90-80f9a983f291" providerId="ADAL" clId="{979A5DCA-C259-47E7-AA82-35D534BD3848}" dt="2021-09-14T07:07:03.562" v="448" actId="1036"/>
          <ac:spMkLst>
            <pc:docMk/>
            <pc:sldMk cId="1164830046" sldId="273"/>
            <ac:spMk id="4" creationId="{CE63B7BE-DCAB-4094-A31F-C6F3C538F958}"/>
          </ac:spMkLst>
        </pc:spChg>
        <pc:spChg chg="mod">
          <ac:chgData name="윤동진" userId="2fcd9c2e-b7f8-4d2a-8c90-80f9a983f291" providerId="ADAL" clId="{979A5DCA-C259-47E7-AA82-35D534BD3848}" dt="2021-09-14T07:07:03.562" v="448" actId="1036"/>
          <ac:spMkLst>
            <pc:docMk/>
            <pc:sldMk cId="1164830046" sldId="273"/>
            <ac:spMk id="7" creationId="{9D85DB44-DDD6-4CDF-82E4-4079B8D45CD2}"/>
          </ac:spMkLst>
        </pc:spChg>
        <pc:spChg chg="mod">
          <ac:chgData name="윤동진" userId="2fcd9c2e-b7f8-4d2a-8c90-80f9a983f291" providerId="ADAL" clId="{979A5DCA-C259-47E7-AA82-35D534BD3848}" dt="2021-09-14T07:07:03.562" v="448" actId="1036"/>
          <ac:spMkLst>
            <pc:docMk/>
            <pc:sldMk cId="1164830046" sldId="273"/>
            <ac:spMk id="8" creationId="{15B3F9A0-7D67-48A6-9AAC-75B0852DFA91}"/>
          </ac:spMkLst>
        </pc:spChg>
        <pc:spChg chg="mod">
          <ac:chgData name="윤동진" userId="2fcd9c2e-b7f8-4d2a-8c90-80f9a983f291" providerId="ADAL" clId="{979A5DCA-C259-47E7-AA82-35D534BD3848}" dt="2021-09-14T07:07:03.562" v="448" actId="1036"/>
          <ac:spMkLst>
            <pc:docMk/>
            <pc:sldMk cId="1164830046" sldId="273"/>
            <ac:spMk id="9" creationId="{7422C6B4-FCA3-4246-899E-45331699A987}"/>
          </ac:spMkLst>
        </pc:spChg>
        <pc:spChg chg="mod">
          <ac:chgData name="윤동진" userId="2fcd9c2e-b7f8-4d2a-8c90-80f9a983f291" providerId="ADAL" clId="{979A5DCA-C259-47E7-AA82-35D534BD3848}" dt="2021-09-14T07:07:03.562" v="448" actId="1036"/>
          <ac:spMkLst>
            <pc:docMk/>
            <pc:sldMk cId="1164830046" sldId="273"/>
            <ac:spMk id="45" creationId="{2B3150FD-D7E6-4E52-8D0F-D288CB5FB7B3}"/>
          </ac:spMkLst>
        </pc:spChg>
        <pc:spChg chg="mod">
          <ac:chgData name="윤동진" userId="2fcd9c2e-b7f8-4d2a-8c90-80f9a983f291" providerId="ADAL" clId="{979A5DCA-C259-47E7-AA82-35D534BD3848}" dt="2021-09-14T07:07:10.232" v="450" actId="1076"/>
          <ac:spMkLst>
            <pc:docMk/>
            <pc:sldMk cId="1164830046" sldId="273"/>
            <ac:spMk id="51" creationId="{27389628-BC00-4322-874F-00E605D31740}"/>
          </ac:spMkLst>
        </pc:spChg>
      </pc:sldChg>
      <pc:sldChg chg="modSp mod">
        <pc:chgData name="윤동진" userId="2fcd9c2e-b7f8-4d2a-8c90-80f9a983f291" providerId="ADAL" clId="{979A5DCA-C259-47E7-AA82-35D534BD3848}" dt="2021-09-14T07:15:45.370" v="469" actId="1582"/>
        <pc:sldMkLst>
          <pc:docMk/>
          <pc:sldMk cId="306342858" sldId="274"/>
        </pc:sldMkLst>
        <pc:spChg chg="mod">
          <ac:chgData name="윤동진" userId="2fcd9c2e-b7f8-4d2a-8c90-80f9a983f291" providerId="ADAL" clId="{979A5DCA-C259-47E7-AA82-35D534BD3848}" dt="2021-09-14T07:15:45.370" v="469" actId="1582"/>
          <ac:spMkLst>
            <pc:docMk/>
            <pc:sldMk cId="306342858" sldId="274"/>
            <ac:spMk id="62" creationId="{947607DB-6E6A-439C-8AF8-C710A192017E}"/>
          </ac:spMkLst>
        </pc:spChg>
        <pc:spChg chg="mod">
          <ac:chgData name="윤동진" userId="2fcd9c2e-b7f8-4d2a-8c90-80f9a983f291" providerId="ADAL" clId="{979A5DCA-C259-47E7-AA82-35D534BD3848}" dt="2021-09-14T07:15:45.370" v="469" actId="1582"/>
          <ac:spMkLst>
            <pc:docMk/>
            <pc:sldMk cId="306342858" sldId="274"/>
            <ac:spMk id="63" creationId="{5F910685-94B8-4928-B72C-5D4DFF2856FF}"/>
          </ac:spMkLst>
        </pc:spChg>
        <pc:spChg chg="mod">
          <ac:chgData name="윤동진" userId="2fcd9c2e-b7f8-4d2a-8c90-80f9a983f291" providerId="ADAL" clId="{979A5DCA-C259-47E7-AA82-35D534BD3848}" dt="2021-09-14T07:15:45.370" v="469" actId="1582"/>
          <ac:spMkLst>
            <pc:docMk/>
            <pc:sldMk cId="306342858" sldId="274"/>
            <ac:spMk id="64" creationId="{0F8A53D4-507F-4AF9-A422-2B212BBD671E}"/>
          </ac:spMkLst>
        </pc:spChg>
        <pc:spChg chg="mod">
          <ac:chgData name="윤동진" userId="2fcd9c2e-b7f8-4d2a-8c90-80f9a983f291" providerId="ADAL" clId="{979A5DCA-C259-47E7-AA82-35D534BD3848}" dt="2021-09-14T07:15:45.370" v="469" actId="1582"/>
          <ac:spMkLst>
            <pc:docMk/>
            <pc:sldMk cId="306342858" sldId="274"/>
            <ac:spMk id="65" creationId="{4336B3D0-2539-4736-8C73-2A81E70BB85C}"/>
          </ac:spMkLst>
        </pc:spChg>
        <pc:spChg chg="mod">
          <ac:chgData name="윤동진" userId="2fcd9c2e-b7f8-4d2a-8c90-80f9a983f291" providerId="ADAL" clId="{979A5DCA-C259-47E7-AA82-35D534BD3848}" dt="2021-09-14T07:15:45.370" v="469" actId="1582"/>
          <ac:spMkLst>
            <pc:docMk/>
            <pc:sldMk cId="306342858" sldId="274"/>
            <ac:spMk id="66" creationId="{85766DDE-92FF-4DC0-AB35-486311919D4A}"/>
          </ac:spMkLst>
        </pc:spChg>
        <pc:spChg chg="mod">
          <ac:chgData name="윤동진" userId="2fcd9c2e-b7f8-4d2a-8c90-80f9a983f291" providerId="ADAL" clId="{979A5DCA-C259-47E7-AA82-35D534BD3848}" dt="2021-09-14T07:15:45.370" v="469" actId="1582"/>
          <ac:spMkLst>
            <pc:docMk/>
            <pc:sldMk cId="306342858" sldId="274"/>
            <ac:spMk id="67" creationId="{9F77C161-5065-4895-A322-85C60DBC8AB4}"/>
          </ac:spMkLst>
        </pc:spChg>
        <pc:spChg chg="mod">
          <ac:chgData name="윤동진" userId="2fcd9c2e-b7f8-4d2a-8c90-80f9a983f291" providerId="ADAL" clId="{979A5DCA-C259-47E7-AA82-35D534BD3848}" dt="2021-09-14T07:15:45.370" v="469" actId="1582"/>
          <ac:spMkLst>
            <pc:docMk/>
            <pc:sldMk cId="306342858" sldId="274"/>
            <ac:spMk id="68" creationId="{9253E344-B806-4AE5-9D58-EB71C0B54CC6}"/>
          </ac:spMkLst>
        </pc:spChg>
        <pc:spChg chg="mod">
          <ac:chgData name="윤동진" userId="2fcd9c2e-b7f8-4d2a-8c90-80f9a983f291" providerId="ADAL" clId="{979A5DCA-C259-47E7-AA82-35D534BD3848}" dt="2021-09-14T07:15:45.370" v="469" actId="1582"/>
          <ac:spMkLst>
            <pc:docMk/>
            <pc:sldMk cId="306342858" sldId="274"/>
            <ac:spMk id="69" creationId="{E8EF1008-4A62-483B-9D9D-853299A7D869}"/>
          </ac:spMkLst>
        </pc:spChg>
        <pc:spChg chg="mod">
          <ac:chgData name="윤동진" userId="2fcd9c2e-b7f8-4d2a-8c90-80f9a983f291" providerId="ADAL" clId="{979A5DCA-C259-47E7-AA82-35D534BD3848}" dt="2021-09-14T07:15:45.370" v="469" actId="1582"/>
          <ac:spMkLst>
            <pc:docMk/>
            <pc:sldMk cId="306342858" sldId="274"/>
            <ac:spMk id="75" creationId="{24777C7C-D3A9-45D0-8B3E-03701FECB8F6}"/>
          </ac:spMkLst>
        </pc:spChg>
        <pc:spChg chg="mod">
          <ac:chgData name="윤동진" userId="2fcd9c2e-b7f8-4d2a-8c90-80f9a983f291" providerId="ADAL" clId="{979A5DCA-C259-47E7-AA82-35D534BD3848}" dt="2021-09-14T07:15:45.370" v="469" actId="1582"/>
          <ac:spMkLst>
            <pc:docMk/>
            <pc:sldMk cId="306342858" sldId="274"/>
            <ac:spMk id="76" creationId="{26EB1DBC-3AE6-438E-988E-D341A9EC287F}"/>
          </ac:spMkLst>
        </pc:spChg>
        <pc:spChg chg="mod">
          <ac:chgData name="윤동진" userId="2fcd9c2e-b7f8-4d2a-8c90-80f9a983f291" providerId="ADAL" clId="{979A5DCA-C259-47E7-AA82-35D534BD3848}" dt="2021-09-14T07:15:45.370" v="469" actId="1582"/>
          <ac:spMkLst>
            <pc:docMk/>
            <pc:sldMk cId="306342858" sldId="274"/>
            <ac:spMk id="77" creationId="{35A6BBA6-917C-4B01-A544-6D648D016E3F}"/>
          </ac:spMkLst>
        </pc:spChg>
        <pc:spChg chg="mod">
          <ac:chgData name="윤동진" userId="2fcd9c2e-b7f8-4d2a-8c90-80f9a983f291" providerId="ADAL" clId="{979A5DCA-C259-47E7-AA82-35D534BD3848}" dt="2021-09-14T07:15:45.370" v="469" actId="1582"/>
          <ac:spMkLst>
            <pc:docMk/>
            <pc:sldMk cId="306342858" sldId="274"/>
            <ac:spMk id="78" creationId="{8CF03601-52FD-4312-8173-AA4BC8FA8E5B}"/>
          </ac:spMkLst>
        </pc:spChg>
        <pc:spChg chg="mod">
          <ac:chgData name="윤동진" userId="2fcd9c2e-b7f8-4d2a-8c90-80f9a983f291" providerId="ADAL" clId="{979A5DCA-C259-47E7-AA82-35D534BD3848}" dt="2021-09-14T07:15:45.370" v="469" actId="1582"/>
          <ac:spMkLst>
            <pc:docMk/>
            <pc:sldMk cId="306342858" sldId="274"/>
            <ac:spMk id="79" creationId="{8A9DA893-7204-4680-9B93-EF20AE4C25F8}"/>
          </ac:spMkLst>
        </pc:spChg>
        <pc:spChg chg="mod">
          <ac:chgData name="윤동진" userId="2fcd9c2e-b7f8-4d2a-8c90-80f9a983f291" providerId="ADAL" clId="{979A5DCA-C259-47E7-AA82-35D534BD3848}" dt="2021-09-14T07:15:45.370" v="469" actId="1582"/>
          <ac:spMkLst>
            <pc:docMk/>
            <pc:sldMk cId="306342858" sldId="274"/>
            <ac:spMk id="80" creationId="{7FB9065A-DFFA-4431-A6CD-3FC1A096612B}"/>
          </ac:spMkLst>
        </pc:spChg>
        <pc:spChg chg="mod">
          <ac:chgData name="윤동진" userId="2fcd9c2e-b7f8-4d2a-8c90-80f9a983f291" providerId="ADAL" clId="{979A5DCA-C259-47E7-AA82-35D534BD3848}" dt="2021-09-14T07:15:45.370" v="469" actId="1582"/>
          <ac:spMkLst>
            <pc:docMk/>
            <pc:sldMk cId="306342858" sldId="274"/>
            <ac:spMk id="81" creationId="{D7CBB240-0493-4B7C-AAB5-383F1D80636C}"/>
          </ac:spMkLst>
        </pc:spChg>
        <pc:spChg chg="mod">
          <ac:chgData name="윤동진" userId="2fcd9c2e-b7f8-4d2a-8c90-80f9a983f291" providerId="ADAL" clId="{979A5DCA-C259-47E7-AA82-35D534BD3848}" dt="2021-09-14T07:15:45.370" v="469" actId="1582"/>
          <ac:spMkLst>
            <pc:docMk/>
            <pc:sldMk cId="306342858" sldId="274"/>
            <ac:spMk id="82" creationId="{9F70C9BA-DECA-4954-8546-37DE6B1FC64D}"/>
          </ac:spMkLst>
        </pc:spChg>
      </pc:sldChg>
      <pc:sldChg chg="modSp mod">
        <pc:chgData name="윤동진" userId="2fcd9c2e-b7f8-4d2a-8c90-80f9a983f291" providerId="ADAL" clId="{979A5DCA-C259-47E7-AA82-35D534BD3848}" dt="2021-09-14T08:02:23.312" v="698" actId="403"/>
        <pc:sldMkLst>
          <pc:docMk/>
          <pc:sldMk cId="921291129" sldId="275"/>
        </pc:sldMkLst>
        <pc:spChg chg="mod">
          <ac:chgData name="윤동진" userId="2fcd9c2e-b7f8-4d2a-8c90-80f9a983f291" providerId="ADAL" clId="{979A5DCA-C259-47E7-AA82-35D534BD3848}" dt="2021-09-14T07:58:07.837" v="643" actId="6549"/>
          <ac:spMkLst>
            <pc:docMk/>
            <pc:sldMk cId="921291129" sldId="275"/>
            <ac:spMk id="3" creationId="{43D3C7D8-096C-488E-85BF-45776ADEEF77}"/>
          </ac:spMkLst>
        </pc:spChg>
        <pc:spChg chg="mod">
          <ac:chgData name="윤동진" userId="2fcd9c2e-b7f8-4d2a-8c90-80f9a983f291" providerId="ADAL" clId="{979A5DCA-C259-47E7-AA82-35D534BD3848}" dt="2021-09-14T08:01:37.198" v="692" actId="20577"/>
          <ac:spMkLst>
            <pc:docMk/>
            <pc:sldMk cId="921291129" sldId="275"/>
            <ac:spMk id="6" creationId="{27A876B5-60D7-426A-9F45-3B7F960DFCBC}"/>
          </ac:spMkLst>
        </pc:spChg>
        <pc:spChg chg="mod">
          <ac:chgData name="윤동진" userId="2fcd9c2e-b7f8-4d2a-8c90-80f9a983f291" providerId="ADAL" clId="{979A5DCA-C259-47E7-AA82-35D534BD3848}" dt="2021-09-14T08:02:23.312" v="698" actId="403"/>
          <ac:spMkLst>
            <pc:docMk/>
            <pc:sldMk cId="921291129" sldId="275"/>
            <ac:spMk id="8" creationId="{312653D1-DA69-47B0-BCC5-BB9696298248}"/>
          </ac:spMkLst>
        </pc:spChg>
      </pc:sldChg>
      <pc:sldChg chg="modSp mod">
        <pc:chgData name="윤동진" userId="2fcd9c2e-b7f8-4d2a-8c90-80f9a983f291" providerId="ADAL" clId="{979A5DCA-C259-47E7-AA82-35D534BD3848}" dt="2021-09-14T08:02:20.214" v="697" actId="403"/>
        <pc:sldMkLst>
          <pc:docMk/>
          <pc:sldMk cId="1785532342" sldId="277"/>
        </pc:sldMkLst>
        <pc:spChg chg="mod">
          <ac:chgData name="윤동진" userId="2fcd9c2e-b7f8-4d2a-8c90-80f9a983f291" providerId="ADAL" clId="{979A5DCA-C259-47E7-AA82-35D534BD3848}" dt="2021-09-14T07:57:25.343" v="635" actId="6549"/>
          <ac:spMkLst>
            <pc:docMk/>
            <pc:sldMk cId="1785532342" sldId="277"/>
            <ac:spMk id="3" creationId="{43D3C7D8-096C-488E-85BF-45776ADEEF77}"/>
          </ac:spMkLst>
        </pc:spChg>
        <pc:spChg chg="mod">
          <ac:chgData name="윤동진" userId="2fcd9c2e-b7f8-4d2a-8c90-80f9a983f291" providerId="ADAL" clId="{979A5DCA-C259-47E7-AA82-35D534BD3848}" dt="2021-09-14T07:59:27.928" v="677" actId="1076"/>
          <ac:spMkLst>
            <pc:docMk/>
            <pc:sldMk cId="1785532342" sldId="277"/>
            <ac:spMk id="6" creationId="{27A876B5-60D7-426A-9F45-3B7F960DFCBC}"/>
          </ac:spMkLst>
        </pc:spChg>
        <pc:spChg chg="mod">
          <ac:chgData name="윤동진" userId="2fcd9c2e-b7f8-4d2a-8c90-80f9a983f291" providerId="ADAL" clId="{979A5DCA-C259-47E7-AA82-35D534BD3848}" dt="2021-09-14T08:02:20.214" v="697" actId="403"/>
          <ac:spMkLst>
            <pc:docMk/>
            <pc:sldMk cId="1785532342" sldId="277"/>
            <ac:spMk id="8" creationId="{312653D1-DA69-47B0-BCC5-BB9696298248}"/>
          </ac:spMkLst>
        </pc:spChg>
      </pc:sldChg>
      <pc:sldChg chg="modSp mod">
        <pc:chgData name="윤동진" userId="2fcd9c2e-b7f8-4d2a-8c90-80f9a983f291" providerId="ADAL" clId="{979A5DCA-C259-47E7-AA82-35D534BD3848}" dt="2021-09-14T08:03:10.729" v="700"/>
        <pc:sldMkLst>
          <pc:docMk/>
          <pc:sldMk cId="1003314187" sldId="279"/>
        </pc:sldMkLst>
        <pc:spChg chg="mod">
          <ac:chgData name="윤동진" userId="2fcd9c2e-b7f8-4d2a-8c90-80f9a983f291" providerId="ADAL" clId="{979A5DCA-C259-47E7-AA82-35D534BD3848}" dt="2021-09-14T08:03:10.729" v="700"/>
          <ac:spMkLst>
            <pc:docMk/>
            <pc:sldMk cId="1003314187" sldId="279"/>
            <ac:spMk id="3" creationId="{43D3C7D8-096C-488E-85BF-45776ADEEF77}"/>
          </ac:spMkLst>
        </pc:spChg>
      </pc:sldChg>
      <pc:sldChg chg="modSp mod">
        <pc:chgData name="윤동진" userId="2fcd9c2e-b7f8-4d2a-8c90-80f9a983f291" providerId="ADAL" clId="{979A5DCA-C259-47E7-AA82-35D534BD3848}" dt="2021-09-14T08:21:31.633" v="706" actId="404"/>
        <pc:sldMkLst>
          <pc:docMk/>
          <pc:sldMk cId="1265638397" sldId="280"/>
        </pc:sldMkLst>
        <pc:spChg chg="mod">
          <ac:chgData name="윤동진" userId="2fcd9c2e-b7f8-4d2a-8c90-80f9a983f291" providerId="ADAL" clId="{979A5DCA-C259-47E7-AA82-35D534BD3848}" dt="2021-09-14T08:21:31.633" v="706" actId="404"/>
          <ac:spMkLst>
            <pc:docMk/>
            <pc:sldMk cId="1265638397" sldId="280"/>
            <ac:spMk id="3" creationId="{43D3C7D8-096C-488E-85BF-45776ADEEF77}"/>
          </ac:spMkLst>
        </pc:spChg>
      </pc:sldChg>
      <pc:sldChg chg="modSp mod">
        <pc:chgData name="윤동진" userId="2fcd9c2e-b7f8-4d2a-8c90-80f9a983f291" providerId="ADAL" clId="{979A5DCA-C259-47E7-AA82-35D534BD3848}" dt="2021-09-14T08:35:39.548" v="1163" actId="6549"/>
        <pc:sldMkLst>
          <pc:docMk/>
          <pc:sldMk cId="3908894563" sldId="283"/>
        </pc:sldMkLst>
        <pc:spChg chg="mod">
          <ac:chgData name="윤동진" userId="2fcd9c2e-b7f8-4d2a-8c90-80f9a983f291" providerId="ADAL" clId="{979A5DCA-C259-47E7-AA82-35D534BD3848}" dt="2021-09-14T08:35:39.548" v="1163" actId="6549"/>
          <ac:spMkLst>
            <pc:docMk/>
            <pc:sldMk cId="3908894563" sldId="283"/>
            <ac:spMk id="3" creationId="{43D3C7D8-096C-488E-85BF-45776ADEEF77}"/>
          </ac:spMkLst>
        </pc:spChg>
        <pc:spChg chg="mod">
          <ac:chgData name="윤동진" userId="2fcd9c2e-b7f8-4d2a-8c90-80f9a983f291" providerId="ADAL" clId="{979A5DCA-C259-47E7-AA82-35D534BD3848}" dt="2021-09-14T08:25:23.740" v="847" actId="14100"/>
          <ac:spMkLst>
            <pc:docMk/>
            <pc:sldMk cId="3908894563" sldId="283"/>
            <ac:spMk id="4" creationId="{4F9ABA4F-A85D-4EF3-A181-9089521692D3}"/>
          </ac:spMkLst>
        </pc:spChg>
        <pc:spChg chg="mod">
          <ac:chgData name="윤동진" userId="2fcd9c2e-b7f8-4d2a-8c90-80f9a983f291" providerId="ADAL" clId="{979A5DCA-C259-47E7-AA82-35D534BD3848}" dt="2021-09-14T08:25:30.614" v="850" actId="1076"/>
          <ac:spMkLst>
            <pc:docMk/>
            <pc:sldMk cId="3908894563" sldId="283"/>
            <ac:spMk id="7" creationId="{12D9CD94-BF13-4E12-AAB0-8D563FCC5675}"/>
          </ac:spMkLst>
        </pc:spChg>
        <pc:cxnChg chg="mod">
          <ac:chgData name="윤동진" userId="2fcd9c2e-b7f8-4d2a-8c90-80f9a983f291" providerId="ADAL" clId="{979A5DCA-C259-47E7-AA82-35D534BD3848}" dt="2021-09-14T08:25:27.373" v="849" actId="14100"/>
          <ac:cxnSpMkLst>
            <pc:docMk/>
            <pc:sldMk cId="3908894563" sldId="283"/>
            <ac:cxnSpMk id="6" creationId="{0452F3E6-D4B7-4AA2-AAD9-12D31A2D24BD}"/>
          </ac:cxnSpMkLst>
        </pc:cxnChg>
      </pc:sldChg>
      <pc:sldChg chg="modSp mod">
        <pc:chgData name="윤동진" userId="2fcd9c2e-b7f8-4d2a-8c90-80f9a983f291" providerId="ADAL" clId="{979A5DCA-C259-47E7-AA82-35D534BD3848}" dt="2021-09-14T08:43:54.977" v="1322" actId="1076"/>
        <pc:sldMkLst>
          <pc:docMk/>
          <pc:sldMk cId="3774248988" sldId="284"/>
        </pc:sldMkLst>
        <pc:spChg chg="mod">
          <ac:chgData name="윤동진" userId="2fcd9c2e-b7f8-4d2a-8c90-80f9a983f291" providerId="ADAL" clId="{979A5DCA-C259-47E7-AA82-35D534BD3848}" dt="2021-09-14T08:41:32.369" v="1280" actId="6549"/>
          <ac:spMkLst>
            <pc:docMk/>
            <pc:sldMk cId="3774248988" sldId="284"/>
            <ac:spMk id="3" creationId="{43D3C7D8-096C-488E-85BF-45776ADEEF77}"/>
          </ac:spMkLst>
        </pc:spChg>
        <pc:spChg chg="mod">
          <ac:chgData name="윤동진" userId="2fcd9c2e-b7f8-4d2a-8c90-80f9a983f291" providerId="ADAL" clId="{979A5DCA-C259-47E7-AA82-35D534BD3848}" dt="2021-09-14T08:40:51.388" v="1263" actId="1037"/>
          <ac:spMkLst>
            <pc:docMk/>
            <pc:sldMk cId="3774248988" sldId="284"/>
            <ac:spMk id="6" creationId="{73D5AB8C-92FD-472F-9A3C-A118D1D95A9F}"/>
          </ac:spMkLst>
        </pc:spChg>
        <pc:spChg chg="mod">
          <ac:chgData name="윤동진" userId="2fcd9c2e-b7f8-4d2a-8c90-80f9a983f291" providerId="ADAL" clId="{979A5DCA-C259-47E7-AA82-35D534BD3848}" dt="2021-09-14T08:40:46.290" v="1252" actId="6549"/>
          <ac:spMkLst>
            <pc:docMk/>
            <pc:sldMk cId="3774248988" sldId="284"/>
            <ac:spMk id="59" creationId="{7BD65F24-0FDC-415F-9E5C-ADB1AD24B654}"/>
          </ac:spMkLst>
        </pc:spChg>
        <pc:spChg chg="mod">
          <ac:chgData name="윤동진" userId="2fcd9c2e-b7f8-4d2a-8c90-80f9a983f291" providerId="ADAL" clId="{979A5DCA-C259-47E7-AA82-35D534BD3848}" dt="2021-09-14T08:41:56.113" v="1282" actId="113"/>
          <ac:spMkLst>
            <pc:docMk/>
            <pc:sldMk cId="3774248988" sldId="284"/>
            <ac:spMk id="67" creationId="{E29EEAE6-9F33-477F-A61E-FD3C7606B667}"/>
          </ac:spMkLst>
        </pc:spChg>
        <pc:spChg chg="mod">
          <ac:chgData name="윤동진" userId="2fcd9c2e-b7f8-4d2a-8c90-80f9a983f291" providerId="ADAL" clId="{979A5DCA-C259-47E7-AA82-35D534BD3848}" dt="2021-09-14T08:43:54.977" v="1322" actId="1076"/>
          <ac:spMkLst>
            <pc:docMk/>
            <pc:sldMk cId="3774248988" sldId="284"/>
            <ac:spMk id="68" creationId="{C89BE1B8-5366-4D77-A7DB-113669553F48}"/>
          </ac:spMkLst>
        </pc:spChg>
        <pc:spChg chg="mod">
          <ac:chgData name="윤동진" userId="2fcd9c2e-b7f8-4d2a-8c90-80f9a983f291" providerId="ADAL" clId="{979A5DCA-C259-47E7-AA82-35D534BD3848}" dt="2021-09-14T08:43:54.977" v="1322" actId="1076"/>
          <ac:spMkLst>
            <pc:docMk/>
            <pc:sldMk cId="3774248988" sldId="284"/>
            <ac:spMk id="69" creationId="{20D04927-46C9-40FF-AA0E-43FE769AC813}"/>
          </ac:spMkLst>
        </pc:spChg>
        <pc:graphicFrameChg chg="mod modGraphic">
          <ac:chgData name="윤동진" userId="2fcd9c2e-b7f8-4d2a-8c90-80f9a983f291" providerId="ADAL" clId="{979A5DCA-C259-47E7-AA82-35D534BD3848}" dt="2021-09-14T08:40:51.388" v="1263" actId="1037"/>
          <ac:graphicFrameMkLst>
            <pc:docMk/>
            <pc:sldMk cId="3774248988" sldId="284"/>
            <ac:graphicFrameMk id="34" creationId="{6B10F5E0-AE7C-433D-B5B0-4CB6BB83D641}"/>
          </ac:graphicFrameMkLst>
        </pc:graphicFrameChg>
      </pc:sldChg>
      <pc:sldChg chg="addSp modSp mod modAnim">
        <pc:chgData name="윤동진" userId="2fcd9c2e-b7f8-4d2a-8c90-80f9a983f291" providerId="ADAL" clId="{979A5DCA-C259-47E7-AA82-35D534BD3848}" dt="2021-09-14T08:43:19.066" v="1321"/>
        <pc:sldMkLst>
          <pc:docMk/>
          <pc:sldMk cId="1628871008" sldId="285"/>
        </pc:sldMkLst>
        <pc:spChg chg="mod">
          <ac:chgData name="윤동진" userId="2fcd9c2e-b7f8-4d2a-8c90-80f9a983f291" providerId="ADAL" clId="{979A5DCA-C259-47E7-AA82-35D534BD3848}" dt="2021-09-14T08:41:43.812" v="1281"/>
          <ac:spMkLst>
            <pc:docMk/>
            <pc:sldMk cId="1628871008" sldId="285"/>
            <ac:spMk id="3" creationId="{43D3C7D8-096C-488E-85BF-45776ADEEF77}"/>
          </ac:spMkLst>
        </pc:spChg>
        <pc:spChg chg="add mod">
          <ac:chgData name="윤동진" userId="2fcd9c2e-b7f8-4d2a-8c90-80f9a983f291" providerId="ADAL" clId="{979A5DCA-C259-47E7-AA82-35D534BD3848}" dt="2021-09-14T08:42:44.528" v="1313" actId="14100"/>
          <ac:spMkLst>
            <pc:docMk/>
            <pc:sldMk cId="1628871008" sldId="285"/>
            <ac:spMk id="24" creationId="{043F5366-80BA-4FCF-A786-18D37717CA47}"/>
          </ac:spMkLst>
        </pc:spChg>
        <pc:spChg chg="add mod">
          <ac:chgData name="윤동진" userId="2fcd9c2e-b7f8-4d2a-8c90-80f9a983f291" providerId="ADAL" clId="{979A5DCA-C259-47E7-AA82-35D534BD3848}" dt="2021-09-14T08:42:49.514" v="1320" actId="1037"/>
          <ac:spMkLst>
            <pc:docMk/>
            <pc:sldMk cId="1628871008" sldId="285"/>
            <ac:spMk id="25" creationId="{4B0A0361-83F5-4EF9-A758-EDB2F038D480}"/>
          </ac:spMkLst>
        </pc:spChg>
      </pc:sldChg>
      <pc:sldChg chg="modSp mod">
        <pc:chgData name="윤동진" userId="2fcd9c2e-b7f8-4d2a-8c90-80f9a983f291" providerId="ADAL" clId="{979A5DCA-C259-47E7-AA82-35D534BD3848}" dt="2021-09-14T08:59:01.238" v="1966" actId="14100"/>
        <pc:sldMkLst>
          <pc:docMk/>
          <pc:sldMk cId="2422588320" sldId="286"/>
        </pc:sldMkLst>
        <pc:spChg chg="mod">
          <ac:chgData name="윤동진" userId="2fcd9c2e-b7f8-4d2a-8c90-80f9a983f291" providerId="ADAL" clId="{979A5DCA-C259-47E7-AA82-35D534BD3848}" dt="2021-09-14T08:44:27.658" v="1323"/>
          <ac:spMkLst>
            <pc:docMk/>
            <pc:sldMk cId="2422588320" sldId="286"/>
            <ac:spMk id="3" creationId="{43D3C7D8-096C-488E-85BF-45776ADEEF77}"/>
          </ac:spMkLst>
        </pc:spChg>
        <pc:spChg chg="mod">
          <ac:chgData name="윤동진" userId="2fcd9c2e-b7f8-4d2a-8c90-80f9a983f291" providerId="ADAL" clId="{979A5DCA-C259-47E7-AA82-35D534BD3848}" dt="2021-09-14T08:59:01.238" v="1966" actId="14100"/>
          <ac:spMkLst>
            <pc:docMk/>
            <pc:sldMk cId="2422588320" sldId="286"/>
            <ac:spMk id="13" creationId="{CFCF2328-B81B-44B5-A346-9E16251B25B1}"/>
          </ac:spMkLst>
        </pc:spChg>
        <pc:spChg chg="mod">
          <ac:chgData name="윤동진" userId="2fcd9c2e-b7f8-4d2a-8c90-80f9a983f291" providerId="ADAL" clId="{979A5DCA-C259-47E7-AA82-35D534BD3848}" dt="2021-09-14T08:45:56.359" v="1329" actId="113"/>
          <ac:spMkLst>
            <pc:docMk/>
            <pc:sldMk cId="2422588320" sldId="286"/>
            <ac:spMk id="35" creationId="{766EBF7A-97DF-4943-A89C-646781913367}"/>
          </ac:spMkLst>
        </pc:spChg>
        <pc:cxnChg chg="mod">
          <ac:chgData name="윤동진" userId="2fcd9c2e-b7f8-4d2a-8c90-80f9a983f291" providerId="ADAL" clId="{979A5DCA-C259-47E7-AA82-35D534BD3848}" dt="2021-09-14T08:59:01.238" v="1966" actId="14100"/>
          <ac:cxnSpMkLst>
            <pc:docMk/>
            <pc:sldMk cId="2422588320" sldId="286"/>
            <ac:cxnSpMk id="9" creationId="{F879A5D9-1C98-42CD-B48A-03237EC56199}"/>
          </ac:cxnSpMkLst>
        </pc:cxnChg>
      </pc:sldChg>
      <pc:sldChg chg="add del">
        <pc:chgData name="윤동진" userId="2fcd9c2e-b7f8-4d2a-8c90-80f9a983f291" providerId="ADAL" clId="{979A5DCA-C259-47E7-AA82-35D534BD3848}" dt="2021-09-14T08:03:14.833" v="701" actId="47"/>
        <pc:sldMkLst>
          <pc:docMk/>
          <pc:sldMk cId="455377063" sldId="287"/>
        </pc:sldMkLst>
      </pc:sldChg>
      <pc:sldChg chg="delSp modSp add mod">
        <pc:chgData name="윤동진" userId="2fcd9c2e-b7f8-4d2a-8c90-80f9a983f291" providerId="ADAL" clId="{979A5DCA-C259-47E7-AA82-35D534BD3848}" dt="2021-09-16T08:33:25.583" v="1970" actId="14100"/>
        <pc:sldMkLst>
          <pc:docMk/>
          <pc:sldMk cId="668556860" sldId="287"/>
        </pc:sldMkLst>
        <pc:spChg chg="mod">
          <ac:chgData name="윤동진" userId="2fcd9c2e-b7f8-4d2a-8c90-80f9a983f291" providerId="ADAL" clId="{979A5DCA-C259-47E7-AA82-35D534BD3848}" dt="2021-09-16T08:33:25.583" v="1970" actId="14100"/>
          <ac:spMkLst>
            <pc:docMk/>
            <pc:sldMk cId="668556860" sldId="287"/>
            <ac:spMk id="3" creationId="{43D3C7D8-096C-488E-85BF-45776ADEEF77}"/>
          </ac:spMkLst>
        </pc:spChg>
        <pc:spChg chg="del">
          <ac:chgData name="윤동진" userId="2fcd9c2e-b7f8-4d2a-8c90-80f9a983f291" providerId="ADAL" clId="{979A5DCA-C259-47E7-AA82-35D534BD3848}" dt="2021-09-14T08:51:33.106" v="1375" actId="478"/>
          <ac:spMkLst>
            <pc:docMk/>
            <pc:sldMk cId="668556860" sldId="287"/>
            <ac:spMk id="4" creationId="{4F9ABA4F-A85D-4EF3-A181-9089521692D3}"/>
          </ac:spMkLst>
        </pc:spChg>
        <pc:spChg chg="del">
          <ac:chgData name="윤동진" userId="2fcd9c2e-b7f8-4d2a-8c90-80f9a983f291" providerId="ADAL" clId="{979A5DCA-C259-47E7-AA82-35D534BD3848}" dt="2021-09-14T08:51:33.106" v="1375" actId="478"/>
          <ac:spMkLst>
            <pc:docMk/>
            <pc:sldMk cId="668556860" sldId="287"/>
            <ac:spMk id="7" creationId="{12D9CD94-BF13-4E12-AAB0-8D563FCC5675}"/>
          </ac:spMkLst>
        </pc:spChg>
        <pc:cxnChg chg="del mod">
          <ac:chgData name="윤동진" userId="2fcd9c2e-b7f8-4d2a-8c90-80f9a983f291" providerId="ADAL" clId="{979A5DCA-C259-47E7-AA82-35D534BD3848}" dt="2021-09-14T08:51:33.106" v="1375" actId="478"/>
          <ac:cxnSpMkLst>
            <pc:docMk/>
            <pc:sldMk cId="668556860" sldId="287"/>
            <ac:cxnSpMk id="6" creationId="{0452F3E6-D4B7-4AA2-AAD9-12D31A2D24BD}"/>
          </ac:cxnSpMkLst>
        </pc:cxnChg>
      </pc:sldChg>
      <pc:sldChg chg="add del">
        <pc:chgData name="윤동진" userId="2fcd9c2e-b7f8-4d2a-8c90-80f9a983f291" providerId="ADAL" clId="{979A5DCA-C259-47E7-AA82-35D534BD3848}" dt="2021-09-14T08:21:20.389" v="704" actId="47"/>
        <pc:sldMkLst>
          <pc:docMk/>
          <pc:sldMk cId="1940115985" sldId="28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o365inha-my.sharepoint.com/personal/22191082_office_inha_ac_kr/Documents/Machine%20Learning/Paper%20&amp;%20Seminar/12.%20Index%20tracking/&#49437;&#49324;%20&#45436;&#47928;/2021-04-&#51320;&#50629;&#45436;&#47928;/&#45436;&#47928;/resource/old_dropbox/u=13/u=1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Sheet2!$B$19</c:f>
              <c:strCache>
                <c:ptCount val="1"/>
                <c:pt idx="0">
                  <c:v>Sharpe ratio</c:v>
                </c:pt>
              </c:strCache>
            </c:strRef>
          </c:tx>
          <c:spPr>
            <a:solidFill>
              <a:srgbClr val="4F81BD"/>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DB5D-458E-A608-339BAB8F95C4}"/>
              </c:ext>
            </c:extLst>
          </c:dPt>
          <c:dPt>
            <c:idx val="2"/>
            <c:invertIfNegative val="0"/>
            <c:bubble3D val="0"/>
            <c:spPr>
              <a:solidFill>
                <a:schemeClr val="bg2">
                  <a:lumMod val="90000"/>
                </a:schemeClr>
              </a:solidFill>
              <a:ln>
                <a:noFill/>
              </a:ln>
              <a:effectLst/>
            </c:spPr>
            <c:extLst>
              <c:ext xmlns:c16="http://schemas.microsoft.com/office/drawing/2014/chart" uri="{C3380CC4-5D6E-409C-BE32-E72D297353CC}">
                <c16:uniqueId val="{00000003-DB5D-458E-A608-339BAB8F95C4}"/>
              </c:ext>
            </c:extLst>
          </c:dPt>
          <c:dPt>
            <c:idx val="3"/>
            <c:invertIfNegative val="0"/>
            <c:bubble3D val="0"/>
            <c:spPr>
              <a:solidFill>
                <a:schemeClr val="bg2">
                  <a:lumMod val="90000"/>
                </a:schemeClr>
              </a:solidFill>
              <a:ln>
                <a:noFill/>
              </a:ln>
              <a:effectLst/>
            </c:spPr>
            <c:extLst>
              <c:ext xmlns:c16="http://schemas.microsoft.com/office/drawing/2014/chart" uri="{C3380CC4-5D6E-409C-BE32-E72D297353CC}">
                <c16:uniqueId val="{00000005-DB5D-458E-A608-339BAB8F95C4}"/>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7-DB5D-458E-A608-339BAB8F95C4}"/>
              </c:ext>
            </c:extLst>
          </c:dPt>
          <c:dPt>
            <c:idx val="5"/>
            <c:invertIfNegative val="0"/>
            <c:bubble3D val="0"/>
            <c:spPr>
              <a:solidFill>
                <a:schemeClr val="bg2">
                  <a:lumMod val="90000"/>
                </a:schemeClr>
              </a:solidFill>
              <a:ln>
                <a:noFill/>
              </a:ln>
              <a:effectLst/>
            </c:spPr>
            <c:extLst>
              <c:ext xmlns:c16="http://schemas.microsoft.com/office/drawing/2014/chart" uri="{C3380CC4-5D6E-409C-BE32-E72D297353CC}">
                <c16:uniqueId val="{00000009-DB5D-458E-A608-339BAB8F95C4}"/>
              </c:ext>
            </c:extLst>
          </c:dPt>
          <c:dPt>
            <c:idx val="6"/>
            <c:invertIfNegative val="0"/>
            <c:bubble3D val="0"/>
            <c:spPr>
              <a:solidFill>
                <a:schemeClr val="bg2">
                  <a:lumMod val="90000"/>
                </a:schemeClr>
              </a:solidFill>
              <a:ln>
                <a:noFill/>
              </a:ln>
              <a:effectLst/>
            </c:spPr>
            <c:extLst>
              <c:ext xmlns:c16="http://schemas.microsoft.com/office/drawing/2014/chart" uri="{C3380CC4-5D6E-409C-BE32-E72D297353CC}">
                <c16:uniqueId val="{0000000B-DB5D-458E-A608-339BAB8F95C4}"/>
              </c:ext>
            </c:extLst>
          </c:dPt>
          <c:dPt>
            <c:idx val="7"/>
            <c:invertIfNegative val="0"/>
            <c:bubble3D val="0"/>
            <c:spPr>
              <a:solidFill>
                <a:schemeClr val="bg2">
                  <a:lumMod val="90000"/>
                </a:schemeClr>
              </a:solidFill>
              <a:ln>
                <a:noFill/>
              </a:ln>
              <a:effectLst/>
            </c:spPr>
            <c:extLst>
              <c:ext xmlns:c16="http://schemas.microsoft.com/office/drawing/2014/chart" uri="{C3380CC4-5D6E-409C-BE32-E72D297353CC}">
                <c16:uniqueId val="{0000000D-DB5D-458E-A608-339BAB8F95C4}"/>
              </c:ext>
            </c:extLst>
          </c:dPt>
          <c:dPt>
            <c:idx val="8"/>
            <c:invertIfNegative val="0"/>
            <c:bubble3D val="0"/>
            <c:spPr>
              <a:solidFill>
                <a:srgbClr val="00B050"/>
              </a:solidFill>
              <a:ln>
                <a:noFill/>
              </a:ln>
              <a:effectLst/>
            </c:spPr>
            <c:extLst>
              <c:ext xmlns:c16="http://schemas.microsoft.com/office/drawing/2014/chart" uri="{C3380CC4-5D6E-409C-BE32-E72D297353CC}">
                <c16:uniqueId val="{0000000F-DB5D-458E-A608-339BAB8F95C4}"/>
              </c:ext>
            </c:extLst>
          </c:dPt>
          <c:cat>
            <c:strRef>
              <c:f>Sheet2!$A$20:$A$28</c:f>
              <c:strCache>
                <c:ptCount val="9"/>
                <c:pt idx="0">
                  <c:v>S&amp;P500</c:v>
                </c:pt>
                <c:pt idx="1">
                  <c:v>optimized-obj
(cap)</c:v>
                </c:pt>
                <c:pt idx="2">
                  <c:v>optimized-obj (corr)</c:v>
                </c:pt>
                <c:pt idx="3">
                  <c:v>optimized-obj (diversified)</c:v>
                </c:pt>
                <c:pt idx="4">
                  <c:v>optimized-obj</c:v>
                </c:pt>
                <c:pt idx="5">
                  <c:v>downside risk</c:v>
                </c:pt>
                <c:pt idx="6">
                  <c:v>ete_er(λ=0.3)</c:v>
                </c:pt>
                <c:pt idx="7">
                  <c:v>ete_er(λ=0.5)</c:v>
                </c:pt>
                <c:pt idx="8">
                  <c:v>ete_er(λ=0.7)</c:v>
                </c:pt>
              </c:strCache>
            </c:strRef>
          </c:cat>
          <c:val>
            <c:numRef>
              <c:f>Sheet2!$B$20:$B$28</c:f>
              <c:numCache>
                <c:formatCode>General</c:formatCode>
                <c:ptCount val="9"/>
                <c:pt idx="0">
                  <c:v>0.67270864003028241</c:v>
                </c:pt>
                <c:pt idx="1">
                  <c:v>0.84833048903712549</c:v>
                </c:pt>
                <c:pt idx="2">
                  <c:v>0.67144188852891329</c:v>
                </c:pt>
                <c:pt idx="3">
                  <c:v>0.67615912544212775</c:v>
                </c:pt>
                <c:pt idx="4">
                  <c:v>0.75104559898933265</c:v>
                </c:pt>
                <c:pt idx="5">
                  <c:v>0.69157111808141769</c:v>
                </c:pt>
                <c:pt idx="6">
                  <c:v>0.62035081551456628</c:v>
                </c:pt>
                <c:pt idx="7">
                  <c:v>0.48325532469034932</c:v>
                </c:pt>
                <c:pt idx="8">
                  <c:v>0.69220777819259149</c:v>
                </c:pt>
              </c:numCache>
            </c:numRef>
          </c:val>
          <c:extLst>
            <c:ext xmlns:c16="http://schemas.microsoft.com/office/drawing/2014/chart" uri="{C3380CC4-5D6E-409C-BE32-E72D297353CC}">
              <c16:uniqueId val="{00000010-DB5D-458E-A608-339BAB8F95C4}"/>
            </c:ext>
          </c:extLst>
        </c:ser>
        <c:dLbls>
          <c:showLegendKey val="0"/>
          <c:showVal val="0"/>
          <c:showCatName val="0"/>
          <c:showSerName val="0"/>
          <c:showPercent val="0"/>
          <c:showBubbleSize val="0"/>
        </c:dLbls>
        <c:gapWidth val="219"/>
        <c:overlap val="-27"/>
        <c:axId val="1358518128"/>
        <c:axId val="1358519376"/>
      </c:barChart>
      <c:lineChart>
        <c:grouping val="standard"/>
        <c:varyColors val="0"/>
        <c:ser>
          <c:idx val="1"/>
          <c:order val="1"/>
          <c:tx>
            <c:strRef>
              <c:f>Sheet2!$C$19</c:f>
              <c:strCache>
                <c:ptCount val="1"/>
                <c:pt idx="0">
                  <c:v>MDD</c:v>
                </c:pt>
              </c:strCache>
            </c:strRef>
          </c:tx>
          <c:spPr>
            <a:ln w="28575" cap="rnd">
              <a:solidFill>
                <a:schemeClr val="accent2"/>
              </a:solidFill>
              <a:round/>
            </a:ln>
            <a:effectLst/>
          </c:spPr>
          <c:marker>
            <c:symbol val="none"/>
          </c:marker>
          <c:cat>
            <c:strRef>
              <c:f>Sheet2!$A$20:$A$28</c:f>
              <c:strCache>
                <c:ptCount val="9"/>
                <c:pt idx="0">
                  <c:v>S&amp;P500</c:v>
                </c:pt>
                <c:pt idx="1">
                  <c:v>optimized-obj
(cap)</c:v>
                </c:pt>
                <c:pt idx="2">
                  <c:v>optimized-obj (corr)</c:v>
                </c:pt>
                <c:pt idx="3">
                  <c:v>optimized-obj (diversified)</c:v>
                </c:pt>
                <c:pt idx="4">
                  <c:v>optimized-obj</c:v>
                </c:pt>
                <c:pt idx="5">
                  <c:v>downside risk</c:v>
                </c:pt>
                <c:pt idx="6">
                  <c:v>ete_er(λ=0.3)</c:v>
                </c:pt>
                <c:pt idx="7">
                  <c:v>ete_er(λ=0.5)</c:v>
                </c:pt>
                <c:pt idx="8">
                  <c:v>ete_er(λ=0.7)</c:v>
                </c:pt>
              </c:strCache>
            </c:strRef>
          </c:cat>
          <c:val>
            <c:numRef>
              <c:f>Sheet2!$C$20:$C$28</c:f>
              <c:numCache>
                <c:formatCode>General</c:formatCode>
                <c:ptCount val="9"/>
                <c:pt idx="0">
                  <c:v>-9.3037727256287805</c:v>
                </c:pt>
                <c:pt idx="1">
                  <c:v>-8.1485728721013793</c:v>
                </c:pt>
                <c:pt idx="2">
                  <c:v>-7.1816646806045519</c:v>
                </c:pt>
                <c:pt idx="3">
                  <c:v>-9.7800193281490877</c:v>
                </c:pt>
                <c:pt idx="4">
                  <c:v>-8.8899438765424534</c:v>
                </c:pt>
                <c:pt idx="5">
                  <c:v>-11.218190909862949</c:v>
                </c:pt>
                <c:pt idx="6">
                  <c:v>-11.2282297076241</c:v>
                </c:pt>
                <c:pt idx="7">
                  <c:v>-21.766294941856987</c:v>
                </c:pt>
                <c:pt idx="8">
                  <c:v>-9.1581296965443535</c:v>
                </c:pt>
              </c:numCache>
            </c:numRef>
          </c:val>
          <c:smooth val="0"/>
          <c:extLst>
            <c:ext xmlns:c16="http://schemas.microsoft.com/office/drawing/2014/chart" uri="{C3380CC4-5D6E-409C-BE32-E72D297353CC}">
              <c16:uniqueId val="{00000011-DB5D-458E-A608-339BAB8F95C4}"/>
            </c:ext>
          </c:extLst>
        </c:ser>
        <c:dLbls>
          <c:showLegendKey val="0"/>
          <c:showVal val="0"/>
          <c:showCatName val="0"/>
          <c:showSerName val="0"/>
          <c:showPercent val="0"/>
          <c:showBubbleSize val="0"/>
        </c:dLbls>
        <c:marker val="1"/>
        <c:smooth val="0"/>
        <c:axId val="1358524784"/>
        <c:axId val="1358522288"/>
      </c:lineChart>
      <c:catAx>
        <c:axId val="1358518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ko-KR"/>
          </a:p>
        </c:txPr>
        <c:crossAx val="1358519376"/>
        <c:crosses val="autoZero"/>
        <c:auto val="1"/>
        <c:lblAlgn val="ctr"/>
        <c:lblOffset val="100"/>
        <c:noMultiLvlLbl val="0"/>
      </c:catAx>
      <c:valAx>
        <c:axId val="1358519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ko-KR"/>
          </a:p>
        </c:txPr>
        <c:crossAx val="1358518128"/>
        <c:crosses val="autoZero"/>
        <c:crossBetween val="between"/>
      </c:valAx>
      <c:valAx>
        <c:axId val="135852228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ko-KR"/>
          </a:p>
        </c:txPr>
        <c:crossAx val="1358524784"/>
        <c:crosses val="max"/>
        <c:crossBetween val="between"/>
      </c:valAx>
      <c:catAx>
        <c:axId val="1358524784"/>
        <c:scaling>
          <c:orientation val="minMax"/>
        </c:scaling>
        <c:delete val="1"/>
        <c:axPos val="b"/>
        <c:numFmt formatCode="General" sourceLinked="1"/>
        <c:majorTickMark val="out"/>
        <c:minorTickMark val="none"/>
        <c:tickLblPos val="nextTo"/>
        <c:crossAx val="1358522288"/>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CFD0960-842C-4B65-BD2B-C0D4759E7825}" type="slidenum">
              <a:rPr lang="ko-KR" altLang="en-US" smtClean="0"/>
              <a:t>‹#›</a:t>
            </a:fld>
            <a:endParaRPr lang="ko-KR" altLang="en-US"/>
          </a:p>
        </p:txBody>
      </p:sp>
    </p:spTree>
    <p:extLst>
      <p:ext uri="{BB962C8B-B14F-4D97-AF65-F5344CB8AC3E}">
        <p14:creationId xmlns:p14="http://schemas.microsoft.com/office/powerpoint/2010/main" val="1533116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CFD0960-842C-4B65-BD2B-C0D4759E7825}" type="slidenum">
              <a:rPr lang="ko-KR" altLang="en-US" smtClean="0"/>
              <a:t>‹#›</a:t>
            </a:fld>
            <a:endParaRPr lang="ko-KR" altLang="en-US"/>
          </a:p>
        </p:txBody>
      </p:sp>
    </p:spTree>
    <p:extLst>
      <p:ext uri="{BB962C8B-B14F-4D97-AF65-F5344CB8AC3E}">
        <p14:creationId xmlns:p14="http://schemas.microsoft.com/office/powerpoint/2010/main" val="84040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CFD0960-842C-4B65-BD2B-C0D4759E7825}" type="slidenum">
              <a:rPr lang="ko-KR" altLang="en-US" smtClean="0"/>
              <a:t>‹#›</a:t>
            </a:fld>
            <a:endParaRPr lang="ko-KR" altLang="en-US"/>
          </a:p>
        </p:txBody>
      </p:sp>
    </p:spTree>
    <p:extLst>
      <p:ext uri="{BB962C8B-B14F-4D97-AF65-F5344CB8AC3E}">
        <p14:creationId xmlns:p14="http://schemas.microsoft.com/office/powerpoint/2010/main" val="1450498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CFD0960-842C-4B65-BD2B-C0D4759E7825}" type="slidenum">
              <a:rPr lang="ko-KR" altLang="en-US" smtClean="0"/>
              <a:t>‹#›</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560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CFD0960-842C-4B65-BD2B-C0D4759E7825}" type="slidenum">
              <a:rPr lang="ko-KR" altLang="en-US" smtClean="0"/>
              <a:t>‹#›</a:t>
            </a:fld>
            <a:endParaRPr lang="ko-KR" altLang="en-US"/>
          </a:p>
        </p:txBody>
      </p:sp>
    </p:spTree>
    <p:extLst>
      <p:ext uri="{BB962C8B-B14F-4D97-AF65-F5344CB8AC3E}">
        <p14:creationId xmlns:p14="http://schemas.microsoft.com/office/powerpoint/2010/main" val="266984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CFD0960-842C-4B65-BD2B-C0D4759E7825}" type="slidenum">
              <a:rPr lang="ko-KR" altLang="en-US" smtClean="0"/>
              <a:t>‹#›</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024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CFD0960-842C-4B65-BD2B-C0D4759E7825}" type="slidenum">
              <a:rPr lang="ko-KR" altLang="en-US" smtClean="0"/>
              <a:t>‹#›</a:t>
            </a:fld>
            <a:endParaRPr lang="ko-KR" altLang="en-US"/>
          </a:p>
        </p:txBody>
      </p:sp>
    </p:spTree>
    <p:extLst>
      <p:ext uri="{BB962C8B-B14F-4D97-AF65-F5344CB8AC3E}">
        <p14:creationId xmlns:p14="http://schemas.microsoft.com/office/powerpoint/2010/main" val="2670740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097280" y="2582334"/>
            <a:ext cx="4937760" cy="33782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217920" y="2582334"/>
            <a:ext cx="4937760" cy="33782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4CFD0960-842C-4B65-BD2B-C0D4759E7825}" type="slidenum">
              <a:rPr lang="ko-KR" altLang="en-US" smtClean="0"/>
              <a:t>‹#›</a:t>
            </a:fld>
            <a:endParaRPr lang="ko-KR" altLang="en-US"/>
          </a:p>
        </p:txBody>
      </p:sp>
    </p:spTree>
    <p:extLst>
      <p:ext uri="{BB962C8B-B14F-4D97-AF65-F5344CB8AC3E}">
        <p14:creationId xmlns:p14="http://schemas.microsoft.com/office/powerpoint/2010/main" val="4024831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4CFD0960-842C-4B65-BD2B-C0D4759E7825}" type="slidenum">
              <a:rPr lang="ko-KR" altLang="en-US" smtClean="0"/>
              <a:t>‹#›</a:t>
            </a:fld>
            <a:endParaRPr lang="ko-KR" altLang="en-US"/>
          </a:p>
        </p:txBody>
      </p:sp>
    </p:spTree>
    <p:extLst>
      <p:ext uri="{BB962C8B-B14F-4D97-AF65-F5344CB8AC3E}">
        <p14:creationId xmlns:p14="http://schemas.microsoft.com/office/powerpoint/2010/main" val="932247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ko-KR" altLang="en-US"/>
          </a:p>
        </p:txBody>
      </p:sp>
      <p:sp>
        <p:nvSpPr>
          <p:cNvPr id="9" name="Slide Number Placeholder 8"/>
          <p:cNvSpPr>
            <a:spLocks noGrp="1"/>
          </p:cNvSpPr>
          <p:nvPr>
            <p:ph type="sldNum" sz="quarter" idx="12"/>
          </p:nvPr>
        </p:nvSpPr>
        <p:spPr/>
        <p:txBody>
          <a:bodyPr/>
          <a:lstStyle/>
          <a:p>
            <a:fld id="{4CFD0960-842C-4B65-BD2B-C0D4759E7825}" type="slidenum">
              <a:rPr lang="ko-KR" altLang="en-US" smtClean="0"/>
              <a:t>‹#›</a:t>
            </a:fld>
            <a:endParaRPr lang="ko-KR" altLang="en-US"/>
          </a:p>
        </p:txBody>
      </p:sp>
    </p:spTree>
    <p:extLst>
      <p:ext uri="{BB962C8B-B14F-4D97-AF65-F5344CB8AC3E}">
        <p14:creationId xmlns:p14="http://schemas.microsoft.com/office/powerpoint/2010/main" val="9178460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E57EA5-DA15-4361-B714-CB90B5EA2CE9}" type="datetimeFigureOut">
              <a:rPr lang="ko-KR" altLang="en-US" smtClean="0"/>
              <a:t>2022-09-30</a:t>
            </a:fld>
            <a:endParaRPr lang="ko-KR"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FD0960-842C-4B65-BD2B-C0D4759E7825}" type="slidenum">
              <a:rPr lang="ko-KR" altLang="en-US" smtClean="0"/>
              <a:t>‹#›</a:t>
            </a:fld>
            <a:endParaRPr lang="ko-KR" altLang="en-US"/>
          </a:p>
        </p:txBody>
      </p:sp>
    </p:spTree>
    <p:extLst>
      <p:ext uri="{BB962C8B-B14F-4D97-AF65-F5344CB8AC3E}">
        <p14:creationId xmlns:p14="http://schemas.microsoft.com/office/powerpoint/2010/main" val="320657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CFD0960-842C-4B65-BD2B-C0D4759E7825}" type="slidenum">
              <a:rPr lang="ko-KR" altLang="en-US" smtClean="0"/>
              <a:t>‹#›</a:t>
            </a:fld>
            <a:endParaRPr lang="ko-KR" altLang="en-US"/>
          </a:p>
        </p:txBody>
      </p:sp>
    </p:spTree>
    <p:extLst>
      <p:ext uri="{BB962C8B-B14F-4D97-AF65-F5344CB8AC3E}">
        <p14:creationId xmlns:p14="http://schemas.microsoft.com/office/powerpoint/2010/main" val="602186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CFD0960-842C-4B65-BD2B-C0D4759E7825}" type="slidenum">
              <a:rPr lang="ko-KR" altLang="en-US" smtClean="0"/>
              <a:t>‹#›</a:t>
            </a:fld>
            <a:endParaRPr lang="ko-KR" altLang="en-US"/>
          </a:p>
        </p:txBody>
      </p:sp>
    </p:spTree>
    <p:extLst>
      <p:ext uri="{BB962C8B-B14F-4D97-AF65-F5344CB8AC3E}">
        <p14:creationId xmlns:p14="http://schemas.microsoft.com/office/powerpoint/2010/main" val="2347057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CFD0960-842C-4B65-BD2B-C0D4759E7825}" type="slidenum">
              <a:rPr lang="ko-KR" altLang="en-US" smtClean="0"/>
              <a:t>‹#›</a:t>
            </a:fld>
            <a:endParaRPr lang="ko-KR" altLang="en-US"/>
          </a:p>
        </p:txBody>
      </p:sp>
    </p:spTree>
    <p:extLst>
      <p:ext uri="{BB962C8B-B14F-4D97-AF65-F5344CB8AC3E}">
        <p14:creationId xmlns:p14="http://schemas.microsoft.com/office/powerpoint/2010/main" val="289972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CFD0960-842C-4B65-BD2B-C0D4759E7825}" type="slidenum">
              <a:rPr lang="ko-KR" altLang="en-US" smtClean="0"/>
              <a:t>‹#›</a:t>
            </a:fld>
            <a:endParaRPr lang="ko-KR" altLang="en-US"/>
          </a:p>
        </p:txBody>
      </p:sp>
    </p:spTree>
    <p:extLst>
      <p:ext uri="{BB962C8B-B14F-4D97-AF65-F5344CB8AC3E}">
        <p14:creationId xmlns:p14="http://schemas.microsoft.com/office/powerpoint/2010/main" val="4283949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CFD0960-842C-4B65-BD2B-C0D4759E7825}" type="slidenum">
              <a:rPr lang="ko-KR" altLang="en-US" smtClean="0"/>
              <a:t>‹#›</a:t>
            </a:fld>
            <a:endParaRPr lang="ko-KR" altLang="en-US"/>
          </a:p>
        </p:txBody>
      </p:sp>
    </p:spTree>
    <p:extLst>
      <p:ext uri="{BB962C8B-B14F-4D97-AF65-F5344CB8AC3E}">
        <p14:creationId xmlns:p14="http://schemas.microsoft.com/office/powerpoint/2010/main" val="443869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CFD0960-842C-4B65-BD2B-C0D4759E7825}" type="slidenum">
              <a:rPr lang="ko-KR" altLang="en-US" smtClean="0"/>
              <a:t>‹#›</a:t>
            </a:fld>
            <a:endParaRPr lang="ko-KR" altLang="en-US"/>
          </a:p>
        </p:txBody>
      </p:sp>
    </p:spTree>
    <p:extLst>
      <p:ext uri="{BB962C8B-B14F-4D97-AF65-F5344CB8AC3E}">
        <p14:creationId xmlns:p14="http://schemas.microsoft.com/office/powerpoint/2010/main" val="593931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845127" y="2507550"/>
            <a:ext cx="5156200" cy="3680525"/>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72200" y="2507550"/>
            <a:ext cx="5181601" cy="3680525"/>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4CFD0960-842C-4B65-BD2B-C0D4759E7825}" type="slidenum">
              <a:rPr lang="ko-KR" altLang="en-US" smtClean="0"/>
              <a:t>‹#›</a:t>
            </a:fld>
            <a:endParaRPr lang="ko-KR" altLang="en-US"/>
          </a:p>
        </p:txBody>
      </p:sp>
      <p:sp>
        <p:nvSpPr>
          <p:cNvPr id="10" name="Title 9"/>
          <p:cNvSpPr>
            <a:spLocks noGrp="1"/>
          </p:cNvSpPr>
          <p:nvPr>
            <p:ph type="title"/>
          </p:nvPr>
        </p:nvSpPr>
        <p:spPr/>
        <p:txBody>
          <a:bodyPr/>
          <a:lstStyle/>
          <a:p>
            <a:r>
              <a:rPr lang="ko-KR" altLang="en-US"/>
              <a:t>마스터 제목 스타일 편집</a:t>
            </a:r>
            <a:endParaRPr lang="en-US" dirty="0"/>
          </a:p>
        </p:txBody>
      </p:sp>
    </p:spTree>
    <p:extLst>
      <p:ext uri="{BB962C8B-B14F-4D97-AF65-F5344CB8AC3E}">
        <p14:creationId xmlns:p14="http://schemas.microsoft.com/office/powerpoint/2010/main" val="3811526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제목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4CFD0960-842C-4B65-BD2B-C0D4759E7825}" type="slidenum">
              <a:rPr lang="ko-KR" altLang="en-US" smtClean="0"/>
              <a:t>‹#›</a:t>
            </a:fld>
            <a:endParaRPr lang="ko-KR" altLang="en-US"/>
          </a:p>
        </p:txBody>
      </p:sp>
      <p:sp>
        <p:nvSpPr>
          <p:cNvPr id="6" name="Title 5"/>
          <p:cNvSpPr>
            <a:spLocks noGrp="1"/>
          </p:cNvSpPr>
          <p:nvPr>
            <p:ph type="title"/>
          </p:nvPr>
        </p:nvSpPr>
        <p:spPr/>
        <p:txBody>
          <a:bodyPr/>
          <a:lstStyle/>
          <a:p>
            <a:r>
              <a:rPr lang="ko-KR" altLang="en-US"/>
              <a:t>마스터 제목 스타일 편집</a:t>
            </a:r>
            <a:endParaRPr lang="en-US"/>
          </a:p>
        </p:txBody>
      </p:sp>
    </p:spTree>
    <p:extLst>
      <p:ext uri="{BB962C8B-B14F-4D97-AF65-F5344CB8AC3E}">
        <p14:creationId xmlns:p14="http://schemas.microsoft.com/office/powerpoint/2010/main" val="3498771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4CFD0960-842C-4B65-BD2B-C0D4759E7825}" type="slidenum">
              <a:rPr lang="ko-KR" altLang="en-US" smtClean="0"/>
              <a:t>‹#›</a:t>
            </a:fld>
            <a:endParaRPr lang="ko-KR" altLang="en-US"/>
          </a:p>
        </p:txBody>
      </p:sp>
    </p:spTree>
    <p:extLst>
      <p:ext uri="{BB962C8B-B14F-4D97-AF65-F5344CB8AC3E}">
        <p14:creationId xmlns:p14="http://schemas.microsoft.com/office/powerpoint/2010/main" val="305881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ko-KR" altLang="en-US"/>
              <a:t>마스터 제목 스타일 편집</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CFD0960-842C-4B65-BD2B-C0D4759E7825}" type="slidenum">
              <a:rPr lang="ko-KR" altLang="en-US" smtClean="0"/>
              <a:t>‹#›</a:t>
            </a:fld>
            <a:endParaRPr lang="ko-KR" altLang="en-US"/>
          </a:p>
        </p:txBody>
      </p:sp>
    </p:spTree>
    <p:extLst>
      <p:ext uri="{BB962C8B-B14F-4D97-AF65-F5344CB8AC3E}">
        <p14:creationId xmlns:p14="http://schemas.microsoft.com/office/powerpoint/2010/main" val="3605208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ko-KR" altLang="en-US"/>
              <a:t>마스터 제목 스타일 편집</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A7E57EA5-DA15-4361-B714-CB90B5EA2CE9}" type="datetimeFigureOut">
              <a:rPr lang="ko-KR" altLang="en-US" smtClean="0"/>
              <a:t>2022-09-30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CFD0960-842C-4B65-BD2B-C0D4759E7825}" type="slidenum">
              <a:rPr lang="ko-KR" altLang="en-US" smtClean="0"/>
              <a:t>‹#›</a:t>
            </a:fld>
            <a:endParaRPr lang="ko-KR" altLang="en-US"/>
          </a:p>
        </p:txBody>
      </p:sp>
    </p:spTree>
    <p:extLst>
      <p:ext uri="{BB962C8B-B14F-4D97-AF65-F5344CB8AC3E}">
        <p14:creationId xmlns:p14="http://schemas.microsoft.com/office/powerpoint/2010/main" val="910527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A7E57EA5-DA15-4361-B714-CB90B5EA2CE9}" type="datetimeFigureOut">
              <a:rPr lang="ko-KR" altLang="en-US" smtClean="0"/>
              <a:t>2022-09-30</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ko-KR"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CFD0960-842C-4B65-BD2B-C0D4759E7825}" type="slidenum">
              <a:rPr lang="ko-KR" altLang="en-US" smtClean="0"/>
              <a:t>‹#›</a:t>
            </a:fld>
            <a:endParaRPr lang="ko-KR" altLang="en-US"/>
          </a:p>
        </p:txBody>
      </p:sp>
    </p:spTree>
    <p:extLst>
      <p:ext uri="{BB962C8B-B14F-4D97-AF65-F5344CB8AC3E}">
        <p14:creationId xmlns:p14="http://schemas.microsoft.com/office/powerpoint/2010/main" val="381391934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1"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1"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1"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1"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E57EA5-DA15-4361-B714-CB90B5EA2CE9}" type="datetimeFigureOut">
              <a:rPr lang="ko-KR" altLang="en-US" smtClean="0"/>
              <a:t>2022-09-30</a:t>
            </a:fld>
            <a:endParaRPr lang="ko-KR"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ko-KR"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CFD0960-842C-4B65-BD2B-C0D4759E7825}" type="slidenum">
              <a:rPr lang="ko-KR" altLang="en-US" smtClean="0"/>
              <a:t>‹#›</a:t>
            </a:fld>
            <a:endParaRPr lang="ko-KR"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88019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1"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1"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19.svg"/><Relationship Id="rId2" Type="http://schemas.openxmlformats.org/officeDocument/2006/relationships/image" Target="../media/image160.pn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180.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5" Type="http://schemas.openxmlformats.org/officeDocument/2006/relationships/image" Target="../media/image19.sv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32.png"/><Relationship Id="rId11" Type="http://schemas.openxmlformats.org/officeDocument/2006/relationships/image" Target="../media/image2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image" Target="../media/image37.png"/><Relationship Id="rId16"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55.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27.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7.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56.png"/><Relationship Id="rId2" Type="http://schemas.openxmlformats.org/officeDocument/2006/relationships/image" Target="../media/image39.png"/><Relationship Id="rId1" Type="http://schemas.openxmlformats.org/officeDocument/2006/relationships/slideLayout" Target="../slideLayouts/slideLayout13.xml"/><Relationship Id="rId6" Type="http://schemas.openxmlformats.org/officeDocument/2006/relationships/image" Target="../media/image43.png"/><Relationship Id="rId11" Type="http://schemas.openxmlformats.org/officeDocument/2006/relationships/image" Target="../media/image54.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1.png"/><Relationship Id="rId1" Type="http://schemas.openxmlformats.org/officeDocument/2006/relationships/slideLayout" Target="../slideLayouts/slideLayout13.xml"/><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257B5C-FE67-466D-BB34-0D802FAA9568}"/>
              </a:ext>
            </a:extLst>
          </p:cNvPr>
          <p:cNvSpPr>
            <a:spLocks noGrp="1"/>
          </p:cNvSpPr>
          <p:nvPr>
            <p:ph type="ctrTitle"/>
          </p:nvPr>
        </p:nvSpPr>
        <p:spPr>
          <a:xfrm>
            <a:off x="916603" y="758952"/>
            <a:ext cx="10419754" cy="3566160"/>
          </a:xfrm>
        </p:spPr>
        <p:txBody>
          <a:bodyPr anchor="ctr">
            <a:noAutofit/>
          </a:bodyPr>
          <a:lstStyle/>
          <a:p>
            <a:pPr algn="ctr">
              <a:lnSpc>
                <a:spcPct val="150000"/>
              </a:lnSpc>
            </a:pPr>
            <a:r>
              <a:rPr lang="ko-KR" altLang="en-US" sz="3200" b="1" dirty="0">
                <a:latin typeface="+mj-ea"/>
              </a:rPr>
              <a:t>부분복제 지수 상향 추종을 위한</a:t>
            </a:r>
            <a:br>
              <a:rPr lang="en-US" altLang="ko-KR" sz="3200" b="1" dirty="0">
                <a:latin typeface="+mj-ea"/>
              </a:rPr>
            </a:br>
            <a:r>
              <a:rPr lang="ko-KR" altLang="en-US" sz="3200" b="1" dirty="0">
                <a:latin typeface="+mj-ea"/>
              </a:rPr>
              <a:t>진화 알고리즘 기반 </a:t>
            </a:r>
            <a:r>
              <a:rPr lang="en-US" altLang="ko-KR" sz="3200" b="1" dirty="0">
                <a:latin typeface="+mj-ea"/>
              </a:rPr>
              <a:t>3</a:t>
            </a:r>
            <a:r>
              <a:rPr lang="ko-KR" altLang="en-US" sz="3200" b="1" dirty="0">
                <a:latin typeface="+mj-ea"/>
              </a:rPr>
              <a:t>단계 포트폴리오 선택 앙상블 학습</a:t>
            </a:r>
          </a:p>
        </p:txBody>
      </p:sp>
      <p:sp>
        <p:nvSpPr>
          <p:cNvPr id="3" name="부제목 2">
            <a:extLst>
              <a:ext uri="{FF2B5EF4-FFF2-40B4-BE49-F238E27FC236}">
                <a16:creationId xmlns:a16="http://schemas.microsoft.com/office/drawing/2014/main" id="{017E32D7-D782-442A-9D8B-76B4DD5FBF2D}"/>
              </a:ext>
            </a:extLst>
          </p:cNvPr>
          <p:cNvSpPr>
            <a:spLocks noGrp="1"/>
          </p:cNvSpPr>
          <p:nvPr>
            <p:ph type="subTitle" idx="1"/>
          </p:nvPr>
        </p:nvSpPr>
        <p:spPr/>
        <p:txBody>
          <a:bodyPr anchor="ctr">
            <a:normAutofit fontScale="85000" lnSpcReduction="20000"/>
          </a:bodyPr>
          <a:lstStyle/>
          <a:p>
            <a:pPr algn="r"/>
            <a:endParaRPr lang="en-US" altLang="ko-KR" b="1" dirty="0">
              <a:latin typeface="+mn-ea"/>
            </a:endParaRPr>
          </a:p>
          <a:p>
            <a:pPr algn="r"/>
            <a:endParaRPr lang="en-US" altLang="ko-KR" b="1" dirty="0">
              <a:latin typeface="+mn-ea"/>
            </a:endParaRPr>
          </a:p>
          <a:p>
            <a:pPr algn="r"/>
            <a:r>
              <a:rPr lang="ko-KR" altLang="en-US" b="1" dirty="0">
                <a:latin typeface="+mn-ea"/>
              </a:rPr>
              <a:t>윤동진</a:t>
            </a:r>
          </a:p>
        </p:txBody>
      </p:sp>
    </p:spTree>
    <p:extLst>
      <p:ext uri="{BB962C8B-B14F-4D97-AF65-F5344CB8AC3E}">
        <p14:creationId xmlns:p14="http://schemas.microsoft.com/office/powerpoint/2010/main" val="3705689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031F17-1598-45D2-920F-1EF4F19A2D1D}"/>
              </a:ext>
            </a:extLst>
          </p:cNvPr>
          <p:cNvSpPr txBox="1"/>
          <p:nvPr/>
        </p:nvSpPr>
        <p:spPr>
          <a:xfrm>
            <a:off x="3656870" y="2875002"/>
            <a:ext cx="4878259" cy="1107996"/>
          </a:xfrm>
          <a:prstGeom prst="rect">
            <a:avLst/>
          </a:prstGeom>
          <a:noFill/>
        </p:spPr>
        <p:txBody>
          <a:bodyPr wrap="none" rtlCol="0">
            <a:spAutoFit/>
          </a:bodyPr>
          <a:lstStyle/>
          <a:p>
            <a:pPr algn="ctr"/>
            <a:r>
              <a:rPr lang="en-US" altLang="ko-KR" sz="6600" b="1">
                <a:latin typeface="+mj-ea"/>
                <a:ea typeface="+mj-ea"/>
              </a:rPr>
              <a:t>2. </a:t>
            </a:r>
            <a:r>
              <a:rPr lang="ko-KR" altLang="en-US" sz="6600" b="1">
                <a:latin typeface="+mj-ea"/>
                <a:ea typeface="+mj-ea"/>
              </a:rPr>
              <a:t>관련 연구</a:t>
            </a:r>
          </a:p>
        </p:txBody>
      </p:sp>
    </p:spTree>
    <p:extLst>
      <p:ext uri="{BB962C8B-B14F-4D97-AF65-F5344CB8AC3E}">
        <p14:creationId xmlns:p14="http://schemas.microsoft.com/office/powerpoint/2010/main" val="1980787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lang="en-US" altLang="ko-KR" b="1" dirty="0">
                <a:latin typeface="+mj-ea"/>
              </a:rPr>
              <a:t>2.1 Notations</a:t>
            </a:r>
            <a:endParaRPr lang="ko-KR" altLang="en-US" b="1" dirty="0">
              <a:latin typeface="+mj-ea"/>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1097280" y="1845734"/>
                <a:ext cx="10058400" cy="4047722"/>
              </a:xfrm>
            </p:spPr>
            <p:txBody>
              <a:bodyPr>
                <a:normAutofit/>
              </a:bodyPr>
              <a:lstStyle/>
              <a:p>
                <a:pPr marL="0" indent="0">
                  <a:lnSpc>
                    <a:spcPct val="150000"/>
                  </a:lnSpc>
                  <a:buNone/>
                </a:pPr>
                <a14:m>
                  <m:oMath xmlns:m="http://schemas.openxmlformats.org/officeDocument/2006/math">
                    <m:r>
                      <a:rPr lang="en-US" altLang="ko-KR" b="0" i="1" smtClean="0">
                        <a:solidFill>
                          <a:schemeClr val="tx1"/>
                        </a:solidFill>
                        <a:latin typeface="Cambria Math" panose="02040503050406030204" pitchFamily="18" charset="0"/>
                      </a:rPr>
                      <m:t>𝑇</m:t>
                    </m:r>
                  </m:oMath>
                </a14:m>
                <a:r>
                  <a:rPr lang="en-US" altLang="ko-KR" dirty="0">
                    <a:solidFill>
                      <a:schemeClr val="tx1"/>
                    </a:solidFill>
                    <a:latin typeface="+mn-ea"/>
                  </a:rPr>
                  <a:t> : </a:t>
                </a:r>
                <a:r>
                  <a:rPr lang="ko-KR" altLang="en-US" dirty="0">
                    <a:solidFill>
                      <a:schemeClr val="tx1"/>
                    </a:solidFill>
                    <a:latin typeface="+mn-ea"/>
                  </a:rPr>
                  <a:t>구간의 전체 길이</a:t>
                </a:r>
                <a:r>
                  <a:rPr lang="en-US" altLang="ko-KR" dirty="0">
                    <a:solidFill>
                      <a:schemeClr val="tx1"/>
                    </a:solidFill>
                  </a:rPr>
                  <a:t> </a:t>
                </a:r>
                <a14:m>
                  <m:oMath xmlns:m="http://schemas.openxmlformats.org/officeDocument/2006/math">
                    <m:r>
                      <a:rPr lang="en-US" altLang="ko-KR" b="0" i="0" smtClean="0">
                        <a:solidFill>
                          <a:schemeClr val="tx1"/>
                        </a:solidFill>
                        <a:latin typeface="Cambria Math" panose="02040503050406030204" pitchFamily="18" charset="0"/>
                      </a:rPr>
                      <m:t>(0</m:t>
                    </m:r>
                    <m:r>
                      <a:rPr lang="en-US" altLang="ko-KR" b="0" i="1" smtClean="0">
                        <a:solidFill>
                          <a:schemeClr val="tx1"/>
                        </a:solidFill>
                        <a:latin typeface="Cambria Math" panose="02040503050406030204" pitchFamily="18" charset="0"/>
                      </a:rPr>
                      <m:t>≤</m:t>
                    </m:r>
                    <m:r>
                      <a:rPr lang="en-US" altLang="ko-KR" b="0" i="1" smtClean="0">
                        <a:solidFill>
                          <a:schemeClr val="tx1"/>
                        </a:solidFill>
                        <a:latin typeface="Cambria Math" panose="02040503050406030204" pitchFamily="18" charset="0"/>
                      </a:rPr>
                      <m:t>𝑡</m:t>
                    </m:r>
                    <m:r>
                      <a:rPr lang="en-US" altLang="ko-KR" b="0" i="1" smtClean="0">
                        <a:solidFill>
                          <a:schemeClr val="tx1"/>
                        </a:solidFill>
                        <a:latin typeface="Cambria Math" panose="02040503050406030204" pitchFamily="18" charset="0"/>
                      </a:rPr>
                      <m:t>≤</m:t>
                    </m:r>
                    <m:r>
                      <a:rPr lang="en-US" altLang="ko-KR" b="0" i="1">
                        <a:solidFill>
                          <a:schemeClr val="tx1"/>
                        </a:solidFill>
                        <a:latin typeface="Cambria Math" panose="02040503050406030204" pitchFamily="18" charset="0"/>
                      </a:rPr>
                      <m:t>𝑇</m:t>
                    </m:r>
                    <m:r>
                      <a:rPr lang="en-US" altLang="ko-KR" b="0" i="1" smtClean="0">
                        <a:solidFill>
                          <a:schemeClr val="tx1"/>
                        </a:solidFill>
                        <a:latin typeface="Cambria Math" panose="02040503050406030204" pitchFamily="18" charset="0"/>
                      </a:rPr>
                      <m:t>)</m:t>
                    </m:r>
                  </m:oMath>
                </a14:m>
                <a:br>
                  <a:rPr lang="en-US" altLang="ko-KR" dirty="0">
                    <a:solidFill>
                      <a:schemeClr val="tx1"/>
                    </a:solidFill>
                    <a:latin typeface="+mn-ea"/>
                  </a:rPr>
                </a:br>
                <a14:m>
                  <m:oMath xmlns:m="http://schemas.openxmlformats.org/officeDocument/2006/math">
                    <m:sSub>
                      <m:sSubPr>
                        <m:ctrlPr>
                          <a:rPr lang="en-US" altLang="ko-KR"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𝑣</m:t>
                        </m:r>
                      </m:e>
                      <m:sub>
                        <m:r>
                          <a:rPr lang="en-US" altLang="ko-KR" b="0" i="1" smtClean="0">
                            <a:solidFill>
                              <a:schemeClr val="tx1"/>
                            </a:solidFill>
                            <a:latin typeface="Cambria Math" panose="02040503050406030204" pitchFamily="18" charset="0"/>
                          </a:rPr>
                          <m:t>𝑡</m:t>
                        </m:r>
                      </m:sub>
                    </m:sSub>
                  </m:oMath>
                </a14:m>
                <a:r>
                  <a:rPr lang="en-US" altLang="ko-KR" dirty="0">
                    <a:solidFill>
                      <a:schemeClr val="tx1"/>
                    </a:solidFill>
                    <a:latin typeface="+mn-ea"/>
                  </a:rPr>
                  <a:t>: </a:t>
                </a:r>
                <a:r>
                  <a:rPr lang="ko-KR" altLang="en-US" dirty="0">
                    <a:solidFill>
                      <a:schemeClr val="tx1"/>
                    </a:solidFill>
                    <a:latin typeface="+mn-ea"/>
                  </a:rPr>
                  <a:t>시점 </a:t>
                </a:r>
                <a14:m>
                  <m:oMath xmlns:m="http://schemas.openxmlformats.org/officeDocument/2006/math">
                    <m:r>
                      <a:rPr lang="en-US" altLang="ko-KR" i="1">
                        <a:solidFill>
                          <a:schemeClr val="tx1"/>
                        </a:solidFill>
                        <a:latin typeface="Cambria Math" panose="02040503050406030204" pitchFamily="18" charset="0"/>
                      </a:rPr>
                      <m:t>𝑡</m:t>
                    </m:r>
                  </m:oMath>
                </a14:m>
                <a:r>
                  <a:rPr lang="ko-KR" altLang="en-US" dirty="0">
                    <a:solidFill>
                      <a:schemeClr val="tx1"/>
                    </a:solidFill>
                    <a:latin typeface="+mn-ea"/>
                  </a:rPr>
                  <a:t>에서의 포트폴리오 가치</a:t>
                </a:r>
                <a:br>
                  <a:rPr lang="en-US" altLang="ko-KR" dirty="0">
                    <a:solidFill>
                      <a:schemeClr val="tx1"/>
                    </a:solidFill>
                    <a:latin typeface="+mn-ea"/>
                  </a:rPr>
                </a:br>
                <a14:m>
                  <m:oMath xmlns:m="http://schemas.openxmlformats.org/officeDocument/2006/math">
                    <m:sSub>
                      <m:sSubPr>
                        <m:ctrlPr>
                          <a:rPr lang="en-US" altLang="ko-KR" i="1">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𝑟</m:t>
                        </m:r>
                      </m:e>
                      <m:sub>
                        <m:r>
                          <a:rPr lang="en-US" altLang="ko-KR" i="1">
                            <a:solidFill>
                              <a:schemeClr val="tx1"/>
                            </a:solidFill>
                            <a:latin typeface="Cambria Math" panose="02040503050406030204" pitchFamily="18" charset="0"/>
                          </a:rPr>
                          <m:t>𝑡</m:t>
                        </m:r>
                      </m:sub>
                    </m:sSub>
                  </m:oMath>
                </a14:m>
                <a:r>
                  <a:rPr lang="en-US" altLang="ko-KR" dirty="0">
                    <a:solidFill>
                      <a:schemeClr val="tx1"/>
                    </a:solidFill>
                    <a:latin typeface="+mn-ea"/>
                  </a:rPr>
                  <a:t>: </a:t>
                </a:r>
                <a:r>
                  <a:rPr lang="ko-KR" altLang="en-US" dirty="0">
                    <a:solidFill>
                      <a:schemeClr val="tx1"/>
                    </a:solidFill>
                    <a:latin typeface="+mn-ea"/>
                  </a:rPr>
                  <a:t>시점 </a:t>
                </a:r>
                <a14:m>
                  <m:oMath xmlns:m="http://schemas.openxmlformats.org/officeDocument/2006/math">
                    <m:r>
                      <a:rPr lang="en-US" altLang="ko-KR" i="1">
                        <a:solidFill>
                          <a:schemeClr val="tx1"/>
                        </a:solidFill>
                        <a:latin typeface="Cambria Math" panose="02040503050406030204" pitchFamily="18" charset="0"/>
                      </a:rPr>
                      <m:t>𝑡</m:t>
                    </m:r>
                  </m:oMath>
                </a14:m>
                <a:r>
                  <a:rPr lang="ko-KR" altLang="en-US" dirty="0">
                    <a:solidFill>
                      <a:schemeClr val="tx1"/>
                    </a:solidFill>
                    <a:latin typeface="+mn-ea"/>
                  </a:rPr>
                  <a:t>에서의 포트폴리오 수익률</a:t>
                </a:r>
                <a14:m>
                  <m:oMath xmlns:m="http://schemas.openxmlformats.org/officeDocument/2006/math">
                    <m:r>
                      <a:rPr lang="en-US" altLang="ko-KR" b="0" i="0" smtClean="0">
                        <a:solidFill>
                          <a:schemeClr val="tx1"/>
                        </a:solidFill>
                        <a:latin typeface="Cambria Math" panose="02040503050406030204" pitchFamily="18" charset="0"/>
                      </a:rPr>
                      <m:t>(</m:t>
                    </m:r>
                    <m:sSub>
                      <m:sSubPr>
                        <m:ctrlPr>
                          <a:rPr lang="en-US" altLang="ko-KR" i="1">
                            <a:solidFill>
                              <a:schemeClr val="tx1"/>
                            </a:solidFill>
                            <a:latin typeface="Cambria Math" panose="02040503050406030204" pitchFamily="18" charset="0"/>
                          </a:rPr>
                        </m:ctrlPr>
                      </m:sSubPr>
                      <m:e>
                        <m:r>
                          <a:rPr lang="en-US" altLang="ko-KR" i="1">
                            <a:solidFill>
                              <a:schemeClr val="tx1"/>
                            </a:solidFill>
                            <a:latin typeface="Cambria Math" panose="02040503050406030204" pitchFamily="18" charset="0"/>
                          </a:rPr>
                          <m:t>𝑟</m:t>
                        </m:r>
                      </m:e>
                      <m:sub>
                        <m:r>
                          <a:rPr lang="en-US" altLang="ko-KR" i="1">
                            <a:solidFill>
                              <a:schemeClr val="tx1"/>
                            </a:solidFill>
                            <a:latin typeface="Cambria Math" panose="02040503050406030204" pitchFamily="18" charset="0"/>
                          </a:rPr>
                          <m:t>𝑡</m:t>
                        </m:r>
                      </m:sub>
                    </m:sSub>
                    <m:r>
                      <a:rPr lang="en-US" altLang="ko-KR" b="0" i="1" smtClean="0">
                        <a:solidFill>
                          <a:schemeClr val="tx1"/>
                        </a:solidFill>
                        <a:latin typeface="Cambria Math" panose="02040503050406030204" pitchFamily="18" charset="0"/>
                      </a:rPr>
                      <m:t>=(</m:t>
                    </m:r>
                    <m:sSub>
                      <m:sSubPr>
                        <m:ctrlPr>
                          <a:rPr lang="en-US" altLang="ko-KR" b="0"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𝑣</m:t>
                        </m:r>
                      </m:e>
                      <m:sub>
                        <m:r>
                          <a:rPr lang="en-US" altLang="ko-KR" b="0" i="1" smtClean="0">
                            <a:solidFill>
                              <a:schemeClr val="tx1"/>
                            </a:solidFill>
                            <a:latin typeface="Cambria Math" panose="02040503050406030204" pitchFamily="18" charset="0"/>
                          </a:rPr>
                          <m:t>𝑡</m:t>
                        </m:r>
                      </m:sub>
                    </m:sSub>
                    <m:r>
                      <a:rPr lang="en-US" altLang="ko-KR" b="0" i="1" smtClean="0">
                        <a:solidFill>
                          <a:schemeClr val="tx1"/>
                        </a:solidFill>
                        <a:latin typeface="Cambria Math" panose="02040503050406030204" pitchFamily="18" charset="0"/>
                      </a:rPr>
                      <m:t>−</m:t>
                    </m:r>
                    <m:sSub>
                      <m:sSubPr>
                        <m:ctrlPr>
                          <a:rPr lang="en-US" altLang="ko-KR" b="0"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𝑣</m:t>
                        </m:r>
                      </m:e>
                      <m:sub>
                        <m:r>
                          <a:rPr lang="en-US" altLang="ko-KR" b="0" i="1" smtClean="0">
                            <a:solidFill>
                              <a:schemeClr val="tx1"/>
                            </a:solidFill>
                            <a:latin typeface="Cambria Math" panose="02040503050406030204" pitchFamily="18" charset="0"/>
                          </a:rPr>
                          <m:t>𝑡</m:t>
                        </m:r>
                        <m:r>
                          <a:rPr lang="en-US" altLang="ko-KR" b="0" i="1" smtClean="0">
                            <a:solidFill>
                              <a:schemeClr val="tx1"/>
                            </a:solidFill>
                            <a:latin typeface="Cambria Math" panose="02040503050406030204" pitchFamily="18" charset="0"/>
                          </a:rPr>
                          <m:t>−1</m:t>
                        </m:r>
                      </m:sub>
                    </m:sSub>
                    <m:r>
                      <a:rPr lang="en-US" altLang="ko-KR" b="0" i="1" smtClean="0">
                        <a:solidFill>
                          <a:schemeClr val="tx1"/>
                        </a:solidFill>
                        <a:latin typeface="Cambria Math" panose="02040503050406030204" pitchFamily="18" charset="0"/>
                      </a:rPr>
                      <m:t>)/</m:t>
                    </m:r>
                    <m:sSub>
                      <m:sSubPr>
                        <m:ctrlPr>
                          <a:rPr lang="en-US" altLang="ko-KR" b="0"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𝑣</m:t>
                        </m:r>
                      </m:e>
                      <m:sub>
                        <m:r>
                          <a:rPr lang="en-US" altLang="ko-KR" b="0" i="1" smtClean="0">
                            <a:solidFill>
                              <a:schemeClr val="tx1"/>
                            </a:solidFill>
                            <a:latin typeface="Cambria Math" panose="02040503050406030204" pitchFamily="18" charset="0"/>
                          </a:rPr>
                          <m:t>𝑡</m:t>
                        </m:r>
                        <m:r>
                          <a:rPr lang="en-US" altLang="ko-KR" b="0" i="1" smtClean="0">
                            <a:solidFill>
                              <a:schemeClr val="tx1"/>
                            </a:solidFill>
                            <a:latin typeface="Cambria Math" panose="02040503050406030204" pitchFamily="18" charset="0"/>
                          </a:rPr>
                          <m:t>−1</m:t>
                        </m:r>
                      </m:sub>
                    </m:sSub>
                    <m:r>
                      <a:rPr lang="en-US" altLang="ko-KR" b="0" i="1" smtClean="0">
                        <a:solidFill>
                          <a:schemeClr val="tx1"/>
                        </a:solidFill>
                        <a:latin typeface="Cambria Math" panose="02040503050406030204" pitchFamily="18" charset="0"/>
                      </a:rPr>
                      <m:t>)</m:t>
                    </m:r>
                  </m:oMath>
                </a14:m>
                <a:br>
                  <a:rPr lang="en-US" altLang="ko-KR" dirty="0">
                    <a:solidFill>
                      <a:schemeClr val="tx1"/>
                    </a:solidFill>
                    <a:latin typeface="+mn-ea"/>
                  </a:rPr>
                </a:br>
                <a14:m>
                  <m:oMath xmlns:m="http://schemas.openxmlformats.org/officeDocument/2006/math">
                    <m:sSub>
                      <m:sSubPr>
                        <m:ctrlPr>
                          <a:rPr lang="en-US" altLang="ko-KR" i="1">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𝑉</m:t>
                        </m:r>
                      </m:e>
                      <m:sub>
                        <m:r>
                          <a:rPr lang="en-US" altLang="ko-KR" i="1">
                            <a:solidFill>
                              <a:schemeClr val="tx1"/>
                            </a:solidFill>
                            <a:latin typeface="Cambria Math" panose="02040503050406030204" pitchFamily="18" charset="0"/>
                          </a:rPr>
                          <m:t>𝑡</m:t>
                        </m:r>
                      </m:sub>
                    </m:sSub>
                  </m:oMath>
                </a14:m>
                <a:r>
                  <a:rPr lang="en-US" altLang="ko-KR" dirty="0">
                    <a:solidFill>
                      <a:schemeClr val="tx1"/>
                    </a:solidFill>
                    <a:latin typeface="+mn-ea"/>
                  </a:rPr>
                  <a:t>: </a:t>
                </a:r>
                <a:r>
                  <a:rPr lang="ko-KR" altLang="en-US" dirty="0">
                    <a:solidFill>
                      <a:schemeClr val="tx1"/>
                    </a:solidFill>
                    <a:latin typeface="+mn-ea"/>
                  </a:rPr>
                  <a:t>시점 </a:t>
                </a:r>
                <a14:m>
                  <m:oMath xmlns:m="http://schemas.openxmlformats.org/officeDocument/2006/math">
                    <m:r>
                      <a:rPr lang="en-US" altLang="ko-KR" i="1">
                        <a:solidFill>
                          <a:schemeClr val="tx1"/>
                        </a:solidFill>
                        <a:latin typeface="Cambria Math" panose="02040503050406030204" pitchFamily="18" charset="0"/>
                      </a:rPr>
                      <m:t>𝑡</m:t>
                    </m:r>
                  </m:oMath>
                </a14:m>
                <a:r>
                  <a:rPr lang="ko-KR" altLang="en-US" dirty="0">
                    <a:solidFill>
                      <a:schemeClr val="tx1"/>
                    </a:solidFill>
                    <a:latin typeface="+mn-ea"/>
                  </a:rPr>
                  <a:t>에서의 지수의 값</a:t>
                </a:r>
                <a:br>
                  <a:rPr lang="en-US" altLang="ko-KR" dirty="0">
                    <a:solidFill>
                      <a:schemeClr val="tx1"/>
                    </a:solidFill>
                    <a:latin typeface="+mn-ea"/>
                  </a:rPr>
                </a:br>
                <a14:m>
                  <m:oMath xmlns:m="http://schemas.openxmlformats.org/officeDocument/2006/math">
                    <m:sSub>
                      <m:sSubPr>
                        <m:ctrlPr>
                          <a:rPr lang="en-US" altLang="ko-KR" i="1">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𝑅</m:t>
                        </m:r>
                      </m:e>
                      <m:sub>
                        <m:r>
                          <a:rPr lang="en-US" altLang="ko-KR" i="1">
                            <a:solidFill>
                              <a:schemeClr val="tx1"/>
                            </a:solidFill>
                            <a:latin typeface="Cambria Math" panose="02040503050406030204" pitchFamily="18" charset="0"/>
                          </a:rPr>
                          <m:t>𝑡</m:t>
                        </m:r>
                      </m:sub>
                    </m:sSub>
                  </m:oMath>
                </a14:m>
                <a:r>
                  <a:rPr lang="en-US" altLang="ko-KR" dirty="0">
                    <a:solidFill>
                      <a:schemeClr val="tx1"/>
                    </a:solidFill>
                    <a:latin typeface="+mn-ea"/>
                  </a:rPr>
                  <a:t>: </a:t>
                </a:r>
                <a:r>
                  <a:rPr lang="ko-KR" altLang="en-US" dirty="0">
                    <a:solidFill>
                      <a:schemeClr val="tx1"/>
                    </a:solidFill>
                    <a:latin typeface="+mn-ea"/>
                  </a:rPr>
                  <a:t>시점 </a:t>
                </a:r>
                <a14:m>
                  <m:oMath xmlns:m="http://schemas.openxmlformats.org/officeDocument/2006/math">
                    <m:r>
                      <a:rPr lang="en-US" altLang="ko-KR" i="1">
                        <a:solidFill>
                          <a:schemeClr val="tx1"/>
                        </a:solidFill>
                        <a:latin typeface="Cambria Math" panose="02040503050406030204" pitchFamily="18" charset="0"/>
                      </a:rPr>
                      <m:t>𝑡</m:t>
                    </m:r>
                  </m:oMath>
                </a14:m>
                <a:r>
                  <a:rPr lang="ko-KR" altLang="en-US" dirty="0">
                    <a:solidFill>
                      <a:schemeClr val="tx1"/>
                    </a:solidFill>
                    <a:latin typeface="+mn-ea"/>
                  </a:rPr>
                  <a:t>에서의 지수 수익률</a:t>
                </a:r>
                <a14:m>
                  <m:oMath xmlns:m="http://schemas.openxmlformats.org/officeDocument/2006/math">
                    <m:r>
                      <a:rPr lang="en-US" altLang="ko-KR">
                        <a:solidFill>
                          <a:schemeClr val="tx1"/>
                        </a:solidFill>
                        <a:latin typeface="Cambria Math" panose="02040503050406030204" pitchFamily="18" charset="0"/>
                      </a:rPr>
                      <m:t>(</m:t>
                    </m:r>
                    <m:sSub>
                      <m:sSubPr>
                        <m:ctrlPr>
                          <a:rPr lang="en-US" altLang="ko-KR" i="1">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𝑅</m:t>
                        </m:r>
                      </m:e>
                      <m:sub>
                        <m:r>
                          <a:rPr lang="en-US" altLang="ko-KR" i="1">
                            <a:solidFill>
                              <a:schemeClr val="tx1"/>
                            </a:solidFill>
                            <a:latin typeface="Cambria Math" panose="02040503050406030204" pitchFamily="18" charset="0"/>
                          </a:rPr>
                          <m:t>𝑡</m:t>
                        </m:r>
                      </m:sub>
                    </m:sSub>
                    <m:r>
                      <a:rPr lang="en-US" altLang="ko-KR" i="1">
                        <a:solidFill>
                          <a:schemeClr val="tx1"/>
                        </a:solidFill>
                        <a:latin typeface="Cambria Math" panose="02040503050406030204" pitchFamily="18" charset="0"/>
                      </a:rPr>
                      <m:t>=(</m:t>
                    </m:r>
                    <m:sSub>
                      <m:sSubPr>
                        <m:ctrlPr>
                          <a:rPr lang="en-US" altLang="ko-KR" i="1">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𝑉</m:t>
                        </m:r>
                      </m:e>
                      <m:sub>
                        <m:r>
                          <a:rPr lang="en-US" altLang="ko-KR" i="1">
                            <a:solidFill>
                              <a:schemeClr val="tx1"/>
                            </a:solidFill>
                            <a:latin typeface="Cambria Math" panose="02040503050406030204" pitchFamily="18" charset="0"/>
                          </a:rPr>
                          <m:t>𝑡</m:t>
                        </m:r>
                      </m:sub>
                    </m:sSub>
                    <m:r>
                      <a:rPr lang="en-US" altLang="ko-KR" i="1">
                        <a:solidFill>
                          <a:schemeClr val="tx1"/>
                        </a:solidFill>
                        <a:latin typeface="Cambria Math" panose="02040503050406030204" pitchFamily="18" charset="0"/>
                      </a:rPr>
                      <m:t>−</m:t>
                    </m:r>
                    <m:sSub>
                      <m:sSubPr>
                        <m:ctrlPr>
                          <a:rPr lang="en-US" altLang="ko-KR" i="1">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𝑉</m:t>
                        </m:r>
                      </m:e>
                      <m:sub>
                        <m:r>
                          <a:rPr lang="en-US" altLang="ko-KR" i="1">
                            <a:solidFill>
                              <a:schemeClr val="tx1"/>
                            </a:solidFill>
                            <a:latin typeface="Cambria Math" panose="02040503050406030204" pitchFamily="18" charset="0"/>
                          </a:rPr>
                          <m:t>𝑡</m:t>
                        </m:r>
                        <m:r>
                          <a:rPr lang="en-US" altLang="ko-KR" i="1">
                            <a:solidFill>
                              <a:schemeClr val="tx1"/>
                            </a:solidFill>
                            <a:latin typeface="Cambria Math" panose="02040503050406030204" pitchFamily="18" charset="0"/>
                          </a:rPr>
                          <m:t>−1</m:t>
                        </m:r>
                      </m:sub>
                    </m:sSub>
                    <m:r>
                      <a:rPr lang="en-US" altLang="ko-KR" i="1">
                        <a:solidFill>
                          <a:schemeClr val="tx1"/>
                        </a:solidFill>
                        <a:latin typeface="Cambria Math" panose="02040503050406030204" pitchFamily="18" charset="0"/>
                      </a:rPr>
                      <m:t>)/</m:t>
                    </m:r>
                    <m:sSub>
                      <m:sSubPr>
                        <m:ctrlPr>
                          <a:rPr lang="en-US" altLang="ko-KR" i="1">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𝑉</m:t>
                        </m:r>
                      </m:e>
                      <m:sub>
                        <m:r>
                          <a:rPr lang="en-US" altLang="ko-KR" i="1">
                            <a:solidFill>
                              <a:schemeClr val="tx1"/>
                            </a:solidFill>
                            <a:latin typeface="Cambria Math" panose="02040503050406030204" pitchFamily="18" charset="0"/>
                          </a:rPr>
                          <m:t>𝑡</m:t>
                        </m:r>
                        <m:r>
                          <a:rPr lang="en-US" altLang="ko-KR" b="0" i="1" smtClean="0">
                            <a:solidFill>
                              <a:schemeClr val="tx1"/>
                            </a:solidFill>
                            <a:latin typeface="Cambria Math" panose="02040503050406030204" pitchFamily="18" charset="0"/>
                          </a:rPr>
                          <m:t>−1</m:t>
                        </m:r>
                      </m:sub>
                    </m:sSub>
                    <m:r>
                      <a:rPr lang="en-US" altLang="ko-KR" i="1">
                        <a:solidFill>
                          <a:schemeClr val="tx1"/>
                        </a:solidFill>
                        <a:latin typeface="Cambria Math" panose="02040503050406030204" pitchFamily="18" charset="0"/>
                      </a:rPr>
                      <m:t>)</m:t>
                    </m:r>
                  </m:oMath>
                </a14:m>
                <a:br>
                  <a:rPr lang="en-US" altLang="ko-KR" dirty="0">
                    <a:solidFill>
                      <a:schemeClr val="tx1"/>
                    </a:solidFill>
                    <a:latin typeface="+mn-ea"/>
                  </a:rPr>
                </a:br>
                <a14:m>
                  <m:oMath xmlns:m="http://schemas.openxmlformats.org/officeDocument/2006/math">
                    <m:sSub>
                      <m:sSubPr>
                        <m:ctrlPr>
                          <a:rPr lang="en-US" altLang="ko-KR" i="1">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𝑠</m:t>
                        </m:r>
                      </m:e>
                      <m:sub>
                        <m:r>
                          <a:rPr lang="en-US" altLang="ko-KR" i="1">
                            <a:solidFill>
                              <a:schemeClr val="tx1"/>
                            </a:solidFill>
                            <a:latin typeface="Cambria Math" panose="02040503050406030204" pitchFamily="18" charset="0"/>
                          </a:rPr>
                          <m:t>𝑡</m:t>
                        </m:r>
                      </m:sub>
                    </m:sSub>
                  </m:oMath>
                </a14:m>
                <a:r>
                  <a:rPr lang="en-US" altLang="ko-KR" dirty="0">
                    <a:solidFill>
                      <a:schemeClr val="tx1"/>
                    </a:solidFill>
                    <a:latin typeface="+mn-ea"/>
                  </a:rPr>
                  <a:t>: </a:t>
                </a:r>
                <a:r>
                  <a:rPr lang="ko-KR" altLang="en-US" dirty="0">
                    <a:solidFill>
                      <a:schemeClr val="tx1"/>
                    </a:solidFill>
                    <a:latin typeface="+mn-ea"/>
                  </a:rPr>
                  <a:t>시점 </a:t>
                </a:r>
                <a14:m>
                  <m:oMath xmlns:m="http://schemas.openxmlformats.org/officeDocument/2006/math">
                    <m:r>
                      <a:rPr lang="en-US" altLang="ko-KR" i="1">
                        <a:solidFill>
                          <a:schemeClr val="tx1"/>
                        </a:solidFill>
                        <a:latin typeface="Cambria Math" panose="02040503050406030204" pitchFamily="18" charset="0"/>
                      </a:rPr>
                      <m:t>𝑡</m:t>
                    </m:r>
                  </m:oMath>
                </a14:m>
                <a:r>
                  <a:rPr lang="ko-KR" altLang="en-US" dirty="0">
                    <a:solidFill>
                      <a:schemeClr val="tx1"/>
                    </a:solidFill>
                    <a:latin typeface="+mn-ea"/>
                  </a:rPr>
                  <a:t>에서의 포트폴리오의 초과수익률</a:t>
                </a:r>
                <a14:m>
                  <m:oMath xmlns:m="http://schemas.openxmlformats.org/officeDocument/2006/math">
                    <m:r>
                      <a:rPr lang="en-US" altLang="ko-KR">
                        <a:solidFill>
                          <a:schemeClr val="tx1"/>
                        </a:solidFill>
                        <a:latin typeface="Cambria Math" panose="02040503050406030204" pitchFamily="18" charset="0"/>
                      </a:rPr>
                      <m:t>(</m:t>
                    </m:r>
                    <m:sSub>
                      <m:sSubPr>
                        <m:ctrlPr>
                          <a:rPr lang="en-US" altLang="ko-KR" b="0"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𝑠</m:t>
                        </m:r>
                      </m:e>
                      <m:sub>
                        <m:r>
                          <a:rPr lang="en-US" altLang="ko-KR" b="0" i="1" smtClean="0">
                            <a:solidFill>
                              <a:schemeClr val="tx1"/>
                            </a:solidFill>
                            <a:latin typeface="Cambria Math" panose="02040503050406030204" pitchFamily="18" charset="0"/>
                          </a:rPr>
                          <m:t>𝑡</m:t>
                        </m:r>
                      </m:sub>
                    </m:sSub>
                    <m:r>
                      <a:rPr lang="en-US" altLang="ko-KR" b="0" i="1" smtClean="0">
                        <a:solidFill>
                          <a:schemeClr val="tx1"/>
                        </a:solidFill>
                        <a:latin typeface="Cambria Math" panose="02040503050406030204" pitchFamily="18" charset="0"/>
                      </a:rPr>
                      <m:t>=</m:t>
                    </m:r>
                    <m:sSub>
                      <m:sSubPr>
                        <m:ctrlPr>
                          <a:rPr lang="en-US" altLang="ko-KR" b="0"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𝑟</m:t>
                        </m:r>
                      </m:e>
                      <m:sub>
                        <m:r>
                          <a:rPr lang="en-US" altLang="ko-KR" b="0" i="1" smtClean="0">
                            <a:solidFill>
                              <a:schemeClr val="tx1"/>
                            </a:solidFill>
                            <a:latin typeface="Cambria Math" panose="02040503050406030204" pitchFamily="18" charset="0"/>
                          </a:rPr>
                          <m:t>𝑡</m:t>
                        </m:r>
                      </m:sub>
                    </m:sSub>
                    <m:r>
                      <a:rPr lang="en-US" altLang="ko-KR" b="0" i="1" smtClean="0">
                        <a:solidFill>
                          <a:schemeClr val="tx1"/>
                        </a:solidFill>
                        <a:latin typeface="Cambria Math" panose="02040503050406030204" pitchFamily="18" charset="0"/>
                      </a:rPr>
                      <m:t>−</m:t>
                    </m:r>
                    <m:sSub>
                      <m:sSubPr>
                        <m:ctrlPr>
                          <a:rPr lang="en-US" altLang="ko-KR" b="0"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𝑅</m:t>
                        </m:r>
                      </m:e>
                      <m:sub>
                        <m:r>
                          <a:rPr lang="en-US" altLang="ko-KR" b="0" i="1" smtClean="0">
                            <a:solidFill>
                              <a:schemeClr val="tx1"/>
                            </a:solidFill>
                            <a:latin typeface="Cambria Math" panose="02040503050406030204" pitchFamily="18" charset="0"/>
                          </a:rPr>
                          <m:t>𝑡</m:t>
                        </m:r>
                      </m:sub>
                    </m:sSub>
                    <m:r>
                      <a:rPr lang="en-US" altLang="ko-KR" i="1">
                        <a:solidFill>
                          <a:schemeClr val="tx1"/>
                        </a:solidFill>
                        <a:latin typeface="Cambria Math" panose="02040503050406030204" pitchFamily="18" charset="0"/>
                      </a:rPr>
                      <m:t>)</m:t>
                    </m:r>
                  </m:oMath>
                </a14:m>
                <a:br>
                  <a:rPr lang="en-US" altLang="ko-KR" dirty="0">
                    <a:solidFill>
                      <a:schemeClr val="tx1"/>
                    </a:solidFill>
                    <a:latin typeface="+mn-ea"/>
                  </a:rPr>
                </a:br>
                <a14:m>
                  <m:oMath xmlns:m="http://schemas.openxmlformats.org/officeDocument/2006/math">
                    <m:r>
                      <a:rPr lang="en-US" altLang="ko-KR" b="0" i="1" smtClean="0">
                        <a:solidFill>
                          <a:schemeClr val="tx1"/>
                        </a:solidFill>
                        <a:latin typeface="Cambria Math" panose="02040503050406030204" pitchFamily="18" charset="0"/>
                      </a:rPr>
                      <m:t>𝐾</m:t>
                    </m:r>
                  </m:oMath>
                </a14:m>
                <a:r>
                  <a:rPr lang="en-US" altLang="ko-KR" dirty="0">
                    <a:solidFill>
                      <a:schemeClr val="tx1"/>
                    </a:solidFill>
                    <a:latin typeface="+mn-ea"/>
                  </a:rPr>
                  <a:t>: </a:t>
                </a:r>
                <a:r>
                  <a:rPr lang="ko-KR" altLang="en-US" dirty="0">
                    <a:solidFill>
                      <a:schemeClr val="tx1"/>
                    </a:solidFill>
                    <a:latin typeface="+mn-ea"/>
                  </a:rPr>
                  <a:t>지수 상향 추종 포트폴리오의 편입종목 개수</a:t>
                </a:r>
                <a:endParaRPr lang="en-US" altLang="ko-KR" dirty="0">
                  <a:solidFill>
                    <a:schemeClr val="tx1"/>
                  </a:solidFill>
                  <a:latin typeface="+mn-ea"/>
                </a:endParaRPr>
              </a:p>
            </p:txBody>
          </p:sp>
        </mc:Choice>
        <mc:Fallback xmlns="">
          <p:sp>
            <p:nvSpPr>
              <p:cNvPr id="3" name="내용 개체 틀 2">
                <a:extLst>
                  <a:ext uri="{FF2B5EF4-FFF2-40B4-BE49-F238E27FC236}">
                    <a16:creationId xmlns:a16="http://schemas.microsoft.com/office/drawing/2014/main" id="{43D3C7D8-096C-488E-85BF-45776ADEEF77}"/>
                  </a:ext>
                </a:extLst>
              </p:cNvPr>
              <p:cNvSpPr>
                <a:spLocks noGrp="1" noRot="1" noChangeAspect="1" noMove="1" noResize="1" noEditPoints="1" noAdjustHandles="1" noChangeArrowheads="1" noChangeShapeType="1" noTextEdit="1"/>
              </p:cNvSpPr>
              <p:nvPr>
                <p:ph idx="1"/>
              </p:nvPr>
            </p:nvSpPr>
            <p:spPr>
              <a:xfrm>
                <a:off x="1097280" y="1845734"/>
                <a:ext cx="10058400" cy="4047722"/>
              </a:xfrm>
              <a:blipFill>
                <a:blip r:embed="rId2"/>
                <a:stretch>
                  <a:fillRect l="-84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048580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normAutofit/>
          </a:bodyPr>
          <a:lstStyle/>
          <a:p>
            <a:r>
              <a:rPr lang="en-US" altLang="ko-KR" b="1" dirty="0">
                <a:latin typeface="+mj-ea"/>
              </a:rPr>
              <a:t>2.2 </a:t>
            </a:r>
            <a:r>
              <a:rPr lang="ko-KR" altLang="en-US" b="1" dirty="0">
                <a:latin typeface="+mj-ea"/>
              </a:rPr>
              <a:t>기존 연구</a:t>
            </a:r>
            <a:br>
              <a:rPr lang="en-US" altLang="ko-KR" b="1" dirty="0">
                <a:latin typeface="+mj-ea"/>
              </a:rPr>
            </a:br>
            <a:r>
              <a:rPr lang="en-US" altLang="ko-KR" b="1" dirty="0">
                <a:latin typeface="+mj-ea"/>
              </a:rPr>
              <a:t>  </a:t>
            </a:r>
            <a:r>
              <a:rPr lang="en-US" altLang="ko-KR" sz="2700" b="1" dirty="0">
                <a:latin typeface="+mj-ea"/>
              </a:rPr>
              <a:t>2.2.1 </a:t>
            </a:r>
            <a:r>
              <a:rPr lang="en-US" altLang="ko-KR" sz="2700" b="1" dirty="0">
                <a:solidFill>
                  <a:schemeClr val="tx1"/>
                </a:solidFill>
                <a:latin typeface="+mn-ea"/>
              </a:rPr>
              <a:t>Markowitz </a:t>
            </a:r>
            <a:r>
              <a:rPr lang="ko-KR" altLang="en-US" sz="2700" b="1" dirty="0">
                <a:solidFill>
                  <a:schemeClr val="tx1"/>
                </a:solidFill>
                <a:latin typeface="+mn-ea"/>
              </a:rPr>
              <a:t>모델</a:t>
            </a:r>
            <a:r>
              <a:rPr lang="en-US" altLang="ko-KR" sz="2700" b="1" dirty="0">
                <a:solidFill>
                  <a:schemeClr val="tx1"/>
                </a:solidFill>
                <a:latin typeface="+mn-ea"/>
              </a:rPr>
              <a:t>[12,13]</a:t>
            </a:r>
            <a:r>
              <a:rPr lang="ko-KR" altLang="en-US" sz="2700" b="1" dirty="0">
                <a:solidFill>
                  <a:schemeClr val="tx1"/>
                </a:solidFill>
                <a:latin typeface="+mn-ea"/>
              </a:rPr>
              <a:t>을 지수 상향 추종 문제에 적용</a:t>
            </a:r>
            <a:r>
              <a:rPr lang="en-US" altLang="ko-KR" sz="2700" b="1" dirty="0">
                <a:solidFill>
                  <a:schemeClr val="tx1"/>
                </a:solidFill>
                <a:latin typeface="+mn-ea"/>
              </a:rPr>
              <a:t>[2]</a:t>
            </a:r>
            <a:endParaRPr lang="ko-KR" altLang="en-US" b="1" dirty="0">
              <a:latin typeface="+mj-ea"/>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A876B5-60D7-426A-9F45-3B7F960DFCBC}"/>
                  </a:ext>
                </a:extLst>
              </p:cNvPr>
              <p:cNvSpPr txBox="1"/>
              <p:nvPr/>
            </p:nvSpPr>
            <p:spPr>
              <a:xfrm>
                <a:off x="5176007" y="2179001"/>
                <a:ext cx="6082883" cy="2308324"/>
              </a:xfrm>
              <a:prstGeom prst="rect">
                <a:avLst/>
              </a:prstGeom>
              <a:noFill/>
            </p:spPr>
            <p:txBody>
              <a:bodyPr wrap="square">
                <a:spAutoFit/>
              </a:bodyPr>
              <a:lstStyle/>
              <a:p>
                <a14:m>
                  <m:oMath xmlns:m="http://schemas.openxmlformats.org/officeDocument/2006/math">
                    <m:r>
                      <a:rPr lang="en-US" altLang="ko-KR" sz="1600" b="1" i="1" smtClean="0">
                        <a:solidFill>
                          <a:schemeClr val="tx1"/>
                        </a:solidFill>
                        <a:latin typeface="Cambria Math" panose="02040503050406030204" pitchFamily="18" charset="0"/>
                      </a:rPr>
                      <m:t>⋯</m:t>
                    </m:r>
                  </m:oMath>
                </a14:m>
                <a:r>
                  <a:rPr lang="ko-KR" altLang="en-US" sz="1600" dirty="0"/>
                  <a:t>   초과수익률의 표준편차를 최소화</a:t>
                </a:r>
                <a:endParaRPr lang="en-US" altLang="ko-KR" sz="1600" dirty="0"/>
              </a:p>
              <a:p>
                <a:endParaRPr lang="en-US" altLang="ko-KR" sz="1600" dirty="0"/>
              </a:p>
              <a:p>
                <a:endParaRPr lang="en-US" altLang="ko-KR" sz="1600" dirty="0"/>
              </a:p>
              <a:p>
                <a:endParaRPr lang="en-US" altLang="ko-KR" sz="1600" dirty="0"/>
              </a:p>
              <a:p>
                <a14:m>
                  <m:oMath xmlns:m="http://schemas.openxmlformats.org/officeDocument/2006/math">
                    <m:r>
                      <a:rPr lang="en-US" altLang="ko-KR" sz="1600" b="1" i="1" smtClean="0">
                        <a:solidFill>
                          <a:schemeClr val="tx1"/>
                        </a:solidFill>
                        <a:latin typeface="Cambria Math" panose="02040503050406030204" pitchFamily="18" charset="0"/>
                      </a:rPr>
                      <m:t>⋯</m:t>
                    </m:r>
                  </m:oMath>
                </a14:m>
                <a:r>
                  <a:rPr lang="ko-KR" altLang="en-US" sz="1600" dirty="0"/>
                  <a:t>   초과수익률의 평균에 대한 제약조건</a:t>
                </a:r>
                <a:endParaRPr lang="en-US" altLang="ko-KR" sz="1600" dirty="0"/>
              </a:p>
              <a:p>
                <a:endParaRPr lang="en-US" altLang="ko-KR" sz="1600" dirty="0"/>
              </a:p>
              <a:p>
                <a:endParaRPr lang="en-US" altLang="ko-KR" sz="1600" dirty="0"/>
              </a:p>
              <a:p>
                <a:endParaRPr lang="en-US" altLang="ko-KR" sz="1600" dirty="0"/>
              </a:p>
              <a:p>
                <a14:m>
                  <m:oMath xmlns:m="http://schemas.openxmlformats.org/officeDocument/2006/math">
                    <m:r>
                      <a:rPr lang="en-US" altLang="ko-KR" sz="1600" b="1" i="1" smtClean="0">
                        <a:solidFill>
                          <a:schemeClr val="tx1"/>
                        </a:solidFill>
                        <a:latin typeface="Cambria Math" panose="02040503050406030204" pitchFamily="18" charset="0"/>
                      </a:rPr>
                      <m:t>⋯</m:t>
                    </m:r>
                  </m:oMath>
                </a14:m>
                <a:r>
                  <a:rPr lang="ko-KR" altLang="en-US" sz="1600" dirty="0"/>
                  <a:t>   포트폴리오 베타에 대한 제약조건</a:t>
                </a:r>
              </a:p>
            </p:txBody>
          </p:sp>
        </mc:Choice>
        <mc:Fallback xmlns="">
          <p:sp>
            <p:nvSpPr>
              <p:cNvPr id="6" name="TextBox 5">
                <a:extLst>
                  <a:ext uri="{FF2B5EF4-FFF2-40B4-BE49-F238E27FC236}">
                    <a16:creationId xmlns:a16="http://schemas.microsoft.com/office/drawing/2014/main" id="{27A876B5-60D7-426A-9F45-3B7F960DFCBC}"/>
                  </a:ext>
                </a:extLst>
              </p:cNvPr>
              <p:cNvSpPr txBox="1">
                <a:spLocks noRot="1" noChangeAspect="1" noMove="1" noResize="1" noEditPoints="1" noAdjustHandles="1" noChangeArrowheads="1" noChangeShapeType="1" noTextEdit="1"/>
              </p:cNvSpPr>
              <p:nvPr/>
            </p:nvSpPr>
            <p:spPr>
              <a:xfrm>
                <a:off x="5176007" y="2179001"/>
                <a:ext cx="6082883" cy="2308324"/>
              </a:xfrm>
              <a:prstGeom prst="rect">
                <a:avLst/>
              </a:prstGeom>
              <a:blipFill>
                <a:blip r:embed="rId2"/>
                <a:stretch>
                  <a:fillRect t="-1055" b="-211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12653D1-DA69-47B0-BCC5-BB9696298248}"/>
                  </a:ext>
                </a:extLst>
              </p:cNvPr>
              <p:cNvSpPr txBox="1"/>
              <p:nvPr/>
            </p:nvSpPr>
            <p:spPr>
              <a:xfrm>
                <a:off x="933110" y="1999893"/>
                <a:ext cx="4427411" cy="2727670"/>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ko-KR" sz="2400" b="1" i="1" smtClean="0">
                          <a:solidFill>
                            <a:schemeClr val="tx1"/>
                          </a:solidFill>
                          <a:latin typeface="Cambria Math" panose="02040503050406030204" pitchFamily="18" charset="0"/>
                        </a:rPr>
                        <m:t>𝒎𝒊𝒏𝒊𝒎𝒊𝒛𝒆</m:t>
                      </m:r>
                      <m:r>
                        <a:rPr lang="en-US" altLang="ko-KR" sz="2400" b="1" i="1" smtClean="0">
                          <a:solidFill>
                            <a:schemeClr val="tx1"/>
                          </a:solidFill>
                          <a:latin typeface="Cambria Math" panose="02040503050406030204" pitchFamily="18" charset="0"/>
                        </a:rPr>
                        <m:t> (</m:t>
                      </m:r>
                      <m:r>
                        <a:rPr lang="en-US" altLang="ko-KR" sz="2400" b="1" i="1" smtClean="0">
                          <a:solidFill>
                            <a:schemeClr val="tx1"/>
                          </a:solidFill>
                          <a:latin typeface="Cambria Math" panose="02040503050406030204" pitchFamily="18" charset="0"/>
                        </a:rPr>
                        <m:t>𝒔𝒕𝒅𝒅𝒆𝒗</m:t>
                      </m:r>
                      <m:r>
                        <a:rPr lang="en-US" altLang="ko-KR" sz="2400" b="1" i="1" smtClean="0">
                          <a:solidFill>
                            <a:schemeClr val="tx1"/>
                          </a:solidFill>
                          <a:latin typeface="Cambria Math" panose="02040503050406030204" pitchFamily="18" charset="0"/>
                        </a:rPr>
                        <m:t>(</m:t>
                      </m:r>
                      <m:r>
                        <a:rPr lang="en-US" altLang="ko-KR" sz="2400" b="1" i="1" smtClean="0">
                          <a:solidFill>
                            <a:schemeClr val="tx1"/>
                          </a:solidFill>
                          <a:latin typeface="Cambria Math" panose="02040503050406030204" pitchFamily="18" charset="0"/>
                        </a:rPr>
                        <m:t>𝒔</m:t>
                      </m:r>
                      <m:r>
                        <a:rPr lang="en-US" altLang="ko-KR" sz="2400" b="1" i="1" smtClean="0">
                          <a:solidFill>
                            <a:schemeClr val="tx1"/>
                          </a:solidFill>
                          <a:latin typeface="Cambria Math" panose="02040503050406030204" pitchFamily="18" charset="0"/>
                        </a:rPr>
                        <m:t>))</m:t>
                      </m:r>
                    </m:oMath>
                    <m:oMath xmlns:m="http://schemas.openxmlformats.org/officeDocument/2006/math">
                      <m:r>
                        <a:rPr lang="en-US" altLang="ko-KR" sz="2000" b="1" i="1" smtClean="0">
                          <a:solidFill>
                            <a:schemeClr val="tx1"/>
                          </a:solidFill>
                          <a:latin typeface="Cambria Math" panose="02040503050406030204" pitchFamily="18" charset="0"/>
                        </a:rPr>
                        <m:t>𝒔</m:t>
                      </m:r>
                      <m:r>
                        <a:rPr lang="en-US" altLang="ko-KR" sz="2000" b="1" i="1" smtClean="0">
                          <a:solidFill>
                            <a:schemeClr val="tx1"/>
                          </a:solidFill>
                          <a:latin typeface="Cambria Math" panose="02040503050406030204" pitchFamily="18" charset="0"/>
                        </a:rPr>
                        <m:t>.</m:t>
                      </m:r>
                      <m:r>
                        <a:rPr lang="en-US" altLang="ko-KR" sz="2000" b="1" i="1" smtClean="0">
                          <a:solidFill>
                            <a:schemeClr val="tx1"/>
                          </a:solidFill>
                          <a:latin typeface="Cambria Math" panose="02040503050406030204" pitchFamily="18" charset="0"/>
                        </a:rPr>
                        <m:t>𝒕</m:t>
                      </m:r>
                      <m:r>
                        <a:rPr lang="en-US" altLang="ko-KR" sz="2000" b="1" i="1" smtClean="0">
                          <a:solidFill>
                            <a:schemeClr val="tx1"/>
                          </a:solidFill>
                          <a:latin typeface="Cambria Math" panose="02040503050406030204" pitchFamily="18" charset="0"/>
                        </a:rPr>
                        <m:t>.   </m:t>
                      </m:r>
                      <m:f>
                        <m:fPr>
                          <m:ctrlPr>
                            <a:rPr lang="en-US" altLang="ko-KR" sz="2000" b="1" i="1" smtClean="0">
                              <a:solidFill>
                                <a:schemeClr val="tx1"/>
                              </a:solidFill>
                              <a:latin typeface="Cambria Math" panose="02040503050406030204" pitchFamily="18" charset="0"/>
                            </a:rPr>
                          </m:ctrlPr>
                        </m:fPr>
                        <m:num>
                          <m:r>
                            <a:rPr lang="en-US" altLang="ko-KR" sz="2000" b="1" i="1" smtClean="0">
                              <a:solidFill>
                                <a:schemeClr val="tx1"/>
                              </a:solidFill>
                              <a:latin typeface="Cambria Math" panose="02040503050406030204" pitchFamily="18" charset="0"/>
                            </a:rPr>
                            <m:t>𝟏</m:t>
                          </m:r>
                        </m:num>
                        <m:den>
                          <m:r>
                            <a:rPr lang="en-US" altLang="ko-KR" sz="2000" b="1" i="1" smtClean="0">
                              <a:solidFill>
                                <a:schemeClr val="tx1"/>
                              </a:solidFill>
                              <a:latin typeface="Cambria Math" panose="02040503050406030204" pitchFamily="18" charset="0"/>
                            </a:rPr>
                            <m:t>𝑻</m:t>
                          </m:r>
                        </m:den>
                      </m:f>
                      <m:nary>
                        <m:naryPr>
                          <m:chr m:val="∑"/>
                          <m:supHide m:val="on"/>
                          <m:ctrlPr>
                            <a:rPr lang="en-US" altLang="ko-KR" sz="2000" b="1" i="1" smtClean="0">
                              <a:solidFill>
                                <a:schemeClr val="tx1"/>
                              </a:solidFill>
                              <a:latin typeface="Cambria Math" panose="02040503050406030204" pitchFamily="18" charset="0"/>
                            </a:rPr>
                          </m:ctrlPr>
                        </m:naryPr>
                        <m:sub>
                          <m:r>
                            <a:rPr lang="en-US" altLang="ko-KR" sz="2000" b="1" i="1" smtClean="0">
                              <a:solidFill>
                                <a:schemeClr val="tx1"/>
                              </a:solidFill>
                              <a:latin typeface="Cambria Math" panose="02040503050406030204" pitchFamily="18" charset="0"/>
                            </a:rPr>
                            <m:t>𝒕</m:t>
                          </m:r>
                        </m:sub>
                        <m:sup/>
                        <m:e>
                          <m:sSub>
                            <m:sSubPr>
                              <m:ctrlPr>
                                <a:rPr lang="en-US" altLang="ko-KR" sz="2000" b="1" i="1" smtClean="0">
                                  <a:solidFill>
                                    <a:schemeClr val="tx1"/>
                                  </a:solidFill>
                                  <a:latin typeface="Cambria Math" panose="02040503050406030204" pitchFamily="18" charset="0"/>
                                </a:rPr>
                              </m:ctrlPr>
                            </m:sSubPr>
                            <m:e>
                              <m:r>
                                <a:rPr lang="en-US" altLang="ko-KR" sz="2000" b="1" i="1" smtClean="0">
                                  <a:solidFill>
                                    <a:schemeClr val="tx1"/>
                                  </a:solidFill>
                                  <a:latin typeface="Cambria Math" panose="02040503050406030204" pitchFamily="18" charset="0"/>
                                </a:rPr>
                                <m:t>𝒔</m:t>
                              </m:r>
                            </m:e>
                            <m:sub>
                              <m:r>
                                <a:rPr lang="en-US" altLang="ko-KR" sz="2000" b="1" i="1" smtClean="0">
                                  <a:solidFill>
                                    <a:schemeClr val="tx1"/>
                                  </a:solidFill>
                                  <a:latin typeface="Cambria Math" panose="02040503050406030204" pitchFamily="18" charset="0"/>
                                </a:rPr>
                                <m:t>𝒕</m:t>
                              </m:r>
                            </m:sub>
                          </m:sSub>
                        </m:e>
                      </m:nary>
                      <m:r>
                        <a:rPr lang="en-US" altLang="ko-KR" sz="2000" b="1" i="1" smtClean="0">
                          <a:solidFill>
                            <a:schemeClr val="tx1"/>
                          </a:solidFill>
                          <a:latin typeface="Cambria Math" panose="02040503050406030204" pitchFamily="18" charset="0"/>
                        </a:rPr>
                        <m:t>=</m:t>
                      </m:r>
                      <m:r>
                        <a:rPr lang="en-US" altLang="ko-KR" sz="2000" b="1" i="1" smtClean="0">
                          <a:solidFill>
                            <a:schemeClr val="tx1"/>
                          </a:solidFill>
                          <a:latin typeface="Cambria Math" panose="02040503050406030204" pitchFamily="18" charset="0"/>
                        </a:rPr>
                        <m:t>𝝁</m:t>
                      </m:r>
                    </m:oMath>
                    <m:oMath xmlns:m="http://schemas.openxmlformats.org/officeDocument/2006/math">
                      <m:r>
                        <a:rPr lang="en-US" altLang="ko-KR" sz="2000" b="1" i="1" smtClean="0">
                          <a:solidFill>
                            <a:schemeClr val="tx1"/>
                          </a:solidFill>
                          <a:latin typeface="Cambria Math" panose="02040503050406030204" pitchFamily="18" charset="0"/>
                        </a:rPr>
                        <m:t>          </m:t>
                      </m:r>
                      <m:f>
                        <m:fPr>
                          <m:ctrlPr>
                            <a:rPr lang="en-US" altLang="ko-KR" sz="2000" b="1" i="1" smtClean="0">
                              <a:solidFill>
                                <a:schemeClr val="tx1"/>
                              </a:solidFill>
                              <a:latin typeface="Cambria Math" panose="02040503050406030204" pitchFamily="18" charset="0"/>
                            </a:rPr>
                          </m:ctrlPr>
                        </m:fPr>
                        <m:num>
                          <m:r>
                            <a:rPr lang="en-US" altLang="ko-KR" sz="2000" b="1" i="1" smtClean="0">
                              <a:solidFill>
                                <a:schemeClr val="tx1"/>
                              </a:solidFill>
                              <a:latin typeface="Cambria Math" panose="02040503050406030204" pitchFamily="18" charset="0"/>
                            </a:rPr>
                            <m:t>𝒄𝒐𝒗</m:t>
                          </m:r>
                          <m:r>
                            <a:rPr lang="en-US" altLang="ko-KR" sz="2000" b="1" i="1" smtClean="0">
                              <a:solidFill>
                                <a:schemeClr val="tx1"/>
                              </a:solidFill>
                              <a:latin typeface="Cambria Math" panose="02040503050406030204" pitchFamily="18" charset="0"/>
                            </a:rPr>
                            <m:t>(</m:t>
                          </m:r>
                          <m:r>
                            <a:rPr lang="en-US" altLang="ko-KR" sz="2000" b="1" i="1" smtClean="0">
                              <a:solidFill>
                                <a:schemeClr val="tx1"/>
                              </a:solidFill>
                              <a:latin typeface="Cambria Math" panose="02040503050406030204" pitchFamily="18" charset="0"/>
                            </a:rPr>
                            <m:t>𝒓</m:t>
                          </m:r>
                          <m:r>
                            <a:rPr lang="en-US" altLang="ko-KR" sz="2000" b="1" i="1" smtClean="0">
                              <a:solidFill>
                                <a:schemeClr val="tx1"/>
                              </a:solidFill>
                              <a:latin typeface="Cambria Math" panose="02040503050406030204" pitchFamily="18" charset="0"/>
                            </a:rPr>
                            <m:t>,</m:t>
                          </m:r>
                          <m:r>
                            <a:rPr lang="en-US" altLang="ko-KR" sz="2000" b="1" i="1" smtClean="0">
                              <a:solidFill>
                                <a:schemeClr val="tx1"/>
                              </a:solidFill>
                              <a:latin typeface="Cambria Math" panose="02040503050406030204" pitchFamily="18" charset="0"/>
                            </a:rPr>
                            <m:t>𝑹</m:t>
                          </m:r>
                          <m:r>
                            <a:rPr lang="en-US" altLang="ko-KR" sz="2000" b="1" i="1" smtClean="0">
                              <a:solidFill>
                                <a:schemeClr val="tx1"/>
                              </a:solidFill>
                              <a:latin typeface="Cambria Math" panose="02040503050406030204" pitchFamily="18" charset="0"/>
                            </a:rPr>
                            <m:t>)</m:t>
                          </m:r>
                        </m:num>
                        <m:den>
                          <m:r>
                            <a:rPr lang="en-US" altLang="ko-KR" sz="2000" b="1" i="1" smtClean="0">
                              <a:solidFill>
                                <a:schemeClr val="tx1"/>
                              </a:solidFill>
                              <a:latin typeface="Cambria Math" panose="02040503050406030204" pitchFamily="18" charset="0"/>
                            </a:rPr>
                            <m:t>𝒗𝒂𝒓</m:t>
                          </m:r>
                          <m:r>
                            <a:rPr lang="en-US" altLang="ko-KR" sz="2000" b="1" i="1" smtClean="0">
                              <a:solidFill>
                                <a:schemeClr val="tx1"/>
                              </a:solidFill>
                              <a:latin typeface="Cambria Math" panose="02040503050406030204" pitchFamily="18" charset="0"/>
                            </a:rPr>
                            <m:t>(</m:t>
                          </m:r>
                          <m:r>
                            <a:rPr lang="en-US" altLang="ko-KR" sz="2000" b="1" i="1" smtClean="0">
                              <a:solidFill>
                                <a:schemeClr val="tx1"/>
                              </a:solidFill>
                              <a:latin typeface="Cambria Math" panose="02040503050406030204" pitchFamily="18" charset="0"/>
                            </a:rPr>
                            <m:t>𝑹</m:t>
                          </m:r>
                          <m:r>
                            <a:rPr lang="en-US" altLang="ko-KR" sz="2000" b="1" i="1" smtClean="0">
                              <a:solidFill>
                                <a:schemeClr val="tx1"/>
                              </a:solidFill>
                              <a:latin typeface="Cambria Math" panose="02040503050406030204" pitchFamily="18" charset="0"/>
                            </a:rPr>
                            <m:t>)</m:t>
                          </m:r>
                        </m:den>
                      </m:f>
                      <m:r>
                        <a:rPr lang="en-US" altLang="ko-KR" sz="2000" b="1" i="1" smtClean="0">
                          <a:solidFill>
                            <a:schemeClr val="tx1"/>
                          </a:solidFill>
                          <a:latin typeface="Cambria Math" panose="02040503050406030204" pitchFamily="18" charset="0"/>
                        </a:rPr>
                        <m:t>=</m:t>
                      </m:r>
                      <m:r>
                        <a:rPr lang="en-US" altLang="ko-KR" sz="2000" b="1" i="1" smtClean="0">
                          <a:solidFill>
                            <a:schemeClr val="tx1"/>
                          </a:solidFill>
                          <a:latin typeface="Cambria Math" panose="02040503050406030204" pitchFamily="18" charset="0"/>
                        </a:rPr>
                        <m:t>𝜷</m:t>
                      </m:r>
                    </m:oMath>
                  </m:oMathPara>
                </a14:m>
                <a:endParaRPr lang="en-US" altLang="ko-KR" sz="2000" b="1" dirty="0">
                  <a:solidFill>
                    <a:schemeClr val="tx1"/>
                  </a:solidFill>
                  <a:latin typeface="+mn-ea"/>
                </a:endParaRPr>
              </a:p>
            </p:txBody>
          </p:sp>
        </mc:Choice>
        <mc:Fallback xmlns="">
          <p:sp>
            <p:nvSpPr>
              <p:cNvPr id="8" name="TextBox 7">
                <a:extLst>
                  <a:ext uri="{FF2B5EF4-FFF2-40B4-BE49-F238E27FC236}">
                    <a16:creationId xmlns:a16="http://schemas.microsoft.com/office/drawing/2014/main" id="{312653D1-DA69-47B0-BCC5-BB9696298248}"/>
                  </a:ext>
                </a:extLst>
              </p:cNvPr>
              <p:cNvSpPr txBox="1">
                <a:spLocks noRot="1" noChangeAspect="1" noMove="1" noResize="1" noEditPoints="1" noAdjustHandles="1" noChangeArrowheads="1" noChangeShapeType="1" noTextEdit="1"/>
              </p:cNvSpPr>
              <p:nvPr/>
            </p:nvSpPr>
            <p:spPr>
              <a:xfrm>
                <a:off x="933110" y="1999893"/>
                <a:ext cx="4427411" cy="2727670"/>
              </a:xfrm>
              <a:prstGeom prst="rect">
                <a:avLst/>
              </a:prstGeom>
              <a:blipFill>
                <a:blip r:embed="rId3"/>
                <a:stretch>
                  <a:fillRect/>
                </a:stretch>
              </a:blipFill>
            </p:spPr>
            <p:txBody>
              <a:bodyPr/>
              <a:lstStyle/>
              <a:p>
                <a:r>
                  <a:rPr lang="ko-KR" altLang="en-US">
                    <a:noFill/>
                  </a:rPr>
                  <a:t> </a:t>
                </a:r>
              </a:p>
            </p:txBody>
          </p:sp>
        </mc:Fallback>
      </mc:AlternateContent>
      <p:sp>
        <p:nvSpPr>
          <p:cNvPr id="10" name="TextBox 9">
            <a:extLst>
              <a:ext uri="{FF2B5EF4-FFF2-40B4-BE49-F238E27FC236}">
                <a16:creationId xmlns:a16="http://schemas.microsoft.com/office/drawing/2014/main" id="{AD626CFE-F7A7-4B58-8E81-E5D21B78FFAD}"/>
              </a:ext>
            </a:extLst>
          </p:cNvPr>
          <p:cNvSpPr txBox="1"/>
          <p:nvPr/>
        </p:nvSpPr>
        <p:spPr>
          <a:xfrm>
            <a:off x="7005089" y="3666141"/>
            <a:ext cx="4957612" cy="307777"/>
          </a:xfrm>
          <a:prstGeom prst="rect">
            <a:avLst/>
          </a:prstGeom>
          <a:noFill/>
        </p:spPr>
        <p:txBody>
          <a:bodyPr wrap="square">
            <a:spAutoFit/>
          </a:bodyPr>
          <a:lstStyle/>
          <a:p>
            <a:r>
              <a:rPr lang="ko-KR" altLang="en-US" sz="1400" b="1" dirty="0">
                <a:solidFill>
                  <a:schemeClr val="accent5">
                    <a:lumMod val="75000"/>
                  </a:schemeClr>
                </a:solidFill>
                <a:latin typeface="+mn-ea"/>
              </a:rPr>
              <a:t>지수 수익률과 포트폴리오 수익률의 선형관계에서의 기울기</a:t>
            </a:r>
            <a:endParaRPr lang="ko-KR" altLang="en-US" sz="1400" b="1" dirty="0">
              <a:solidFill>
                <a:schemeClr val="accent5">
                  <a:lumMod val="75000"/>
                </a:schemeClr>
              </a:solidFill>
            </a:endParaRPr>
          </a:p>
        </p:txBody>
      </p:sp>
      <p:sp>
        <p:nvSpPr>
          <p:cNvPr id="11" name="직사각형 10">
            <a:extLst>
              <a:ext uri="{FF2B5EF4-FFF2-40B4-BE49-F238E27FC236}">
                <a16:creationId xmlns:a16="http://schemas.microsoft.com/office/drawing/2014/main" id="{911D9DDF-079F-4569-8719-6D8AA2A85270}"/>
              </a:ext>
            </a:extLst>
          </p:cNvPr>
          <p:cNvSpPr/>
          <p:nvPr/>
        </p:nvSpPr>
        <p:spPr>
          <a:xfrm>
            <a:off x="5528145" y="4063472"/>
            <a:ext cx="1526996" cy="423854"/>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cxnSp>
        <p:nvCxnSpPr>
          <p:cNvPr id="13" name="직선 화살표 연결선 12">
            <a:extLst>
              <a:ext uri="{FF2B5EF4-FFF2-40B4-BE49-F238E27FC236}">
                <a16:creationId xmlns:a16="http://schemas.microsoft.com/office/drawing/2014/main" id="{06DD752B-40F7-4F20-ACD7-40FBE1B4AB2A}"/>
              </a:ext>
            </a:extLst>
          </p:cNvPr>
          <p:cNvCxnSpPr>
            <a:cxnSpLocks/>
            <a:stCxn id="11" idx="0"/>
          </p:cNvCxnSpPr>
          <p:nvPr/>
        </p:nvCxnSpPr>
        <p:spPr>
          <a:xfrm flipV="1">
            <a:off x="6291643" y="3820029"/>
            <a:ext cx="633264" cy="243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4A16035-563C-44A2-919D-387E0F1DCA1F}"/>
                  </a:ext>
                </a:extLst>
              </p:cNvPr>
              <p:cNvSpPr txBox="1"/>
              <p:nvPr/>
            </p:nvSpPr>
            <p:spPr>
              <a:xfrm>
                <a:off x="8184996" y="4749865"/>
                <a:ext cx="4007004" cy="1568891"/>
              </a:xfrm>
              <a:prstGeom prst="rect">
                <a:avLst/>
              </a:prstGeom>
              <a:noFill/>
              <a:ln>
                <a:solidFill>
                  <a:schemeClr val="accent1"/>
                </a:solidFill>
                <a:prstDash val="lgDash"/>
              </a:ln>
            </p:spPr>
            <p:txBody>
              <a:bodyPr wrap="square">
                <a:spAutoFit/>
              </a:bodyPr>
              <a:lstStyle/>
              <a:p>
                <a:pPr marL="180000" indent="-180000">
                  <a:lnSpc>
                    <a:spcPct val="150000"/>
                  </a:lnSpc>
                  <a:buFont typeface="Arial" panose="020B0604020202020204" pitchFamily="34" charset="0"/>
                  <a:buChar char="•"/>
                </a:pPr>
                <a:r>
                  <a:rPr lang="en-US" altLang="ko-KR" b="1" dirty="0">
                    <a:solidFill>
                      <a:schemeClr val="tx1"/>
                    </a:solidFill>
                    <a:latin typeface="+mn-ea"/>
                  </a:rPr>
                  <a:t>Notations</a:t>
                </a:r>
                <a:br>
                  <a:rPr lang="en-US" altLang="ko-KR" b="1" dirty="0">
                    <a:solidFill>
                      <a:schemeClr val="tx1"/>
                    </a:solidFill>
                    <a:latin typeface="+mn-ea"/>
                  </a:rPr>
                </a:br>
                <a14:m>
                  <m:oMath xmlns:m="http://schemas.openxmlformats.org/officeDocument/2006/math">
                    <m:sSub>
                      <m:sSubPr>
                        <m:ctrlPr>
                          <a:rPr lang="en-US" altLang="ko-KR" sz="1600" i="1">
                            <a:solidFill>
                              <a:schemeClr val="tx1"/>
                            </a:solidFill>
                            <a:latin typeface="Cambria Math" panose="02040503050406030204" pitchFamily="18" charset="0"/>
                          </a:rPr>
                        </m:ctrlPr>
                      </m:sSubPr>
                      <m:e>
                        <m:r>
                          <a:rPr lang="en-US" altLang="ko-KR" sz="1600" b="0" i="1" smtClean="0">
                            <a:solidFill>
                              <a:schemeClr val="tx1"/>
                            </a:solidFill>
                            <a:latin typeface="Cambria Math" panose="02040503050406030204" pitchFamily="18" charset="0"/>
                          </a:rPr>
                          <m:t>𝑟</m:t>
                        </m:r>
                      </m:e>
                      <m:sub>
                        <m:r>
                          <a:rPr lang="en-US" altLang="ko-KR" sz="1600" i="1">
                            <a:solidFill>
                              <a:schemeClr val="tx1"/>
                            </a:solidFill>
                            <a:latin typeface="Cambria Math" panose="02040503050406030204" pitchFamily="18" charset="0"/>
                          </a:rPr>
                          <m:t>𝑡</m:t>
                        </m:r>
                      </m:sub>
                    </m:sSub>
                  </m:oMath>
                </a14:m>
                <a:r>
                  <a:rPr lang="en-US" altLang="ko-KR" sz="1600" dirty="0">
                    <a:solidFill>
                      <a:schemeClr val="tx1"/>
                    </a:solidFill>
                    <a:latin typeface="+mn-ea"/>
                  </a:rPr>
                  <a:t>: </a:t>
                </a:r>
                <a:r>
                  <a:rPr lang="ko-KR" altLang="en-US" sz="1600" dirty="0">
                    <a:solidFill>
                      <a:schemeClr val="tx1"/>
                    </a:solidFill>
                    <a:latin typeface="+mn-ea"/>
                  </a:rPr>
                  <a:t>시점 </a:t>
                </a:r>
                <a14:m>
                  <m:oMath xmlns:m="http://schemas.openxmlformats.org/officeDocument/2006/math">
                    <m:r>
                      <a:rPr lang="en-US" altLang="ko-KR" sz="1600" i="1">
                        <a:solidFill>
                          <a:schemeClr val="tx1"/>
                        </a:solidFill>
                        <a:latin typeface="Cambria Math" panose="02040503050406030204" pitchFamily="18" charset="0"/>
                      </a:rPr>
                      <m:t>𝑡</m:t>
                    </m:r>
                  </m:oMath>
                </a14:m>
                <a:r>
                  <a:rPr lang="ko-KR" altLang="en-US" sz="1600" dirty="0">
                    <a:solidFill>
                      <a:schemeClr val="tx1"/>
                    </a:solidFill>
                    <a:latin typeface="+mn-ea"/>
                  </a:rPr>
                  <a:t>에서의 포트폴리오 수익률</a:t>
                </a:r>
                <a:br>
                  <a:rPr lang="en-US" altLang="ko-KR" sz="1600" i="1" dirty="0">
                    <a:solidFill>
                      <a:schemeClr val="tx1"/>
                    </a:solidFill>
                    <a:latin typeface="Cambria Math" panose="02040503050406030204" pitchFamily="18" charset="0"/>
                  </a:rPr>
                </a:br>
                <a14:m>
                  <m:oMath xmlns:m="http://schemas.openxmlformats.org/officeDocument/2006/math">
                    <m:sSub>
                      <m:sSubPr>
                        <m:ctrlPr>
                          <a:rPr lang="en-US" altLang="ko-KR" sz="1600" i="1">
                            <a:solidFill>
                              <a:schemeClr val="tx1"/>
                            </a:solidFill>
                            <a:latin typeface="Cambria Math" panose="02040503050406030204" pitchFamily="18" charset="0"/>
                          </a:rPr>
                        </m:ctrlPr>
                      </m:sSubPr>
                      <m:e>
                        <m:r>
                          <a:rPr lang="en-US" altLang="ko-KR" sz="1600" b="0" i="1" smtClean="0">
                            <a:solidFill>
                              <a:schemeClr val="tx1"/>
                            </a:solidFill>
                            <a:latin typeface="Cambria Math" panose="02040503050406030204" pitchFamily="18" charset="0"/>
                          </a:rPr>
                          <m:t>𝑅</m:t>
                        </m:r>
                      </m:e>
                      <m:sub>
                        <m:r>
                          <a:rPr lang="en-US" altLang="ko-KR" sz="1600" i="1">
                            <a:solidFill>
                              <a:schemeClr val="tx1"/>
                            </a:solidFill>
                            <a:latin typeface="Cambria Math" panose="02040503050406030204" pitchFamily="18" charset="0"/>
                          </a:rPr>
                          <m:t>𝑡</m:t>
                        </m:r>
                      </m:sub>
                    </m:sSub>
                  </m:oMath>
                </a14:m>
                <a:r>
                  <a:rPr lang="en-US" altLang="ko-KR" sz="1600" dirty="0">
                    <a:solidFill>
                      <a:schemeClr val="tx1"/>
                    </a:solidFill>
                    <a:latin typeface="+mn-ea"/>
                  </a:rPr>
                  <a:t>: </a:t>
                </a:r>
                <a:r>
                  <a:rPr lang="ko-KR" altLang="en-US" sz="1600" dirty="0">
                    <a:solidFill>
                      <a:schemeClr val="tx1"/>
                    </a:solidFill>
                    <a:latin typeface="+mn-ea"/>
                  </a:rPr>
                  <a:t>시점 </a:t>
                </a:r>
                <a14:m>
                  <m:oMath xmlns:m="http://schemas.openxmlformats.org/officeDocument/2006/math">
                    <m:r>
                      <a:rPr lang="en-US" altLang="ko-KR" sz="1600" i="1">
                        <a:solidFill>
                          <a:schemeClr val="tx1"/>
                        </a:solidFill>
                        <a:latin typeface="Cambria Math" panose="02040503050406030204" pitchFamily="18" charset="0"/>
                      </a:rPr>
                      <m:t>𝑡</m:t>
                    </m:r>
                  </m:oMath>
                </a14:m>
                <a:r>
                  <a:rPr lang="ko-KR" altLang="en-US" sz="1600" dirty="0">
                    <a:solidFill>
                      <a:schemeClr val="tx1"/>
                    </a:solidFill>
                    <a:latin typeface="+mn-ea"/>
                  </a:rPr>
                  <a:t>에서의 지수 수익률</a:t>
                </a:r>
                <a:br>
                  <a:rPr lang="en-US" altLang="ko-KR" sz="1600" dirty="0">
                    <a:solidFill>
                      <a:schemeClr val="tx1"/>
                    </a:solidFill>
                    <a:latin typeface="+mn-ea"/>
                  </a:rPr>
                </a:br>
                <a14:m>
                  <m:oMath xmlns:m="http://schemas.openxmlformats.org/officeDocument/2006/math">
                    <m:sSub>
                      <m:sSubPr>
                        <m:ctrlPr>
                          <a:rPr lang="en-US" altLang="ko-KR" sz="1600" i="1">
                            <a:latin typeface="Cambria Math" panose="02040503050406030204" pitchFamily="18" charset="0"/>
                          </a:rPr>
                        </m:ctrlPr>
                      </m:sSubPr>
                      <m:e>
                        <m:r>
                          <a:rPr lang="en-US" altLang="ko-KR" sz="1600" b="0" i="1" smtClean="0">
                            <a:latin typeface="Cambria Math" panose="02040503050406030204" pitchFamily="18" charset="0"/>
                          </a:rPr>
                          <m:t>𝑠</m:t>
                        </m:r>
                      </m:e>
                      <m:sub>
                        <m:r>
                          <a:rPr lang="en-US" altLang="ko-KR" sz="1600" i="1">
                            <a:latin typeface="Cambria Math" panose="02040503050406030204" pitchFamily="18" charset="0"/>
                          </a:rPr>
                          <m:t>𝑡</m:t>
                        </m:r>
                      </m:sub>
                    </m:sSub>
                  </m:oMath>
                </a14:m>
                <a:r>
                  <a:rPr lang="en-US" altLang="ko-KR" sz="1600" dirty="0">
                    <a:latin typeface="+mn-ea"/>
                  </a:rPr>
                  <a:t>: </a:t>
                </a:r>
                <a:r>
                  <a:rPr lang="ko-KR" altLang="en-US" sz="1600" dirty="0">
                    <a:latin typeface="+mn-ea"/>
                  </a:rPr>
                  <a:t>시점 </a:t>
                </a:r>
                <a14:m>
                  <m:oMath xmlns:m="http://schemas.openxmlformats.org/officeDocument/2006/math">
                    <m:r>
                      <a:rPr lang="en-US" altLang="ko-KR" sz="1600" i="1">
                        <a:latin typeface="Cambria Math" panose="02040503050406030204" pitchFamily="18" charset="0"/>
                      </a:rPr>
                      <m:t>𝑡</m:t>
                    </m:r>
                  </m:oMath>
                </a14:m>
                <a:r>
                  <a:rPr lang="ko-KR" altLang="en-US" sz="1600" dirty="0">
                    <a:latin typeface="+mn-ea"/>
                  </a:rPr>
                  <a:t>에서의 초과수익률</a:t>
                </a:r>
                <a:endParaRPr lang="en-US" altLang="ko-KR" sz="1600" dirty="0">
                  <a:solidFill>
                    <a:schemeClr val="tx1"/>
                  </a:solidFill>
                  <a:latin typeface="+mn-ea"/>
                </a:endParaRPr>
              </a:p>
            </p:txBody>
          </p:sp>
        </mc:Choice>
        <mc:Fallback xmlns="">
          <p:sp>
            <p:nvSpPr>
              <p:cNvPr id="16" name="TextBox 15">
                <a:extLst>
                  <a:ext uri="{FF2B5EF4-FFF2-40B4-BE49-F238E27FC236}">
                    <a16:creationId xmlns:a16="http://schemas.microsoft.com/office/drawing/2014/main" id="{94A16035-563C-44A2-919D-387E0F1DCA1F}"/>
                  </a:ext>
                </a:extLst>
              </p:cNvPr>
              <p:cNvSpPr txBox="1">
                <a:spLocks noRot="1" noChangeAspect="1" noMove="1" noResize="1" noEditPoints="1" noAdjustHandles="1" noChangeArrowheads="1" noChangeShapeType="1" noTextEdit="1"/>
              </p:cNvSpPr>
              <p:nvPr/>
            </p:nvSpPr>
            <p:spPr>
              <a:xfrm>
                <a:off x="8184996" y="4749865"/>
                <a:ext cx="4007004" cy="1568891"/>
              </a:xfrm>
              <a:prstGeom prst="rect">
                <a:avLst/>
              </a:prstGeom>
              <a:blipFill>
                <a:blip r:embed="rId4"/>
                <a:stretch>
                  <a:fillRect l="-910" b="-3462"/>
                </a:stretch>
              </a:blipFill>
              <a:ln>
                <a:solidFill>
                  <a:schemeClr val="accent1"/>
                </a:solidFill>
                <a:prstDash val="lgDash"/>
              </a:ln>
            </p:spPr>
            <p:txBody>
              <a:bodyPr/>
              <a:lstStyle/>
              <a:p>
                <a:r>
                  <a:rPr lang="ko-KR" altLang="en-US">
                    <a:noFill/>
                  </a:rPr>
                  <a:t> </a:t>
                </a:r>
              </a:p>
            </p:txBody>
          </p:sp>
        </mc:Fallback>
      </mc:AlternateContent>
    </p:spTree>
    <p:extLst>
      <p:ext uri="{BB962C8B-B14F-4D97-AF65-F5344CB8AC3E}">
        <p14:creationId xmlns:p14="http://schemas.microsoft.com/office/powerpoint/2010/main" val="2127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a:xfrm>
            <a:off x="1097279" y="286603"/>
            <a:ext cx="10834525" cy="1450757"/>
          </a:xfrm>
        </p:spPr>
        <p:txBody>
          <a:bodyPr anchor="b">
            <a:normAutofit/>
          </a:bodyPr>
          <a:lstStyle/>
          <a:p>
            <a:r>
              <a:rPr kumimoji="0" lang="en-US" altLang="ko-KR" sz="4800" b="1" i="0" u="none" strike="noStrike" kern="1200" cap="none" spc="-50" normalizeH="0" baseline="0" noProof="0" dirty="0">
                <a:ln>
                  <a:noFill/>
                </a:ln>
                <a:solidFill>
                  <a:srgbClr val="000000">
                    <a:lumMod val="75000"/>
                    <a:lumOff val="25000"/>
                  </a:srgbClr>
                </a:solidFill>
                <a:effectLst/>
                <a:uLnTx/>
                <a:uFillTx/>
                <a:latin typeface="맑은 고딕" panose="020B0503020000020004" pitchFamily="50" charset="-127"/>
                <a:ea typeface="맑은 고딕" panose="020B0503020000020004" pitchFamily="50" charset="-127"/>
                <a:cs typeface="+mj-cs"/>
              </a:rPr>
              <a:t>2.2 </a:t>
            </a:r>
            <a:r>
              <a:rPr kumimoji="0" lang="ko-KR" altLang="en-US" sz="4800" b="1" i="0" u="none" strike="noStrike" kern="1200" cap="none" spc="-50" normalizeH="0" baseline="0" noProof="0" dirty="0">
                <a:ln>
                  <a:noFill/>
                </a:ln>
                <a:solidFill>
                  <a:srgbClr val="000000">
                    <a:lumMod val="75000"/>
                    <a:lumOff val="25000"/>
                  </a:srgbClr>
                </a:solidFill>
                <a:effectLst/>
                <a:uLnTx/>
                <a:uFillTx/>
                <a:latin typeface="맑은 고딕" panose="020B0503020000020004" pitchFamily="50" charset="-127"/>
                <a:ea typeface="맑은 고딕" panose="020B0503020000020004" pitchFamily="50" charset="-127"/>
                <a:cs typeface="+mj-cs"/>
              </a:rPr>
              <a:t>기존 연구</a:t>
            </a:r>
            <a:br>
              <a:rPr kumimoji="0" lang="en-US" altLang="ko-KR" sz="4800" b="1" i="0" u="none" strike="noStrike" kern="1200" cap="none" spc="-50" normalizeH="0" baseline="0" noProof="0" dirty="0">
                <a:ln>
                  <a:noFill/>
                </a:ln>
                <a:solidFill>
                  <a:srgbClr val="000000">
                    <a:lumMod val="75000"/>
                    <a:lumOff val="25000"/>
                  </a:srgbClr>
                </a:solidFill>
                <a:effectLst/>
                <a:uLnTx/>
                <a:uFillTx/>
                <a:latin typeface="맑은 고딕" panose="020B0503020000020004" pitchFamily="50" charset="-127"/>
                <a:ea typeface="맑은 고딕" panose="020B0503020000020004" pitchFamily="50" charset="-127"/>
                <a:cs typeface="+mj-cs"/>
              </a:rPr>
            </a:br>
            <a:r>
              <a:rPr kumimoji="0" lang="en-US" altLang="ko-KR" sz="4800" b="1" i="0" u="none" strike="noStrike" kern="1200" cap="none" spc="-50" normalizeH="0" baseline="0" noProof="0" dirty="0">
                <a:ln>
                  <a:noFill/>
                </a:ln>
                <a:solidFill>
                  <a:srgbClr val="000000">
                    <a:lumMod val="75000"/>
                    <a:lumOff val="25000"/>
                  </a:srgbClr>
                </a:solidFill>
                <a:effectLst/>
                <a:uLnTx/>
                <a:uFillTx/>
                <a:latin typeface="맑은 고딕" panose="020B0503020000020004" pitchFamily="50" charset="-127"/>
                <a:ea typeface="맑은 고딕" panose="020B0503020000020004" pitchFamily="50" charset="-127"/>
                <a:cs typeface="+mj-cs"/>
              </a:rPr>
              <a:t>  </a:t>
            </a:r>
            <a:r>
              <a:rPr kumimoji="0" lang="en-US" altLang="ko-KR" sz="2700" b="1" i="0" u="none" strike="noStrike" kern="1200" cap="none" spc="-50" normalizeH="0" baseline="0" noProof="0" dirty="0">
                <a:ln>
                  <a:noFill/>
                </a:ln>
                <a:solidFill>
                  <a:srgbClr val="000000">
                    <a:lumMod val="75000"/>
                    <a:lumOff val="25000"/>
                  </a:srgbClr>
                </a:solidFill>
                <a:effectLst/>
                <a:uLnTx/>
                <a:uFillTx/>
                <a:latin typeface="맑은 고딕" panose="020B0503020000020004" pitchFamily="50" charset="-127"/>
                <a:ea typeface="맑은 고딕" panose="020B0503020000020004" pitchFamily="50" charset="-127"/>
                <a:cs typeface="+mj-cs"/>
              </a:rPr>
              <a:t>2.2.2 </a:t>
            </a:r>
            <a:r>
              <a:rPr kumimoji="0" lang="ko-KR" altLang="en-US" sz="2700" b="1" i="0" u="none" strike="noStrike" kern="1200" cap="none" spc="-5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j-cs"/>
              </a:rPr>
              <a:t>초과수익률의 </a:t>
            </a:r>
            <a:r>
              <a:rPr kumimoji="0" lang="en-US" altLang="ko-KR" sz="2700" b="1" i="0" u="none" strike="noStrike" kern="1200" cap="none" spc="-5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j-cs"/>
              </a:rPr>
              <a:t>Root Mean Square</a:t>
            </a:r>
            <a:r>
              <a:rPr kumimoji="0" lang="ko-KR" altLang="en-US" sz="2700" b="1" i="0" u="none" strike="noStrike" kern="1200" cap="none" spc="-5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j-cs"/>
              </a:rPr>
              <a:t>와 평균의 선형 조합</a:t>
            </a:r>
            <a:r>
              <a:rPr kumimoji="0" lang="en-US" altLang="ko-KR" sz="2700" b="1" i="0" u="none" strike="noStrike" kern="1200" cap="none" spc="-50" normalizeH="0" baseline="0" noProof="0" dirty="0">
                <a:ln>
                  <a:noFill/>
                </a:ln>
                <a:solidFill>
                  <a:srgbClr val="000000"/>
                </a:solidFill>
                <a:effectLst/>
                <a:uLnTx/>
                <a:uFillTx/>
                <a:latin typeface="맑은 고딕" panose="020B0503020000020004" pitchFamily="50" charset="-127"/>
                <a:ea typeface="맑은 고딕" panose="020B0503020000020004" pitchFamily="50" charset="-127"/>
                <a:cs typeface="+mj-cs"/>
              </a:rPr>
              <a:t>[1,9]</a:t>
            </a:r>
            <a:endParaRPr lang="ko-KR" altLang="en-US" sz="2700" b="1" dirty="0">
              <a:latin typeface="+mj-ea"/>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A876B5-60D7-426A-9F45-3B7F960DFCBC}"/>
                  </a:ext>
                </a:extLst>
              </p:cNvPr>
              <p:cNvSpPr txBox="1"/>
              <p:nvPr/>
            </p:nvSpPr>
            <p:spPr>
              <a:xfrm>
                <a:off x="4804862" y="2723510"/>
                <a:ext cx="7126943" cy="2308324"/>
              </a:xfrm>
              <a:prstGeom prst="rect">
                <a:avLst/>
              </a:prstGeom>
              <a:noFill/>
            </p:spPr>
            <p:txBody>
              <a:bodyPr wrap="square">
                <a:spAutoFit/>
              </a:bodyPr>
              <a:lstStyle/>
              <a:p>
                <a14:m>
                  <m:oMath xmlns:m="http://schemas.openxmlformats.org/officeDocument/2006/math">
                    <m:r>
                      <a:rPr lang="en-US" altLang="ko-KR" sz="1600" b="1" i="1" smtClean="0">
                        <a:solidFill>
                          <a:schemeClr val="tx1"/>
                        </a:solidFill>
                        <a:latin typeface="Cambria Math" panose="02040503050406030204" pitchFamily="18" charset="0"/>
                      </a:rPr>
                      <m:t>⋯</m:t>
                    </m:r>
                  </m:oMath>
                </a14:m>
                <a:r>
                  <a:rPr lang="ko-KR" altLang="en-US" sz="1600" dirty="0">
                    <a:latin typeface="+mn-ea"/>
                  </a:rPr>
                  <a:t>   초과수익률의 </a:t>
                </a:r>
                <a:r>
                  <a:rPr lang="en-US" altLang="ko-KR" sz="1600" dirty="0">
                    <a:latin typeface="+mn-ea"/>
                  </a:rPr>
                  <a:t>Root Mean </a:t>
                </a:r>
                <a:r>
                  <a:rPr lang="en-US" altLang="ko-KR" sz="1600" dirty="0" err="1">
                    <a:latin typeface="+mn-ea"/>
                  </a:rPr>
                  <a:t>Sqaure</a:t>
                </a:r>
                <a:r>
                  <a:rPr lang="en-US" altLang="ko-KR" sz="1600" dirty="0">
                    <a:latin typeface="+mn-ea"/>
                  </a:rPr>
                  <a:t>(</a:t>
                </a:r>
                <a:r>
                  <a:rPr lang="en-US" altLang="ko-KR" sz="1600" dirty="0" err="1">
                    <a:latin typeface="+mn-ea"/>
                  </a:rPr>
                  <a:t>ete</a:t>
                </a:r>
                <a:r>
                  <a:rPr lang="en-US" altLang="ko-KR" sz="1600" dirty="0">
                    <a:latin typeface="+mn-ea"/>
                  </a:rPr>
                  <a:t>)</a:t>
                </a:r>
                <a:r>
                  <a:rPr lang="ko-KR" altLang="en-US" sz="1600" dirty="0">
                    <a:latin typeface="+mn-ea"/>
                  </a:rPr>
                  <a:t>과 평균</a:t>
                </a:r>
                <a:r>
                  <a:rPr lang="en-US" altLang="ko-KR" sz="1600" dirty="0">
                    <a:latin typeface="+mn-ea"/>
                  </a:rPr>
                  <a:t>(er)</a:t>
                </a:r>
                <a:r>
                  <a:rPr lang="ko-KR" altLang="en-US" sz="1600" dirty="0">
                    <a:latin typeface="+mn-ea"/>
                  </a:rPr>
                  <a:t>의 선형 조합</a:t>
                </a:r>
                <a:r>
                  <a:rPr lang="en-US" altLang="ko-KR" sz="1600" dirty="0">
                    <a:latin typeface="+mn-ea"/>
                  </a:rPr>
                  <a:t>(</a:t>
                </a:r>
                <a14:m>
                  <m:oMath xmlns:m="http://schemas.openxmlformats.org/officeDocument/2006/math">
                    <m:r>
                      <a:rPr lang="en-US" altLang="ko-KR" sz="1600" b="1" i="1">
                        <a:latin typeface="Cambria Math" panose="02040503050406030204" pitchFamily="18" charset="0"/>
                      </a:rPr>
                      <m:t>𝝀</m:t>
                    </m:r>
                    <m:r>
                      <a:rPr lang="en-US" altLang="ko-KR" sz="1600" b="1" i="1" smtClean="0">
                        <a:latin typeface="Cambria Math" panose="02040503050406030204" pitchFamily="18" charset="0"/>
                      </a:rPr>
                      <m:t>∈[</m:t>
                    </m:r>
                    <m:r>
                      <a:rPr lang="en-US" altLang="ko-KR" sz="1600" b="1" i="1" smtClean="0">
                        <a:latin typeface="Cambria Math" panose="02040503050406030204" pitchFamily="18" charset="0"/>
                      </a:rPr>
                      <m:t>𝟎</m:t>
                    </m:r>
                    <m:r>
                      <a:rPr lang="en-US" altLang="ko-KR" sz="1600" b="1" i="1" smtClean="0">
                        <a:latin typeface="Cambria Math" panose="02040503050406030204" pitchFamily="18" charset="0"/>
                      </a:rPr>
                      <m:t>,</m:t>
                    </m:r>
                    <m:r>
                      <a:rPr lang="en-US" altLang="ko-KR" sz="1600" b="1" i="1" smtClean="0">
                        <a:latin typeface="Cambria Math" panose="02040503050406030204" pitchFamily="18" charset="0"/>
                      </a:rPr>
                      <m:t>𝟏</m:t>
                    </m:r>
                    <m:r>
                      <a:rPr lang="en-US" altLang="ko-KR" sz="1600" b="1" i="1" smtClean="0">
                        <a:latin typeface="Cambria Math" panose="02040503050406030204" pitchFamily="18" charset="0"/>
                      </a:rPr>
                      <m:t>]</m:t>
                    </m:r>
                  </m:oMath>
                </a14:m>
                <a:r>
                  <a:rPr lang="en-US" altLang="ko-KR" sz="1600" dirty="0">
                    <a:latin typeface="+mn-ea"/>
                  </a:rPr>
                  <a:t>)</a:t>
                </a:r>
              </a:p>
              <a:p>
                <a:endParaRPr lang="en-US" altLang="ko-KR" sz="1600" dirty="0">
                  <a:latin typeface="+mn-ea"/>
                </a:endParaRPr>
              </a:p>
              <a:p>
                <a:endParaRPr lang="en-US" altLang="ko-KR" sz="1600" dirty="0">
                  <a:latin typeface="+mn-ea"/>
                </a:endParaRPr>
              </a:p>
              <a:p>
                <a:endParaRPr lang="en-US" altLang="ko-KR" sz="1600" dirty="0">
                  <a:latin typeface="+mn-ea"/>
                </a:endParaRPr>
              </a:p>
              <a:p>
                <a14:m>
                  <m:oMath xmlns:m="http://schemas.openxmlformats.org/officeDocument/2006/math">
                    <m:r>
                      <a:rPr lang="en-US" altLang="ko-KR" sz="1600" b="1" i="1" smtClean="0">
                        <a:solidFill>
                          <a:schemeClr val="tx1"/>
                        </a:solidFill>
                        <a:latin typeface="Cambria Math" panose="02040503050406030204" pitchFamily="18" charset="0"/>
                      </a:rPr>
                      <m:t>⋯</m:t>
                    </m:r>
                  </m:oMath>
                </a14:m>
                <a:r>
                  <a:rPr lang="ko-KR" altLang="en-US" sz="1600" dirty="0">
                    <a:latin typeface="+mn-ea"/>
                  </a:rPr>
                  <a:t>   초과수익률의 </a:t>
                </a:r>
                <a:r>
                  <a:rPr lang="en-US" altLang="ko-KR" sz="1600" dirty="0">
                    <a:latin typeface="+mn-ea"/>
                  </a:rPr>
                  <a:t>Root Mean Square(</a:t>
                </a:r>
                <a:r>
                  <a:rPr lang="en-US" altLang="ko-KR" sz="1600" dirty="0" err="1">
                    <a:latin typeface="+mn-ea"/>
                  </a:rPr>
                  <a:t>ete</a:t>
                </a:r>
                <a:r>
                  <a:rPr lang="en-US" altLang="ko-KR" sz="1600" dirty="0">
                    <a:latin typeface="+mn-ea"/>
                  </a:rPr>
                  <a:t>: empirical tracking error)</a:t>
                </a:r>
              </a:p>
              <a:p>
                <a:endParaRPr lang="en-US" altLang="ko-KR" sz="1600" dirty="0">
                  <a:latin typeface="+mn-ea"/>
                </a:endParaRPr>
              </a:p>
              <a:p>
                <a:endParaRPr lang="en-US" altLang="ko-KR" sz="1600" dirty="0">
                  <a:latin typeface="+mn-ea"/>
                </a:endParaRPr>
              </a:p>
              <a:p>
                <a:endParaRPr lang="en-US" altLang="ko-KR" sz="1600" dirty="0">
                  <a:latin typeface="+mn-ea"/>
                </a:endParaRPr>
              </a:p>
              <a:p>
                <a14:m>
                  <m:oMath xmlns:m="http://schemas.openxmlformats.org/officeDocument/2006/math">
                    <m:r>
                      <a:rPr lang="en-US" altLang="ko-KR" sz="1600" b="1" i="1" smtClean="0">
                        <a:solidFill>
                          <a:schemeClr val="tx1"/>
                        </a:solidFill>
                        <a:latin typeface="Cambria Math" panose="02040503050406030204" pitchFamily="18" charset="0"/>
                      </a:rPr>
                      <m:t>⋯</m:t>
                    </m:r>
                  </m:oMath>
                </a14:m>
                <a:r>
                  <a:rPr lang="ko-KR" altLang="en-US" sz="1600" dirty="0">
                    <a:latin typeface="+mn-ea"/>
                  </a:rPr>
                  <a:t>   초과수익률의 평균</a:t>
                </a:r>
                <a:r>
                  <a:rPr lang="en-US" altLang="ko-KR" sz="1600" dirty="0">
                    <a:latin typeface="+mn-ea"/>
                  </a:rPr>
                  <a:t>(er: excess return)</a:t>
                </a:r>
              </a:p>
            </p:txBody>
          </p:sp>
        </mc:Choice>
        <mc:Fallback xmlns="">
          <p:sp>
            <p:nvSpPr>
              <p:cNvPr id="6" name="TextBox 5">
                <a:extLst>
                  <a:ext uri="{FF2B5EF4-FFF2-40B4-BE49-F238E27FC236}">
                    <a16:creationId xmlns:a16="http://schemas.microsoft.com/office/drawing/2014/main" id="{27A876B5-60D7-426A-9F45-3B7F960DFCBC}"/>
                  </a:ext>
                </a:extLst>
              </p:cNvPr>
              <p:cNvSpPr txBox="1">
                <a:spLocks noRot="1" noChangeAspect="1" noMove="1" noResize="1" noEditPoints="1" noAdjustHandles="1" noChangeArrowheads="1" noChangeShapeType="1" noTextEdit="1"/>
              </p:cNvSpPr>
              <p:nvPr/>
            </p:nvSpPr>
            <p:spPr>
              <a:xfrm>
                <a:off x="4804862" y="2723510"/>
                <a:ext cx="7126943" cy="2308324"/>
              </a:xfrm>
              <a:prstGeom prst="rect">
                <a:avLst/>
              </a:prstGeom>
              <a:blipFill>
                <a:blip r:embed="rId2"/>
                <a:stretch>
                  <a:fillRect t="-794" b="-264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12653D1-DA69-47B0-BCC5-BB9696298248}"/>
                  </a:ext>
                </a:extLst>
              </p:cNvPr>
              <p:cNvSpPr txBox="1"/>
              <p:nvPr/>
            </p:nvSpPr>
            <p:spPr>
              <a:xfrm>
                <a:off x="1424531" y="1737360"/>
                <a:ext cx="3380331" cy="3620543"/>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ko-KR" sz="2000" b="1" i="1" smtClean="0">
                          <a:solidFill>
                            <a:schemeClr val="tx1"/>
                          </a:solidFill>
                          <a:latin typeface="Cambria Math" panose="02040503050406030204" pitchFamily="18" charset="0"/>
                        </a:rPr>
                        <m:t>𝒎𝒊𝒏𝒊𝒎𝒊𝒛𝒆</m:t>
                      </m:r>
                      <m:r>
                        <a:rPr lang="en-US" altLang="ko-KR" sz="2000" b="1" i="1" smtClean="0">
                          <a:solidFill>
                            <a:schemeClr val="tx1"/>
                          </a:solidFill>
                          <a:latin typeface="Cambria Math" panose="02040503050406030204" pitchFamily="18" charset="0"/>
                        </a:rPr>
                        <m:t> (</m:t>
                      </m:r>
                      <m:r>
                        <a:rPr lang="en-US" altLang="ko-KR" sz="2000" b="1" i="1" smtClean="0">
                          <a:solidFill>
                            <a:schemeClr val="tx1"/>
                          </a:solidFill>
                          <a:latin typeface="Cambria Math" panose="02040503050406030204" pitchFamily="18" charset="0"/>
                        </a:rPr>
                        <m:t>𝒆𝒕𝒆</m:t>
                      </m:r>
                      <m:r>
                        <a:rPr lang="en-US" altLang="ko-KR" sz="2000" b="1" i="1" smtClean="0">
                          <a:solidFill>
                            <a:schemeClr val="tx1"/>
                          </a:solidFill>
                          <a:latin typeface="Cambria Math" panose="02040503050406030204" pitchFamily="18" charset="0"/>
                        </a:rPr>
                        <m:t>_</m:t>
                      </m:r>
                      <m:r>
                        <a:rPr lang="en-US" altLang="ko-KR" sz="2000" b="1" i="1" smtClean="0">
                          <a:solidFill>
                            <a:schemeClr val="tx1"/>
                          </a:solidFill>
                          <a:latin typeface="Cambria Math" panose="02040503050406030204" pitchFamily="18" charset="0"/>
                        </a:rPr>
                        <m:t>𝒆𝒓</m:t>
                      </m:r>
                      <m:r>
                        <a:rPr lang="en-US" altLang="ko-KR" sz="2000" b="1" i="1" smtClean="0">
                          <a:solidFill>
                            <a:schemeClr val="tx1"/>
                          </a:solidFill>
                          <a:latin typeface="Cambria Math" panose="02040503050406030204" pitchFamily="18" charset="0"/>
                        </a:rPr>
                        <m:t>(</m:t>
                      </m:r>
                      <m:r>
                        <a:rPr lang="en-US" altLang="ko-KR" sz="2000" b="1" i="1" smtClean="0">
                          <a:solidFill>
                            <a:schemeClr val="tx1"/>
                          </a:solidFill>
                          <a:latin typeface="Cambria Math" panose="02040503050406030204" pitchFamily="18" charset="0"/>
                        </a:rPr>
                        <m:t>𝝀</m:t>
                      </m:r>
                      <m:r>
                        <a:rPr lang="en-US" altLang="ko-KR" sz="2000" b="1" i="1" smtClean="0">
                          <a:solidFill>
                            <a:schemeClr val="tx1"/>
                          </a:solidFill>
                          <a:latin typeface="Cambria Math" panose="02040503050406030204" pitchFamily="18" charset="0"/>
                        </a:rPr>
                        <m:t>))</m:t>
                      </m:r>
                    </m:oMath>
                  </m:oMathPara>
                </a14:m>
                <a:br>
                  <a:rPr lang="en-US" altLang="ko-KR" sz="2000" b="1" i="1" dirty="0">
                    <a:solidFill>
                      <a:schemeClr val="tx1"/>
                    </a:solidFill>
                    <a:latin typeface="Cambria Math" panose="02040503050406030204" pitchFamily="18" charset="0"/>
                  </a:rPr>
                </a:br>
                <a:br>
                  <a:rPr lang="en-US" altLang="ko-KR" b="1" i="1" dirty="0">
                    <a:solidFill>
                      <a:schemeClr val="tx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altLang="ko-KR" b="1" i="1" smtClean="0">
                          <a:solidFill>
                            <a:schemeClr val="tx1"/>
                          </a:solidFill>
                          <a:latin typeface="Cambria Math" panose="02040503050406030204" pitchFamily="18" charset="0"/>
                        </a:rPr>
                        <m:t>𝒆𝒕𝒆</m:t>
                      </m:r>
                      <m:r>
                        <a:rPr lang="en-US" altLang="ko-KR" b="1" i="1" smtClean="0">
                          <a:solidFill>
                            <a:schemeClr val="tx1"/>
                          </a:solidFill>
                          <a:latin typeface="Cambria Math" panose="02040503050406030204" pitchFamily="18" charset="0"/>
                        </a:rPr>
                        <m:t>_</m:t>
                      </m:r>
                      <m:r>
                        <a:rPr lang="en-US" altLang="ko-KR" b="1" i="1" smtClean="0">
                          <a:solidFill>
                            <a:schemeClr val="tx1"/>
                          </a:solidFill>
                          <a:latin typeface="Cambria Math" panose="02040503050406030204" pitchFamily="18" charset="0"/>
                        </a:rPr>
                        <m:t>𝒆𝒓</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𝝀</m:t>
                      </m:r>
                      <m:r>
                        <a:rPr lang="en-US" altLang="ko-KR" b="1" i="1" smtClean="0">
                          <a:solidFill>
                            <a:schemeClr val="tx1"/>
                          </a:solidFill>
                          <a:latin typeface="Cambria Math" panose="02040503050406030204" pitchFamily="18" charset="0"/>
                        </a:rPr>
                        <m:t>)=</m:t>
                      </m:r>
                      <m:d>
                        <m:dPr>
                          <m:ctrlPr>
                            <a:rPr lang="en-US" altLang="ko-KR" b="1" i="1" smtClean="0">
                              <a:solidFill>
                                <a:schemeClr val="tx1"/>
                              </a:solidFill>
                              <a:latin typeface="Cambria Math" panose="02040503050406030204" pitchFamily="18" charset="0"/>
                            </a:rPr>
                          </m:ctrlPr>
                        </m:dPr>
                        <m:e>
                          <m:r>
                            <a:rPr lang="en-US" altLang="ko-KR" b="1" i="1" smtClean="0">
                              <a:solidFill>
                                <a:schemeClr val="tx1"/>
                              </a:solidFill>
                              <a:latin typeface="Cambria Math" panose="02040503050406030204" pitchFamily="18" charset="0"/>
                            </a:rPr>
                            <m:t>𝟏</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𝝀</m:t>
                          </m:r>
                        </m:e>
                      </m:d>
                      <m:r>
                        <a:rPr lang="en-US" altLang="ko-KR" b="1" i="1" smtClean="0">
                          <a:solidFill>
                            <a:schemeClr val="tx1"/>
                          </a:solidFill>
                          <a:latin typeface="Cambria Math" panose="02040503050406030204" pitchFamily="18" charset="0"/>
                        </a:rPr>
                        <m:t>𝒆𝒕𝒆</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𝝀</m:t>
                      </m:r>
                      <m:r>
                        <a:rPr lang="en-US" altLang="ko-KR" b="1" i="1" smtClean="0">
                          <a:solidFill>
                            <a:schemeClr val="tx1"/>
                          </a:solidFill>
                          <a:latin typeface="Cambria Math" panose="02040503050406030204" pitchFamily="18" charset="0"/>
                        </a:rPr>
                        <m:t>𝒆𝒓</m:t>
                      </m:r>
                    </m:oMath>
                  </m:oMathPara>
                </a14:m>
                <a:endParaRPr lang="en-US" altLang="ko-KR" b="1" i="1" dirty="0">
                  <a:solidFill>
                    <a:schemeClr val="tx1"/>
                  </a:solidFill>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altLang="ko-KR" b="1" i="1" smtClean="0">
                          <a:solidFill>
                            <a:schemeClr val="tx1"/>
                          </a:solidFill>
                          <a:latin typeface="Cambria Math" panose="02040503050406030204" pitchFamily="18" charset="0"/>
                        </a:rPr>
                        <m:t>𝒆𝒕𝒆</m:t>
                      </m:r>
                      <m:r>
                        <a:rPr lang="en-US" altLang="ko-KR" b="1" i="1" smtClean="0">
                          <a:solidFill>
                            <a:schemeClr val="tx1"/>
                          </a:solidFill>
                          <a:latin typeface="Cambria Math" panose="02040503050406030204" pitchFamily="18" charset="0"/>
                        </a:rPr>
                        <m:t>=</m:t>
                      </m:r>
                      <m:rad>
                        <m:radPr>
                          <m:degHide m:val="on"/>
                          <m:ctrlPr>
                            <a:rPr lang="en-US" altLang="ko-KR" b="1" i="1" smtClean="0">
                              <a:solidFill>
                                <a:schemeClr val="tx1"/>
                              </a:solidFill>
                              <a:latin typeface="Cambria Math" panose="02040503050406030204" pitchFamily="18" charset="0"/>
                            </a:rPr>
                          </m:ctrlPr>
                        </m:radPr>
                        <m:deg/>
                        <m:e>
                          <m:f>
                            <m:fPr>
                              <m:ctrlPr>
                                <a:rPr lang="en-US" altLang="ko-KR" b="1" i="1" smtClean="0">
                                  <a:solidFill>
                                    <a:schemeClr val="tx1"/>
                                  </a:solidFill>
                                  <a:latin typeface="Cambria Math" panose="02040503050406030204" pitchFamily="18" charset="0"/>
                                </a:rPr>
                              </m:ctrlPr>
                            </m:fPr>
                            <m:num>
                              <m:r>
                                <a:rPr lang="en-US" altLang="ko-KR" b="1" i="1" smtClean="0">
                                  <a:solidFill>
                                    <a:schemeClr val="tx1"/>
                                  </a:solidFill>
                                  <a:latin typeface="Cambria Math" panose="02040503050406030204" pitchFamily="18" charset="0"/>
                                </a:rPr>
                                <m:t>𝟏</m:t>
                              </m:r>
                            </m:num>
                            <m:den>
                              <m:r>
                                <a:rPr lang="en-US" altLang="ko-KR" b="1" i="1" smtClean="0">
                                  <a:solidFill>
                                    <a:schemeClr val="tx1"/>
                                  </a:solidFill>
                                  <a:latin typeface="Cambria Math" panose="02040503050406030204" pitchFamily="18" charset="0"/>
                                </a:rPr>
                                <m:t>𝑻</m:t>
                              </m:r>
                            </m:den>
                          </m:f>
                          <m:nary>
                            <m:naryPr>
                              <m:chr m:val="∑"/>
                              <m:supHide m:val="on"/>
                              <m:ctrlPr>
                                <a:rPr lang="en-US" altLang="ko-KR" b="1" i="1" smtClean="0">
                                  <a:solidFill>
                                    <a:schemeClr val="tx1"/>
                                  </a:solidFill>
                                  <a:latin typeface="Cambria Math" panose="02040503050406030204" pitchFamily="18" charset="0"/>
                                </a:rPr>
                              </m:ctrlPr>
                            </m:naryPr>
                            <m:sub>
                              <m:r>
                                <a:rPr lang="en-US" altLang="ko-KR" b="1" i="1" smtClean="0">
                                  <a:solidFill>
                                    <a:schemeClr val="tx1"/>
                                  </a:solidFill>
                                  <a:latin typeface="Cambria Math" panose="02040503050406030204" pitchFamily="18" charset="0"/>
                                </a:rPr>
                                <m:t>𝒕</m:t>
                              </m:r>
                            </m:sub>
                            <m:sup/>
                            <m:e>
                              <m:sSubSup>
                                <m:sSubSupPr>
                                  <m:ctrlPr>
                                    <a:rPr lang="en-US" altLang="ko-KR" b="1" i="1" smtClean="0">
                                      <a:solidFill>
                                        <a:schemeClr val="tx1"/>
                                      </a:solidFill>
                                      <a:latin typeface="Cambria Math" panose="02040503050406030204" pitchFamily="18" charset="0"/>
                                    </a:rPr>
                                  </m:ctrlPr>
                                </m:sSubSupPr>
                                <m:e>
                                  <m:r>
                                    <a:rPr lang="en-US" altLang="ko-KR" b="1" i="1" smtClean="0">
                                      <a:solidFill>
                                        <a:schemeClr val="tx1"/>
                                      </a:solidFill>
                                      <a:latin typeface="Cambria Math" panose="02040503050406030204" pitchFamily="18" charset="0"/>
                                    </a:rPr>
                                    <m:t>𝒔</m:t>
                                  </m:r>
                                </m:e>
                                <m:sub>
                                  <m:r>
                                    <a:rPr lang="en-US" altLang="ko-KR" b="1" i="1" smtClean="0">
                                      <a:solidFill>
                                        <a:schemeClr val="tx1"/>
                                      </a:solidFill>
                                      <a:latin typeface="Cambria Math" panose="02040503050406030204" pitchFamily="18" charset="0"/>
                                    </a:rPr>
                                    <m:t>𝒕</m:t>
                                  </m:r>
                                </m:sub>
                                <m:sup>
                                  <m:r>
                                    <a:rPr lang="en-US" altLang="ko-KR" b="1" i="1" smtClean="0">
                                      <a:solidFill>
                                        <a:schemeClr val="tx1"/>
                                      </a:solidFill>
                                      <a:latin typeface="Cambria Math" panose="02040503050406030204" pitchFamily="18" charset="0"/>
                                    </a:rPr>
                                    <m:t>𝟐</m:t>
                                  </m:r>
                                </m:sup>
                              </m:sSubSup>
                            </m:e>
                          </m:nary>
                        </m:e>
                      </m:rad>
                    </m:oMath>
                  </m:oMathPara>
                </a14:m>
                <a:endParaRPr lang="en-US" altLang="ko-KR" b="1" i="1" dirty="0">
                  <a:solidFill>
                    <a:schemeClr val="tx1"/>
                  </a:solidFill>
                  <a:latin typeface="Cambria Math" panose="02040503050406030204" pitchFamily="18" charset="0"/>
                </a:endParaRPr>
              </a:p>
              <a:p>
                <a:pPr>
                  <a:lnSpc>
                    <a:spcPct val="150000"/>
                  </a:lnSpc>
                </a:pPr>
                <a14:m>
                  <m:oMathPara xmlns:m="http://schemas.openxmlformats.org/officeDocument/2006/math">
                    <m:oMathParaPr>
                      <m:jc m:val="center"/>
                    </m:oMathParaPr>
                    <m:oMath xmlns:m="http://schemas.openxmlformats.org/officeDocument/2006/math">
                      <m:r>
                        <a:rPr lang="en-US" altLang="ko-KR" b="1" i="1" smtClean="0">
                          <a:latin typeface="Cambria Math" panose="02040503050406030204" pitchFamily="18" charset="0"/>
                        </a:rPr>
                        <m:t>𝒆𝒓</m:t>
                      </m:r>
                      <m:r>
                        <a:rPr lang="en-US" altLang="ko-KR" b="1" i="1" smtClean="0">
                          <a:latin typeface="Cambria Math" panose="02040503050406030204" pitchFamily="18" charset="0"/>
                        </a:rPr>
                        <m:t>=</m:t>
                      </m:r>
                      <m:f>
                        <m:fPr>
                          <m:ctrlPr>
                            <a:rPr lang="en-US" altLang="ko-KR" b="1" i="1" smtClean="0">
                              <a:latin typeface="Cambria Math" panose="02040503050406030204" pitchFamily="18" charset="0"/>
                            </a:rPr>
                          </m:ctrlPr>
                        </m:fPr>
                        <m:num>
                          <m:r>
                            <a:rPr lang="en-US" altLang="ko-KR" b="1" i="1" smtClean="0">
                              <a:latin typeface="Cambria Math" panose="02040503050406030204" pitchFamily="18" charset="0"/>
                            </a:rPr>
                            <m:t>𝟏</m:t>
                          </m:r>
                        </m:num>
                        <m:den>
                          <m:r>
                            <a:rPr lang="en-US" altLang="ko-KR" b="1" i="1" smtClean="0">
                              <a:latin typeface="Cambria Math" panose="02040503050406030204" pitchFamily="18" charset="0"/>
                            </a:rPr>
                            <m:t>𝑻</m:t>
                          </m:r>
                        </m:den>
                      </m:f>
                      <m:nary>
                        <m:naryPr>
                          <m:chr m:val="∑"/>
                          <m:supHide m:val="on"/>
                          <m:ctrlPr>
                            <a:rPr lang="en-US" altLang="ko-KR" b="1" i="1" smtClean="0">
                              <a:latin typeface="Cambria Math" panose="02040503050406030204" pitchFamily="18" charset="0"/>
                            </a:rPr>
                          </m:ctrlPr>
                        </m:naryPr>
                        <m:sub>
                          <m:r>
                            <a:rPr lang="en-US" altLang="ko-KR" b="1" i="1" smtClean="0">
                              <a:latin typeface="Cambria Math" panose="02040503050406030204" pitchFamily="18" charset="0"/>
                            </a:rPr>
                            <m:t>𝒕</m:t>
                          </m:r>
                        </m:sub>
                        <m:sup/>
                        <m:e>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𝒔</m:t>
                              </m:r>
                            </m:e>
                            <m:sub>
                              <m:r>
                                <a:rPr lang="en-US" altLang="ko-KR" b="1" i="1" smtClean="0">
                                  <a:latin typeface="Cambria Math" panose="02040503050406030204" pitchFamily="18" charset="0"/>
                                </a:rPr>
                                <m:t>𝒕</m:t>
                              </m:r>
                            </m:sub>
                          </m:sSub>
                        </m:e>
                      </m:nary>
                    </m:oMath>
                  </m:oMathPara>
                </a14:m>
                <a:br>
                  <a:rPr lang="en-US" altLang="ko-KR" b="1" i="1" dirty="0">
                    <a:solidFill>
                      <a:schemeClr val="tx1"/>
                    </a:solidFill>
                    <a:latin typeface="Cambria Math" panose="02040503050406030204" pitchFamily="18" charset="0"/>
                  </a:rPr>
                </a:br>
                <a:endParaRPr lang="en-US" altLang="ko-KR" b="1" dirty="0">
                  <a:solidFill>
                    <a:schemeClr val="tx1"/>
                  </a:solidFill>
                  <a:latin typeface="+mn-ea"/>
                </a:endParaRPr>
              </a:p>
            </p:txBody>
          </p:sp>
        </mc:Choice>
        <mc:Fallback xmlns="">
          <p:sp>
            <p:nvSpPr>
              <p:cNvPr id="8" name="TextBox 7">
                <a:extLst>
                  <a:ext uri="{FF2B5EF4-FFF2-40B4-BE49-F238E27FC236}">
                    <a16:creationId xmlns:a16="http://schemas.microsoft.com/office/drawing/2014/main" id="{312653D1-DA69-47B0-BCC5-BB9696298248}"/>
                  </a:ext>
                </a:extLst>
              </p:cNvPr>
              <p:cNvSpPr txBox="1">
                <a:spLocks noRot="1" noChangeAspect="1" noMove="1" noResize="1" noEditPoints="1" noAdjustHandles="1" noChangeArrowheads="1" noChangeShapeType="1" noTextEdit="1"/>
              </p:cNvSpPr>
              <p:nvPr/>
            </p:nvSpPr>
            <p:spPr>
              <a:xfrm>
                <a:off x="1424531" y="1737360"/>
                <a:ext cx="3380331" cy="3620543"/>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D1C5B3-9EDB-4182-A54F-92039A4ECEDD}"/>
                  </a:ext>
                </a:extLst>
              </p:cNvPr>
              <p:cNvSpPr txBox="1"/>
              <p:nvPr/>
            </p:nvSpPr>
            <p:spPr>
              <a:xfrm>
                <a:off x="7760495" y="5275394"/>
                <a:ext cx="4427411" cy="1049390"/>
              </a:xfrm>
              <a:prstGeom prst="rect">
                <a:avLst/>
              </a:prstGeom>
              <a:noFill/>
              <a:ln>
                <a:solidFill>
                  <a:schemeClr val="accent1"/>
                </a:solidFill>
                <a:prstDash val="lgDash"/>
              </a:ln>
            </p:spPr>
            <p:txBody>
              <a:bodyPr wrap="square">
                <a:spAutoFit/>
              </a:bodyPr>
              <a:lstStyle/>
              <a:p>
                <a:pPr marL="180000" indent="-180000">
                  <a:lnSpc>
                    <a:spcPct val="150000"/>
                  </a:lnSpc>
                  <a:buFont typeface="Arial" panose="020B0604020202020204" pitchFamily="34" charset="0"/>
                  <a:buChar char="•"/>
                </a:pPr>
                <a:r>
                  <a:rPr lang="en-US" altLang="ko-KR" sz="2400" b="1" dirty="0">
                    <a:latin typeface="+mn-ea"/>
                  </a:rPr>
                  <a:t>Notations</a:t>
                </a:r>
                <a:br>
                  <a:rPr lang="en-US" altLang="ko-KR" sz="2400" b="1" dirty="0">
                    <a:latin typeface="+mn-ea"/>
                  </a:rPr>
                </a:b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𝑠</m:t>
                        </m:r>
                      </m:e>
                      <m:sub>
                        <m:r>
                          <a:rPr lang="en-US" altLang="ko-KR" sz="2000" i="1">
                            <a:latin typeface="Cambria Math" panose="02040503050406030204" pitchFamily="18" charset="0"/>
                          </a:rPr>
                          <m:t>𝑡</m:t>
                        </m:r>
                      </m:sub>
                    </m:sSub>
                  </m:oMath>
                </a14:m>
                <a:r>
                  <a:rPr lang="en-US" altLang="ko-KR" sz="2000" dirty="0">
                    <a:latin typeface="+mn-ea"/>
                  </a:rPr>
                  <a:t>: </a:t>
                </a:r>
                <a:r>
                  <a:rPr lang="ko-KR" altLang="en-US" sz="2000" dirty="0">
                    <a:latin typeface="+mn-ea"/>
                  </a:rPr>
                  <a:t>시점 </a:t>
                </a:r>
                <a14:m>
                  <m:oMath xmlns:m="http://schemas.openxmlformats.org/officeDocument/2006/math">
                    <m:r>
                      <a:rPr lang="en-US" altLang="ko-KR" sz="2000" i="1">
                        <a:latin typeface="Cambria Math" panose="02040503050406030204" pitchFamily="18" charset="0"/>
                      </a:rPr>
                      <m:t>𝑡</m:t>
                    </m:r>
                  </m:oMath>
                </a14:m>
                <a:r>
                  <a:rPr lang="ko-KR" altLang="en-US" sz="2000" dirty="0">
                    <a:latin typeface="+mn-ea"/>
                  </a:rPr>
                  <a:t>에서의 초과수익률</a:t>
                </a:r>
                <a:endParaRPr lang="en-US" altLang="ko-KR" sz="2400" dirty="0">
                  <a:latin typeface="+mn-ea"/>
                </a:endParaRPr>
              </a:p>
            </p:txBody>
          </p:sp>
        </mc:Choice>
        <mc:Fallback xmlns="">
          <p:sp>
            <p:nvSpPr>
              <p:cNvPr id="11" name="TextBox 10">
                <a:extLst>
                  <a:ext uri="{FF2B5EF4-FFF2-40B4-BE49-F238E27FC236}">
                    <a16:creationId xmlns:a16="http://schemas.microsoft.com/office/drawing/2014/main" id="{B2D1C5B3-9EDB-4182-A54F-92039A4ECEDD}"/>
                  </a:ext>
                </a:extLst>
              </p:cNvPr>
              <p:cNvSpPr txBox="1">
                <a:spLocks noRot="1" noChangeAspect="1" noMove="1" noResize="1" noEditPoints="1" noAdjustHandles="1" noChangeArrowheads="1" noChangeShapeType="1" noTextEdit="1"/>
              </p:cNvSpPr>
              <p:nvPr/>
            </p:nvSpPr>
            <p:spPr>
              <a:xfrm>
                <a:off x="7760495" y="5275394"/>
                <a:ext cx="4427411" cy="1049390"/>
              </a:xfrm>
              <a:prstGeom prst="rect">
                <a:avLst/>
              </a:prstGeom>
              <a:blipFill>
                <a:blip r:embed="rId4"/>
                <a:stretch>
                  <a:fillRect l="-1648" b="-8000"/>
                </a:stretch>
              </a:blipFill>
              <a:ln>
                <a:solidFill>
                  <a:schemeClr val="accent1"/>
                </a:solidFill>
                <a:prstDash val="lgDash"/>
              </a:ln>
            </p:spPr>
            <p:txBody>
              <a:bodyPr/>
              <a:lstStyle/>
              <a:p>
                <a:r>
                  <a:rPr lang="ko-KR" altLang="en-US">
                    <a:noFill/>
                  </a:rPr>
                  <a:t> </a:t>
                </a:r>
              </a:p>
            </p:txBody>
          </p:sp>
        </mc:Fallback>
      </mc:AlternateContent>
    </p:spTree>
    <p:extLst>
      <p:ext uri="{BB962C8B-B14F-4D97-AF65-F5344CB8AC3E}">
        <p14:creationId xmlns:p14="http://schemas.microsoft.com/office/powerpoint/2010/main" val="1785532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kumimoji="0" lang="en-US" altLang="ko-KR" sz="4800" b="1" i="0" u="none" strike="noStrike" kern="1200" cap="none" spc="-50" normalizeH="0" baseline="0" noProof="0" dirty="0">
                <a:ln>
                  <a:noFill/>
                </a:ln>
                <a:solidFill>
                  <a:srgbClr val="000000">
                    <a:lumMod val="75000"/>
                    <a:lumOff val="25000"/>
                  </a:srgbClr>
                </a:solidFill>
                <a:effectLst/>
                <a:uLnTx/>
                <a:uFillTx/>
                <a:latin typeface="맑은 고딕" panose="020B0503020000020004" pitchFamily="50" charset="-127"/>
                <a:ea typeface="맑은 고딕" panose="020B0503020000020004" pitchFamily="50" charset="-127"/>
                <a:cs typeface="+mj-cs"/>
              </a:rPr>
              <a:t>2.2 </a:t>
            </a:r>
            <a:r>
              <a:rPr kumimoji="0" lang="ko-KR" altLang="en-US" sz="4800" b="1" i="0" u="none" strike="noStrike" kern="1200" cap="none" spc="-50" normalizeH="0" baseline="0" noProof="0" dirty="0">
                <a:ln>
                  <a:noFill/>
                </a:ln>
                <a:solidFill>
                  <a:srgbClr val="000000">
                    <a:lumMod val="75000"/>
                    <a:lumOff val="25000"/>
                  </a:srgbClr>
                </a:solidFill>
                <a:effectLst/>
                <a:uLnTx/>
                <a:uFillTx/>
                <a:latin typeface="맑은 고딕" panose="020B0503020000020004" pitchFamily="50" charset="-127"/>
                <a:ea typeface="맑은 고딕" panose="020B0503020000020004" pitchFamily="50" charset="-127"/>
                <a:cs typeface="+mj-cs"/>
              </a:rPr>
              <a:t>기존 연구</a:t>
            </a:r>
            <a:br>
              <a:rPr kumimoji="0" lang="en-US" altLang="ko-KR" sz="4800" b="1" i="0" u="none" strike="noStrike" kern="1200" cap="none" spc="-50" normalizeH="0" baseline="0" noProof="0" dirty="0">
                <a:ln>
                  <a:noFill/>
                </a:ln>
                <a:solidFill>
                  <a:srgbClr val="000000">
                    <a:lumMod val="75000"/>
                    <a:lumOff val="25000"/>
                  </a:srgbClr>
                </a:solidFill>
                <a:effectLst/>
                <a:uLnTx/>
                <a:uFillTx/>
                <a:latin typeface="맑은 고딕" panose="020B0503020000020004" pitchFamily="50" charset="-127"/>
                <a:ea typeface="맑은 고딕" panose="020B0503020000020004" pitchFamily="50" charset="-127"/>
                <a:cs typeface="+mj-cs"/>
              </a:rPr>
            </a:br>
            <a:r>
              <a:rPr kumimoji="0" lang="en-US" altLang="ko-KR" sz="4800" b="1" i="0" u="none" strike="noStrike" kern="1200" cap="none" spc="-50" normalizeH="0" baseline="0" noProof="0" dirty="0">
                <a:ln>
                  <a:noFill/>
                </a:ln>
                <a:solidFill>
                  <a:srgbClr val="000000">
                    <a:lumMod val="75000"/>
                    <a:lumOff val="25000"/>
                  </a:srgbClr>
                </a:solidFill>
                <a:effectLst/>
                <a:uLnTx/>
                <a:uFillTx/>
                <a:latin typeface="맑은 고딕" panose="020B0503020000020004" pitchFamily="50" charset="-127"/>
                <a:ea typeface="맑은 고딕" panose="020B0503020000020004" pitchFamily="50" charset="-127"/>
                <a:cs typeface="+mj-cs"/>
              </a:rPr>
              <a:t>  </a:t>
            </a:r>
            <a:r>
              <a:rPr kumimoji="0" lang="en-US" altLang="ko-KR" sz="2700" b="1" i="0" u="none" strike="noStrike" kern="1200" cap="none" spc="-50" normalizeH="0" baseline="0" noProof="0" dirty="0">
                <a:ln>
                  <a:noFill/>
                </a:ln>
                <a:solidFill>
                  <a:srgbClr val="000000">
                    <a:lumMod val="75000"/>
                    <a:lumOff val="25000"/>
                  </a:srgbClr>
                </a:solidFill>
                <a:effectLst/>
                <a:uLnTx/>
                <a:uFillTx/>
                <a:latin typeface="맑은 고딕" panose="020B0503020000020004" pitchFamily="50" charset="-127"/>
                <a:ea typeface="맑은 고딕" panose="020B0503020000020004" pitchFamily="50" charset="-127"/>
                <a:cs typeface="+mj-cs"/>
              </a:rPr>
              <a:t>2.2.3 </a:t>
            </a:r>
            <a:r>
              <a:rPr lang="ko-KR" altLang="en-US" sz="2700" b="1" dirty="0">
                <a:solidFill>
                  <a:srgbClr val="000000"/>
                </a:solidFill>
                <a:latin typeface="맑은 고딕" panose="020B0503020000020004" pitchFamily="50" charset="-127"/>
                <a:ea typeface="맑은 고딕" panose="020B0503020000020004" pitchFamily="50" charset="-127"/>
              </a:rPr>
              <a:t>초과수익률의 </a:t>
            </a:r>
            <a:r>
              <a:rPr lang="ko-KR" altLang="en-US" sz="2700" b="1" dirty="0" err="1">
                <a:solidFill>
                  <a:srgbClr val="000000"/>
                </a:solidFill>
                <a:latin typeface="맑은 고딕" panose="020B0503020000020004" pitchFamily="50" charset="-127"/>
                <a:ea typeface="맑은 고딕" panose="020B0503020000020004" pitchFamily="50" charset="-127"/>
              </a:rPr>
              <a:t>하방</a:t>
            </a:r>
            <a:r>
              <a:rPr lang="ko-KR" altLang="en-US" sz="2700" b="1" dirty="0">
                <a:solidFill>
                  <a:srgbClr val="000000"/>
                </a:solidFill>
                <a:latin typeface="맑은 고딕" panose="020B0503020000020004" pitchFamily="50" charset="-127"/>
                <a:ea typeface="맑은 고딕" panose="020B0503020000020004" pitchFamily="50" charset="-127"/>
              </a:rPr>
              <a:t> 위험</a:t>
            </a:r>
            <a:r>
              <a:rPr lang="en-US" altLang="ko-KR" sz="2700" b="1" dirty="0">
                <a:solidFill>
                  <a:srgbClr val="000000"/>
                </a:solidFill>
                <a:latin typeface="맑은 고딕" panose="020B0503020000020004" pitchFamily="50" charset="-127"/>
                <a:ea typeface="맑은 고딕" panose="020B0503020000020004" pitchFamily="50" charset="-127"/>
              </a:rPr>
              <a:t>[9,10]</a:t>
            </a:r>
            <a:endParaRPr lang="ko-KR" altLang="en-US" b="1" dirty="0">
              <a:latin typeface="+mj-ea"/>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A876B5-60D7-426A-9F45-3B7F960DFCBC}"/>
                  </a:ext>
                </a:extLst>
              </p:cNvPr>
              <p:cNvSpPr txBox="1"/>
              <p:nvPr/>
            </p:nvSpPr>
            <p:spPr>
              <a:xfrm>
                <a:off x="4800844" y="3627714"/>
                <a:ext cx="6989715" cy="338554"/>
              </a:xfrm>
              <a:prstGeom prst="rect">
                <a:avLst/>
              </a:prstGeom>
              <a:noFill/>
            </p:spPr>
            <p:txBody>
              <a:bodyPr wrap="square">
                <a:spAutoFit/>
              </a:bodyPr>
              <a:lstStyle/>
              <a:p>
                <a14:m>
                  <m:oMath xmlns:m="http://schemas.openxmlformats.org/officeDocument/2006/math">
                    <m:r>
                      <a:rPr lang="en-US" altLang="ko-KR" sz="1600" b="1" i="1" smtClean="0">
                        <a:solidFill>
                          <a:schemeClr val="tx1"/>
                        </a:solidFill>
                        <a:latin typeface="Cambria Math" panose="02040503050406030204" pitchFamily="18" charset="0"/>
                      </a:rPr>
                      <m:t>⋯</m:t>
                    </m:r>
                  </m:oMath>
                </a14:m>
                <a:r>
                  <a:rPr lang="en-US" altLang="ko-KR" sz="1600" dirty="0">
                    <a:latin typeface="+mn-ea"/>
                  </a:rPr>
                  <a:t>   </a:t>
                </a:r>
                <a:r>
                  <a:rPr lang="ko-KR" altLang="en-US" sz="1600" dirty="0">
                    <a:latin typeface="+mn-ea"/>
                  </a:rPr>
                  <a:t>초과수익률의 </a:t>
                </a:r>
                <a:r>
                  <a:rPr lang="en-US" altLang="ko-KR" sz="1600" dirty="0">
                    <a:latin typeface="+mn-ea"/>
                  </a:rPr>
                  <a:t>Root Mean Square</a:t>
                </a:r>
                <a:r>
                  <a:rPr lang="ko-KR" altLang="en-US" sz="1600" dirty="0">
                    <a:latin typeface="+mn-ea"/>
                  </a:rPr>
                  <a:t> 중 </a:t>
                </a:r>
                <a14:m>
                  <m:oMath xmlns:m="http://schemas.openxmlformats.org/officeDocument/2006/math">
                    <m:sSub>
                      <m:sSubPr>
                        <m:ctrlPr>
                          <a:rPr lang="en-US" altLang="ko-KR" sz="1600" b="1" i="1">
                            <a:latin typeface="Cambria Math" panose="02040503050406030204" pitchFamily="18" charset="0"/>
                          </a:rPr>
                        </m:ctrlPr>
                      </m:sSubPr>
                      <m:e>
                        <m:r>
                          <a:rPr lang="en-US" altLang="ko-KR" sz="1600" b="1" i="1">
                            <a:latin typeface="Cambria Math" panose="02040503050406030204" pitchFamily="18" charset="0"/>
                          </a:rPr>
                          <m:t>𝒓</m:t>
                        </m:r>
                      </m:e>
                      <m:sub>
                        <m:r>
                          <a:rPr lang="en-US" altLang="ko-KR" sz="1600" b="1" i="1">
                            <a:latin typeface="Cambria Math" panose="02040503050406030204" pitchFamily="18" charset="0"/>
                          </a:rPr>
                          <m:t>𝒕</m:t>
                        </m:r>
                      </m:sub>
                    </m:sSub>
                    <m:r>
                      <a:rPr lang="en-US" altLang="ko-KR" sz="1600" b="1" i="1" smtClean="0">
                        <a:latin typeface="Cambria Math" panose="02040503050406030204" pitchFamily="18" charset="0"/>
                      </a:rPr>
                      <m:t>&lt;</m:t>
                    </m:r>
                    <m:sSub>
                      <m:sSubPr>
                        <m:ctrlPr>
                          <a:rPr lang="en-US" altLang="ko-KR" sz="1600" b="1" i="1">
                            <a:latin typeface="Cambria Math" panose="02040503050406030204" pitchFamily="18" charset="0"/>
                          </a:rPr>
                        </m:ctrlPr>
                      </m:sSubPr>
                      <m:e>
                        <m:r>
                          <a:rPr lang="en-US" altLang="ko-KR" sz="1600" b="1" i="1">
                            <a:latin typeface="Cambria Math" panose="02040503050406030204" pitchFamily="18" charset="0"/>
                          </a:rPr>
                          <m:t>𝑹</m:t>
                        </m:r>
                      </m:e>
                      <m:sub>
                        <m:r>
                          <a:rPr lang="en-US" altLang="ko-KR" sz="1600" b="1" i="1">
                            <a:latin typeface="Cambria Math" panose="02040503050406030204" pitchFamily="18" charset="0"/>
                          </a:rPr>
                          <m:t>𝒕</m:t>
                        </m:r>
                      </m:sub>
                    </m:sSub>
                  </m:oMath>
                </a14:m>
                <a:r>
                  <a:rPr lang="en-US" altLang="ko-KR" sz="1600" dirty="0">
                    <a:latin typeface="+mn-ea"/>
                  </a:rPr>
                  <a:t> </a:t>
                </a:r>
                <a:r>
                  <a:rPr lang="ko-KR" altLang="en-US" sz="1600" dirty="0">
                    <a:latin typeface="+mn-ea"/>
                  </a:rPr>
                  <a:t>인 경우만 위험으로 판단</a:t>
                </a:r>
                <a:endParaRPr lang="en-US" altLang="ko-KR" sz="1600" dirty="0">
                  <a:latin typeface="+mn-ea"/>
                </a:endParaRPr>
              </a:p>
            </p:txBody>
          </p:sp>
        </mc:Choice>
        <mc:Fallback xmlns="">
          <p:sp>
            <p:nvSpPr>
              <p:cNvPr id="6" name="TextBox 5">
                <a:extLst>
                  <a:ext uri="{FF2B5EF4-FFF2-40B4-BE49-F238E27FC236}">
                    <a16:creationId xmlns:a16="http://schemas.microsoft.com/office/drawing/2014/main" id="{27A876B5-60D7-426A-9F45-3B7F960DFCBC}"/>
                  </a:ext>
                </a:extLst>
              </p:cNvPr>
              <p:cNvSpPr txBox="1">
                <a:spLocks noRot="1" noChangeAspect="1" noMove="1" noResize="1" noEditPoints="1" noAdjustHandles="1" noChangeArrowheads="1" noChangeShapeType="1" noTextEdit="1"/>
              </p:cNvSpPr>
              <p:nvPr/>
            </p:nvSpPr>
            <p:spPr>
              <a:xfrm>
                <a:off x="4800844" y="3627714"/>
                <a:ext cx="6989715" cy="338554"/>
              </a:xfrm>
              <a:prstGeom prst="rect">
                <a:avLst/>
              </a:prstGeom>
              <a:blipFill>
                <a:blip r:embed="rId2"/>
                <a:stretch>
                  <a:fillRect t="-5357" b="-2142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12653D1-DA69-47B0-BCC5-BB9696298248}"/>
                  </a:ext>
                </a:extLst>
              </p:cNvPr>
              <p:cNvSpPr txBox="1"/>
              <p:nvPr/>
            </p:nvSpPr>
            <p:spPr>
              <a:xfrm>
                <a:off x="763398" y="2391954"/>
                <a:ext cx="4897141" cy="1790747"/>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ko-KR" sz="2000" b="1" i="1" smtClean="0">
                          <a:solidFill>
                            <a:schemeClr val="tx1"/>
                          </a:solidFill>
                          <a:latin typeface="Cambria Math" panose="02040503050406030204" pitchFamily="18" charset="0"/>
                        </a:rPr>
                        <m:t>𝒎𝒊𝒏𝒊𝒎𝒊𝒛𝒆</m:t>
                      </m:r>
                      <m:r>
                        <a:rPr lang="en-US" altLang="ko-KR" sz="2000" b="1" i="1" smtClean="0">
                          <a:solidFill>
                            <a:schemeClr val="tx1"/>
                          </a:solidFill>
                          <a:latin typeface="Cambria Math" panose="02040503050406030204" pitchFamily="18" charset="0"/>
                        </a:rPr>
                        <m:t> (</m:t>
                      </m:r>
                      <m:r>
                        <a:rPr lang="en-US" altLang="ko-KR" sz="2000" b="1" i="1" smtClean="0">
                          <a:solidFill>
                            <a:schemeClr val="tx1"/>
                          </a:solidFill>
                          <a:latin typeface="Cambria Math" panose="02040503050406030204" pitchFamily="18" charset="0"/>
                        </a:rPr>
                        <m:t>𝒅𝒐𝒘𝒏𝒔𝒊𝒅𝒆</m:t>
                      </m:r>
                      <m:r>
                        <a:rPr lang="en-US" altLang="ko-KR" sz="2000" b="1" i="1" smtClean="0">
                          <a:solidFill>
                            <a:schemeClr val="tx1"/>
                          </a:solidFill>
                          <a:latin typeface="Cambria Math" panose="02040503050406030204" pitchFamily="18" charset="0"/>
                        </a:rPr>
                        <m:t> </m:t>
                      </m:r>
                      <m:r>
                        <a:rPr lang="en-US" altLang="ko-KR" sz="2000" b="1" i="1" smtClean="0">
                          <a:solidFill>
                            <a:schemeClr val="tx1"/>
                          </a:solidFill>
                          <a:latin typeface="Cambria Math" panose="02040503050406030204" pitchFamily="18" charset="0"/>
                        </a:rPr>
                        <m:t>𝒓𝒊𝒔𝒌</m:t>
                      </m:r>
                      <m:r>
                        <a:rPr lang="en-US" altLang="ko-KR" sz="2000" b="1" i="1" smtClean="0">
                          <a:solidFill>
                            <a:schemeClr val="tx1"/>
                          </a:solidFill>
                          <a:latin typeface="Cambria Math" panose="02040503050406030204" pitchFamily="18" charset="0"/>
                        </a:rPr>
                        <m:t>)</m:t>
                      </m:r>
                    </m:oMath>
                  </m:oMathPara>
                </a14:m>
                <a:endParaRPr lang="en-US" altLang="ko-KR" sz="2000" b="1" i="1" dirty="0">
                  <a:solidFill>
                    <a:schemeClr val="tx1"/>
                  </a:solidFill>
                  <a:latin typeface="Cambria Math" panose="02040503050406030204" pitchFamily="18" charset="0"/>
                </a:endParaRPr>
              </a:p>
              <a:p>
                <a:pPr>
                  <a:lnSpc>
                    <a:spcPct val="150000"/>
                  </a:lnSpc>
                </a:pPr>
                <a:br>
                  <a:rPr lang="en-US" altLang="ko-KR" sz="2000" b="1" i="1" dirty="0">
                    <a:solidFill>
                      <a:schemeClr val="tx1"/>
                    </a:solidFill>
                    <a:latin typeface="Cambria Math" panose="02040503050406030204" pitchFamily="18" charset="0"/>
                  </a:rPr>
                </a:br>
                <a14:m>
                  <m:oMath xmlns:m="http://schemas.openxmlformats.org/officeDocument/2006/math">
                    <m:r>
                      <a:rPr lang="en-US" altLang="ko-KR" b="1" i="1" smtClean="0">
                        <a:solidFill>
                          <a:schemeClr val="tx1"/>
                        </a:solidFill>
                        <a:latin typeface="Cambria Math" panose="02040503050406030204" pitchFamily="18" charset="0"/>
                      </a:rPr>
                      <m:t>𝒅𝒐𝒘𝒏𝒔𝒊𝒅𝒆</m:t>
                    </m:r>
                    <m:r>
                      <a:rPr lang="en-US" altLang="ko-KR" b="1" i="1" smtClean="0">
                        <a:solidFill>
                          <a:schemeClr val="tx1"/>
                        </a:solidFill>
                        <a:latin typeface="Cambria Math" panose="02040503050406030204" pitchFamily="18" charset="0"/>
                      </a:rPr>
                      <m:t> </m:t>
                    </m:r>
                    <m:r>
                      <a:rPr lang="en-US" altLang="ko-KR" b="1" i="1" smtClean="0">
                        <a:solidFill>
                          <a:schemeClr val="tx1"/>
                        </a:solidFill>
                        <a:latin typeface="Cambria Math" panose="02040503050406030204" pitchFamily="18" charset="0"/>
                      </a:rPr>
                      <m:t>𝒓𝒊𝒔𝒌</m:t>
                    </m:r>
                    <m:r>
                      <a:rPr lang="en-US" altLang="ko-KR" b="1" i="1" smtClean="0">
                        <a:solidFill>
                          <a:schemeClr val="tx1"/>
                        </a:solidFill>
                        <a:latin typeface="Cambria Math" panose="02040503050406030204" pitchFamily="18" charset="0"/>
                      </a:rPr>
                      <m:t>=</m:t>
                    </m:r>
                  </m:oMath>
                </a14:m>
                <a:r>
                  <a:rPr lang="en-US" altLang="ko-KR" b="1" dirty="0"/>
                  <a:t> </a:t>
                </a:r>
                <a14:m>
                  <m:oMath xmlns:m="http://schemas.openxmlformats.org/officeDocument/2006/math">
                    <m:rad>
                      <m:radPr>
                        <m:degHide m:val="on"/>
                        <m:ctrlPr>
                          <a:rPr lang="en-US" altLang="ko-KR" b="1" i="1">
                            <a:latin typeface="Cambria Math" panose="02040503050406030204" pitchFamily="18" charset="0"/>
                          </a:rPr>
                        </m:ctrlPr>
                      </m:radPr>
                      <m:deg/>
                      <m:e>
                        <m:f>
                          <m:fPr>
                            <m:ctrlPr>
                              <a:rPr lang="en-US" altLang="ko-KR" b="1" i="1">
                                <a:latin typeface="Cambria Math" panose="02040503050406030204" pitchFamily="18" charset="0"/>
                              </a:rPr>
                            </m:ctrlPr>
                          </m:fPr>
                          <m:num>
                            <m:r>
                              <a:rPr lang="en-US" altLang="ko-KR" b="1" i="1">
                                <a:latin typeface="Cambria Math" panose="02040503050406030204" pitchFamily="18" charset="0"/>
                              </a:rPr>
                              <m:t>𝟏</m:t>
                            </m:r>
                          </m:num>
                          <m:den>
                            <m:r>
                              <a:rPr lang="en-US" altLang="ko-KR" b="1" i="1">
                                <a:latin typeface="Cambria Math" panose="02040503050406030204" pitchFamily="18" charset="0"/>
                              </a:rPr>
                              <m:t>𝑻</m:t>
                            </m:r>
                          </m:den>
                        </m:f>
                        <m:nary>
                          <m:naryPr>
                            <m:chr m:val="∑"/>
                            <m:supHide m:val="on"/>
                            <m:ctrlPr>
                              <a:rPr lang="en-US" altLang="ko-KR" b="1" i="1">
                                <a:latin typeface="Cambria Math" panose="02040503050406030204" pitchFamily="18" charset="0"/>
                              </a:rPr>
                            </m:ctrlPr>
                          </m:naryPr>
                          <m:sub>
                            <m:r>
                              <a:rPr lang="en-US" altLang="ko-KR" b="1" i="1">
                                <a:latin typeface="Cambria Math" panose="02040503050406030204" pitchFamily="18" charset="0"/>
                              </a:rPr>
                              <m:t>𝒕</m:t>
                            </m:r>
                          </m:sub>
                          <m:sup/>
                          <m:e>
                            <m:r>
                              <a:rPr lang="en-US" altLang="ko-KR" b="1" i="1" smtClean="0">
                                <a:latin typeface="Cambria Math" panose="02040503050406030204" pitchFamily="18" charset="0"/>
                              </a:rPr>
                              <m:t>𝒎𝒊𝒏</m:t>
                            </m:r>
                            <m:sSup>
                              <m:sSupPr>
                                <m:ctrlPr>
                                  <a:rPr lang="en-US" altLang="ko-KR" b="1" i="1" smtClean="0">
                                    <a:latin typeface="Cambria Math" panose="02040503050406030204" pitchFamily="18" charset="0"/>
                                  </a:rPr>
                                </m:ctrlPr>
                              </m:sSupPr>
                              <m:e>
                                <m:d>
                                  <m:dPr>
                                    <m:ctrlPr>
                                      <a:rPr lang="en-US" altLang="ko-KR" b="1" i="1" smtClean="0">
                                        <a:latin typeface="Cambria Math" panose="02040503050406030204" pitchFamily="18" charset="0"/>
                                      </a:rPr>
                                    </m:ctrlPr>
                                  </m:dPr>
                                  <m:e>
                                    <m:r>
                                      <a:rPr lang="en-US" altLang="ko-KR" b="1" i="1" smtClean="0">
                                        <a:latin typeface="Cambria Math" panose="02040503050406030204" pitchFamily="18" charset="0"/>
                                      </a:rPr>
                                      <m:t>𝟎</m:t>
                                    </m:r>
                                    <m:r>
                                      <a:rPr lang="en-US" altLang="ko-KR" b="1" i="1" smtClean="0">
                                        <a:latin typeface="Cambria Math" panose="02040503050406030204" pitchFamily="18" charset="0"/>
                                      </a:rPr>
                                      <m:t>,</m:t>
                                    </m:r>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𝒔</m:t>
                                        </m:r>
                                      </m:e>
                                      <m:sub>
                                        <m:r>
                                          <a:rPr lang="en-US" altLang="ko-KR" b="1" i="1" smtClean="0">
                                            <a:latin typeface="Cambria Math" panose="02040503050406030204" pitchFamily="18" charset="0"/>
                                          </a:rPr>
                                          <m:t>𝒕</m:t>
                                        </m:r>
                                      </m:sub>
                                    </m:sSub>
                                  </m:e>
                                </m:d>
                              </m:e>
                              <m:sup>
                                <m:r>
                                  <a:rPr lang="en-US" altLang="ko-KR" b="1" i="1" smtClean="0">
                                    <a:latin typeface="Cambria Math" panose="02040503050406030204" pitchFamily="18" charset="0"/>
                                  </a:rPr>
                                  <m:t>𝟐</m:t>
                                </m:r>
                              </m:sup>
                            </m:sSup>
                          </m:e>
                        </m:nary>
                      </m:e>
                    </m:rad>
                  </m:oMath>
                </a14:m>
                <a:endParaRPr lang="en-US" altLang="ko-KR" b="1" i="1" dirty="0">
                  <a:solidFill>
                    <a:schemeClr val="tx1"/>
                  </a:solidFill>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312653D1-DA69-47B0-BCC5-BB9696298248}"/>
                  </a:ext>
                </a:extLst>
              </p:cNvPr>
              <p:cNvSpPr txBox="1">
                <a:spLocks noRot="1" noChangeAspect="1" noMove="1" noResize="1" noEditPoints="1" noAdjustHandles="1" noChangeArrowheads="1" noChangeShapeType="1" noTextEdit="1"/>
              </p:cNvSpPr>
              <p:nvPr/>
            </p:nvSpPr>
            <p:spPr>
              <a:xfrm>
                <a:off x="763398" y="2391954"/>
                <a:ext cx="4897141" cy="1790747"/>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D00CBA2-A713-47E5-A0E5-A48CDD17A496}"/>
                  </a:ext>
                </a:extLst>
              </p:cNvPr>
              <p:cNvSpPr txBox="1"/>
              <p:nvPr/>
            </p:nvSpPr>
            <p:spPr>
              <a:xfrm>
                <a:off x="7760495" y="5275394"/>
                <a:ext cx="4427411" cy="1049390"/>
              </a:xfrm>
              <a:prstGeom prst="rect">
                <a:avLst/>
              </a:prstGeom>
              <a:noFill/>
              <a:ln>
                <a:solidFill>
                  <a:schemeClr val="accent1"/>
                </a:solidFill>
                <a:prstDash val="lgDash"/>
              </a:ln>
            </p:spPr>
            <p:txBody>
              <a:bodyPr wrap="square">
                <a:spAutoFit/>
              </a:bodyPr>
              <a:lstStyle/>
              <a:p>
                <a:pPr marL="180000" indent="-180000">
                  <a:lnSpc>
                    <a:spcPct val="150000"/>
                  </a:lnSpc>
                  <a:buFont typeface="Arial" panose="020B0604020202020204" pitchFamily="34" charset="0"/>
                  <a:buChar char="•"/>
                </a:pPr>
                <a:r>
                  <a:rPr lang="en-US" altLang="ko-KR" sz="2400" b="1" dirty="0">
                    <a:latin typeface="+mn-ea"/>
                  </a:rPr>
                  <a:t>Notations</a:t>
                </a:r>
                <a:br>
                  <a:rPr lang="en-US" altLang="ko-KR" sz="2400" b="1" dirty="0">
                    <a:latin typeface="+mn-ea"/>
                  </a:rPr>
                </a:b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𝑠</m:t>
                        </m:r>
                      </m:e>
                      <m:sub>
                        <m:r>
                          <a:rPr lang="en-US" altLang="ko-KR" sz="2000" i="1">
                            <a:latin typeface="Cambria Math" panose="02040503050406030204" pitchFamily="18" charset="0"/>
                          </a:rPr>
                          <m:t>𝑡</m:t>
                        </m:r>
                      </m:sub>
                    </m:sSub>
                  </m:oMath>
                </a14:m>
                <a:r>
                  <a:rPr lang="en-US" altLang="ko-KR" sz="2000" dirty="0">
                    <a:latin typeface="+mn-ea"/>
                  </a:rPr>
                  <a:t>: </a:t>
                </a:r>
                <a:r>
                  <a:rPr lang="ko-KR" altLang="en-US" sz="2000" dirty="0">
                    <a:latin typeface="+mn-ea"/>
                  </a:rPr>
                  <a:t>시점 </a:t>
                </a:r>
                <a14:m>
                  <m:oMath xmlns:m="http://schemas.openxmlformats.org/officeDocument/2006/math">
                    <m:r>
                      <a:rPr lang="en-US" altLang="ko-KR" sz="2000" i="1">
                        <a:latin typeface="Cambria Math" panose="02040503050406030204" pitchFamily="18" charset="0"/>
                      </a:rPr>
                      <m:t>𝑡</m:t>
                    </m:r>
                  </m:oMath>
                </a14:m>
                <a:r>
                  <a:rPr lang="ko-KR" altLang="en-US" sz="2000" dirty="0">
                    <a:latin typeface="+mn-ea"/>
                  </a:rPr>
                  <a:t>에서의 초과수익률</a:t>
                </a:r>
                <a:endParaRPr lang="en-US" altLang="ko-KR" sz="2400" dirty="0">
                  <a:latin typeface="+mn-ea"/>
                </a:endParaRPr>
              </a:p>
            </p:txBody>
          </p:sp>
        </mc:Choice>
        <mc:Fallback xmlns="">
          <p:sp>
            <p:nvSpPr>
              <p:cNvPr id="7" name="TextBox 6">
                <a:extLst>
                  <a:ext uri="{FF2B5EF4-FFF2-40B4-BE49-F238E27FC236}">
                    <a16:creationId xmlns:a16="http://schemas.microsoft.com/office/drawing/2014/main" id="{FD00CBA2-A713-47E5-A0E5-A48CDD17A496}"/>
                  </a:ext>
                </a:extLst>
              </p:cNvPr>
              <p:cNvSpPr txBox="1">
                <a:spLocks noRot="1" noChangeAspect="1" noMove="1" noResize="1" noEditPoints="1" noAdjustHandles="1" noChangeArrowheads="1" noChangeShapeType="1" noTextEdit="1"/>
              </p:cNvSpPr>
              <p:nvPr/>
            </p:nvSpPr>
            <p:spPr>
              <a:xfrm>
                <a:off x="7760495" y="5275394"/>
                <a:ext cx="4427411" cy="1049390"/>
              </a:xfrm>
              <a:prstGeom prst="rect">
                <a:avLst/>
              </a:prstGeom>
              <a:blipFill>
                <a:blip r:embed="rId4"/>
                <a:stretch>
                  <a:fillRect l="-1648" b="-8000"/>
                </a:stretch>
              </a:blipFill>
              <a:ln>
                <a:solidFill>
                  <a:schemeClr val="accent1"/>
                </a:solidFill>
                <a:prstDash val="lgDash"/>
              </a:ln>
            </p:spPr>
            <p:txBody>
              <a:bodyPr/>
              <a:lstStyle/>
              <a:p>
                <a:r>
                  <a:rPr lang="ko-KR" altLang="en-US">
                    <a:noFill/>
                  </a:rPr>
                  <a:t> </a:t>
                </a:r>
              </a:p>
            </p:txBody>
          </p:sp>
        </mc:Fallback>
      </mc:AlternateContent>
    </p:spTree>
    <p:extLst>
      <p:ext uri="{BB962C8B-B14F-4D97-AF65-F5344CB8AC3E}">
        <p14:creationId xmlns:p14="http://schemas.microsoft.com/office/powerpoint/2010/main" val="921291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그림 12">
            <a:extLst>
              <a:ext uri="{FF2B5EF4-FFF2-40B4-BE49-F238E27FC236}">
                <a16:creationId xmlns:a16="http://schemas.microsoft.com/office/drawing/2014/main" id="{8F0DBF00-D56F-41A4-B75C-A44779794BEE}"/>
              </a:ext>
            </a:extLst>
          </p:cNvPr>
          <p:cNvPicPr>
            <a:picLocks noChangeAspect="1"/>
          </p:cNvPicPr>
          <p:nvPr/>
        </p:nvPicPr>
        <p:blipFill>
          <a:blip r:embed="rId2"/>
          <a:stretch>
            <a:fillRect/>
          </a:stretch>
        </p:blipFill>
        <p:spPr>
          <a:xfrm>
            <a:off x="1604625" y="1942892"/>
            <a:ext cx="8982750" cy="3797372"/>
          </a:xfrm>
          <a:prstGeom prst="rect">
            <a:avLst/>
          </a:prstGeom>
        </p:spPr>
      </p:pic>
      <p:sp>
        <p:nvSpPr>
          <p:cNvPr id="6" name="직사각형 5">
            <a:extLst>
              <a:ext uri="{FF2B5EF4-FFF2-40B4-BE49-F238E27FC236}">
                <a16:creationId xmlns:a16="http://schemas.microsoft.com/office/drawing/2014/main" id="{11C14F8F-4DC4-4C2F-BF0C-1AA3CBE72767}"/>
              </a:ext>
            </a:extLst>
          </p:cNvPr>
          <p:cNvSpPr/>
          <p:nvPr/>
        </p:nvSpPr>
        <p:spPr>
          <a:xfrm>
            <a:off x="6524686" y="1984187"/>
            <a:ext cx="846562" cy="3561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AF22A720-02E2-4630-9F1F-1BB2AA5FE8C9}"/>
              </a:ext>
            </a:extLst>
          </p:cNvPr>
          <p:cNvSpPr txBox="1"/>
          <p:nvPr/>
        </p:nvSpPr>
        <p:spPr>
          <a:xfrm>
            <a:off x="6555660" y="2017260"/>
            <a:ext cx="784614" cy="523220"/>
          </a:xfrm>
          <a:prstGeom prst="rect">
            <a:avLst/>
          </a:prstGeom>
          <a:noFill/>
        </p:spPr>
        <p:txBody>
          <a:bodyPr wrap="square" rtlCol="0">
            <a:spAutoFit/>
          </a:bodyPr>
          <a:lstStyle/>
          <a:p>
            <a:pPr algn="ctr"/>
            <a:r>
              <a:rPr lang="ko-KR" altLang="en-US" sz="1400" b="1">
                <a:solidFill>
                  <a:srgbClr val="FF0000"/>
                </a:solidFill>
              </a:rPr>
              <a:t>학습</a:t>
            </a:r>
            <a:endParaRPr lang="en-US" altLang="ko-KR" sz="1400" b="1">
              <a:solidFill>
                <a:srgbClr val="FF0000"/>
              </a:solidFill>
            </a:endParaRPr>
          </a:p>
          <a:p>
            <a:pPr algn="ctr"/>
            <a:r>
              <a:rPr lang="ko-KR" altLang="en-US" sz="1400" b="1">
                <a:solidFill>
                  <a:srgbClr val="FF0000"/>
                </a:solidFill>
              </a:rPr>
              <a:t>기간</a:t>
            </a:r>
          </a:p>
        </p:txBody>
      </p:sp>
      <p:sp>
        <p:nvSpPr>
          <p:cNvPr id="8" name="직사각형 7">
            <a:extLst>
              <a:ext uri="{FF2B5EF4-FFF2-40B4-BE49-F238E27FC236}">
                <a16:creationId xmlns:a16="http://schemas.microsoft.com/office/drawing/2014/main" id="{CC6525B4-D324-4EF9-8F6B-A0029A945015}"/>
              </a:ext>
            </a:extLst>
          </p:cNvPr>
          <p:cNvSpPr/>
          <p:nvPr/>
        </p:nvSpPr>
        <p:spPr>
          <a:xfrm>
            <a:off x="7393501" y="1984187"/>
            <a:ext cx="846562" cy="356120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C183778-791F-49E7-AA06-FF5484D05CCE}"/>
              </a:ext>
            </a:extLst>
          </p:cNvPr>
          <p:cNvSpPr txBox="1"/>
          <p:nvPr/>
        </p:nvSpPr>
        <p:spPr>
          <a:xfrm>
            <a:off x="7456918" y="2027815"/>
            <a:ext cx="719728" cy="523220"/>
          </a:xfrm>
          <a:prstGeom prst="rect">
            <a:avLst/>
          </a:prstGeom>
          <a:noFill/>
        </p:spPr>
        <p:txBody>
          <a:bodyPr wrap="square" rtlCol="0">
            <a:spAutoFit/>
          </a:bodyPr>
          <a:lstStyle/>
          <a:p>
            <a:pPr algn="ctr"/>
            <a:r>
              <a:rPr lang="ko-KR" altLang="en-US" sz="1400" b="1">
                <a:solidFill>
                  <a:srgbClr val="0070C0"/>
                </a:solidFill>
              </a:rPr>
              <a:t>테스트</a:t>
            </a:r>
            <a:endParaRPr lang="en-US" altLang="ko-KR" sz="1400" b="1">
              <a:solidFill>
                <a:srgbClr val="0070C0"/>
              </a:solidFill>
            </a:endParaRPr>
          </a:p>
          <a:p>
            <a:pPr algn="ctr"/>
            <a:r>
              <a:rPr lang="ko-KR" altLang="en-US" sz="1400" b="1">
                <a:solidFill>
                  <a:srgbClr val="0070C0"/>
                </a:solidFill>
              </a:rPr>
              <a:t>기간</a:t>
            </a:r>
          </a:p>
        </p:txBody>
      </p:sp>
      <p:sp>
        <p:nvSpPr>
          <p:cNvPr id="16" name="TextBox 15">
            <a:extLst>
              <a:ext uri="{FF2B5EF4-FFF2-40B4-BE49-F238E27FC236}">
                <a16:creationId xmlns:a16="http://schemas.microsoft.com/office/drawing/2014/main" id="{E78DB766-E771-428A-A15F-B092A159C1D6}"/>
              </a:ext>
            </a:extLst>
          </p:cNvPr>
          <p:cNvSpPr txBox="1"/>
          <p:nvPr/>
        </p:nvSpPr>
        <p:spPr>
          <a:xfrm>
            <a:off x="4887977" y="5761373"/>
            <a:ext cx="2416046" cy="369332"/>
          </a:xfrm>
          <a:prstGeom prst="rect">
            <a:avLst/>
          </a:prstGeom>
          <a:noFill/>
        </p:spPr>
        <p:txBody>
          <a:bodyPr wrap="none" rtlCol="0">
            <a:spAutoFit/>
          </a:bodyPr>
          <a:lstStyle/>
          <a:p>
            <a:r>
              <a:rPr lang="ko-KR" altLang="en-US" b="1">
                <a:latin typeface="+mj-ea"/>
                <a:ea typeface="+mj-ea"/>
              </a:rPr>
              <a:t>그림 </a:t>
            </a:r>
            <a:r>
              <a:rPr lang="en-US" altLang="ko-KR" b="1">
                <a:latin typeface="+mj-ea"/>
                <a:ea typeface="+mj-ea"/>
              </a:rPr>
              <a:t>3. S&amp;P500 </a:t>
            </a:r>
            <a:r>
              <a:rPr lang="ko-KR" altLang="en-US" b="1">
                <a:latin typeface="+mj-ea"/>
                <a:ea typeface="+mj-ea"/>
              </a:rPr>
              <a:t>지수</a:t>
            </a:r>
          </a:p>
        </p:txBody>
      </p:sp>
      <p:sp>
        <p:nvSpPr>
          <p:cNvPr id="18" name="제목 1">
            <a:extLst>
              <a:ext uri="{FF2B5EF4-FFF2-40B4-BE49-F238E27FC236}">
                <a16:creationId xmlns:a16="http://schemas.microsoft.com/office/drawing/2014/main" id="{E26E4365-0E62-4273-983E-A2CC52574A87}"/>
              </a:ext>
            </a:extLst>
          </p:cNvPr>
          <p:cNvSpPr>
            <a:spLocks noGrp="1"/>
          </p:cNvSpPr>
          <p:nvPr>
            <p:ph type="title"/>
          </p:nvPr>
        </p:nvSpPr>
        <p:spPr>
          <a:xfrm>
            <a:off x="1097280" y="286603"/>
            <a:ext cx="10058400" cy="1450757"/>
          </a:xfrm>
        </p:spPr>
        <p:txBody>
          <a:bodyPr anchor="b"/>
          <a:lstStyle/>
          <a:p>
            <a:r>
              <a:rPr lang="en-US" altLang="ko-KR" b="1" dirty="0">
                <a:latin typeface="+mj-ea"/>
              </a:rPr>
              <a:t>2.3 </a:t>
            </a:r>
            <a:r>
              <a:rPr lang="ko-KR" altLang="en-US" sz="4800" b="1" dirty="0">
                <a:latin typeface="+mj-ea"/>
                <a:ea typeface="+mj-ea"/>
              </a:rPr>
              <a:t>기존 연구의 한계점</a:t>
            </a:r>
            <a:endParaRPr lang="ko-KR" altLang="en-US" b="1" dirty="0">
              <a:latin typeface="+mj-ea"/>
            </a:endParaRPr>
          </a:p>
        </p:txBody>
      </p:sp>
      <p:sp>
        <p:nvSpPr>
          <p:cNvPr id="10" name="화살표: 원형 9">
            <a:extLst>
              <a:ext uri="{FF2B5EF4-FFF2-40B4-BE49-F238E27FC236}">
                <a16:creationId xmlns:a16="http://schemas.microsoft.com/office/drawing/2014/main" id="{2827C0EB-640F-4C34-8DCA-1E14C806C4DD}"/>
              </a:ext>
            </a:extLst>
          </p:cNvPr>
          <p:cNvSpPr/>
          <p:nvPr/>
        </p:nvSpPr>
        <p:spPr>
          <a:xfrm flipV="1">
            <a:off x="6832313" y="2069243"/>
            <a:ext cx="1114258" cy="998282"/>
          </a:xfrm>
          <a:prstGeom prst="circularArrow">
            <a:avLst>
              <a:gd name="adj1" fmla="val 12500"/>
              <a:gd name="adj2" fmla="val 1142319"/>
              <a:gd name="adj3" fmla="val 20457681"/>
              <a:gd name="adj4" fmla="val 10800000"/>
              <a:gd name="adj5" fmla="val 15183"/>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a:solidFill>
                <a:schemeClr val="tx1"/>
              </a:solidFill>
            </a:endParaRPr>
          </a:p>
        </p:txBody>
      </p:sp>
      <p:sp>
        <p:nvSpPr>
          <p:cNvPr id="11" name="TextBox 10">
            <a:extLst>
              <a:ext uri="{FF2B5EF4-FFF2-40B4-BE49-F238E27FC236}">
                <a16:creationId xmlns:a16="http://schemas.microsoft.com/office/drawing/2014/main" id="{1782510A-98B0-4431-91A7-6E55182B6B45}"/>
              </a:ext>
            </a:extLst>
          </p:cNvPr>
          <p:cNvSpPr txBox="1"/>
          <p:nvPr/>
        </p:nvSpPr>
        <p:spPr>
          <a:xfrm>
            <a:off x="6297688" y="3024646"/>
            <a:ext cx="2191626" cy="369332"/>
          </a:xfrm>
          <a:prstGeom prst="rect">
            <a:avLst/>
          </a:prstGeom>
          <a:noFill/>
        </p:spPr>
        <p:txBody>
          <a:bodyPr wrap="none" rtlCol="0">
            <a:spAutoFit/>
          </a:bodyPr>
          <a:lstStyle/>
          <a:p>
            <a:r>
              <a:rPr lang="ko-KR" altLang="en-US" b="1" dirty="0"/>
              <a:t>성능이 이어지는가</a:t>
            </a:r>
            <a:r>
              <a:rPr lang="en-US" altLang="ko-KR" b="1" dirty="0"/>
              <a:t>?</a:t>
            </a:r>
            <a:endParaRPr lang="ko-KR" altLang="en-US" b="1" dirty="0"/>
          </a:p>
        </p:txBody>
      </p:sp>
      <p:sp>
        <p:nvSpPr>
          <p:cNvPr id="12" name="TextBox 11">
            <a:extLst>
              <a:ext uri="{FF2B5EF4-FFF2-40B4-BE49-F238E27FC236}">
                <a16:creationId xmlns:a16="http://schemas.microsoft.com/office/drawing/2014/main" id="{D31CA381-D3EC-443C-BB82-9D2A00E7D980}"/>
              </a:ext>
            </a:extLst>
          </p:cNvPr>
          <p:cNvSpPr txBox="1"/>
          <p:nvPr/>
        </p:nvSpPr>
        <p:spPr>
          <a:xfrm>
            <a:off x="2324142" y="2467986"/>
            <a:ext cx="3706464" cy="869790"/>
          </a:xfrm>
          <a:prstGeom prst="rect">
            <a:avLst/>
          </a:prstGeom>
          <a:solidFill>
            <a:srgbClr val="D9D9D9"/>
          </a:solidFill>
        </p:spPr>
        <p:txBody>
          <a:bodyPr wrap="none" rtlCol="0" anchor="ctr">
            <a:spAutoFit/>
          </a:bodyPr>
          <a:lstStyle/>
          <a:p>
            <a:pPr>
              <a:lnSpc>
                <a:spcPct val="150000"/>
              </a:lnSpc>
            </a:pPr>
            <a:r>
              <a:rPr lang="ko-KR" altLang="en-US" b="1" dirty="0">
                <a:latin typeface="+mj-ea"/>
              </a:rPr>
              <a:t>한계점 </a:t>
            </a:r>
            <a:r>
              <a:rPr lang="en-US" altLang="ko-KR" b="1" dirty="0">
                <a:latin typeface="+mj-ea"/>
              </a:rPr>
              <a:t>1. </a:t>
            </a:r>
            <a:r>
              <a:rPr lang="ko-KR" altLang="en-US" b="1" dirty="0">
                <a:latin typeface="+mj-ea"/>
              </a:rPr>
              <a:t>일반화 성능 부족</a:t>
            </a:r>
            <a:endParaRPr lang="en-US" altLang="ko-KR" b="1" dirty="0">
              <a:latin typeface="+mj-ea"/>
              <a:ea typeface="+mj-ea"/>
            </a:endParaRPr>
          </a:p>
          <a:p>
            <a:pPr>
              <a:lnSpc>
                <a:spcPct val="150000"/>
              </a:lnSpc>
            </a:pPr>
            <a:r>
              <a:rPr lang="ko-KR" altLang="en-US" b="1" dirty="0">
                <a:latin typeface="+mj-ea"/>
                <a:ea typeface="+mj-ea"/>
              </a:rPr>
              <a:t>한계점 </a:t>
            </a:r>
            <a:r>
              <a:rPr lang="en-US" altLang="ko-KR" b="1" dirty="0">
                <a:latin typeface="+mj-ea"/>
                <a:ea typeface="+mj-ea"/>
              </a:rPr>
              <a:t>2. </a:t>
            </a:r>
            <a:r>
              <a:rPr lang="ko-KR" altLang="en-US" b="1" dirty="0">
                <a:latin typeface="+mj-ea"/>
                <a:ea typeface="+mj-ea"/>
              </a:rPr>
              <a:t>하나의 목적함수만 사용</a:t>
            </a:r>
            <a:endParaRPr lang="en-US" altLang="ko-KR" b="1" dirty="0">
              <a:latin typeface="+mj-ea"/>
              <a:ea typeface="+mj-ea"/>
            </a:endParaRPr>
          </a:p>
        </p:txBody>
      </p:sp>
    </p:spTree>
    <p:extLst>
      <p:ext uri="{BB962C8B-B14F-4D97-AF65-F5344CB8AC3E}">
        <p14:creationId xmlns:p14="http://schemas.microsoft.com/office/powerpoint/2010/main" val="2699991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031F17-1598-45D2-920F-1EF4F19A2D1D}"/>
              </a:ext>
            </a:extLst>
          </p:cNvPr>
          <p:cNvSpPr txBox="1"/>
          <p:nvPr/>
        </p:nvSpPr>
        <p:spPr>
          <a:xfrm>
            <a:off x="3656870" y="2875002"/>
            <a:ext cx="4878259" cy="1107996"/>
          </a:xfrm>
          <a:prstGeom prst="rect">
            <a:avLst/>
          </a:prstGeom>
          <a:noFill/>
        </p:spPr>
        <p:txBody>
          <a:bodyPr wrap="none" rtlCol="0">
            <a:spAutoFit/>
          </a:bodyPr>
          <a:lstStyle/>
          <a:p>
            <a:pPr algn="ctr"/>
            <a:r>
              <a:rPr lang="en-US" altLang="ko-KR" sz="6600" b="1">
                <a:latin typeface="+mj-ea"/>
                <a:ea typeface="+mj-ea"/>
              </a:rPr>
              <a:t>3. </a:t>
            </a:r>
            <a:r>
              <a:rPr lang="ko-KR" altLang="en-US" sz="6600" b="1">
                <a:latin typeface="+mj-ea"/>
                <a:ea typeface="+mj-ea"/>
              </a:rPr>
              <a:t>제안 방법</a:t>
            </a:r>
          </a:p>
        </p:txBody>
      </p:sp>
    </p:spTree>
    <p:extLst>
      <p:ext uri="{BB962C8B-B14F-4D97-AF65-F5344CB8AC3E}">
        <p14:creationId xmlns:p14="http://schemas.microsoft.com/office/powerpoint/2010/main" val="2968652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normAutofit/>
          </a:bodyPr>
          <a:lstStyle/>
          <a:p>
            <a:r>
              <a:rPr lang="en-US" altLang="ko-KR" sz="4000" b="1" dirty="0">
                <a:latin typeface="+mj-ea"/>
              </a:rPr>
              <a:t>3.1 </a:t>
            </a:r>
            <a:r>
              <a:rPr lang="ko-KR" altLang="en-US" sz="4000" b="1" dirty="0">
                <a:latin typeface="+mj-ea"/>
              </a:rPr>
              <a:t>기존 연구들의 한계점에 따른 제안 방법</a:t>
            </a:r>
          </a:p>
        </p:txBody>
      </p:sp>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1097280" y="1845734"/>
            <a:ext cx="10058400" cy="4047722"/>
          </a:xfrm>
        </p:spPr>
        <p:txBody>
          <a:bodyPr>
            <a:normAutofit lnSpcReduction="10000"/>
          </a:bodyPr>
          <a:lstStyle/>
          <a:p>
            <a:pPr marL="749808" lvl="1" indent="-457200">
              <a:lnSpc>
                <a:spcPct val="150000"/>
              </a:lnSpc>
              <a:buFont typeface="+mj-lt"/>
              <a:buAutoNum type="arabicPeriod"/>
            </a:pPr>
            <a:r>
              <a:rPr lang="ko-KR" altLang="en-US" sz="2800" b="1" dirty="0">
                <a:solidFill>
                  <a:schemeClr val="tx1"/>
                </a:solidFill>
                <a:latin typeface="+mn-ea"/>
              </a:rPr>
              <a:t>일반화 성능을 올리기 위한 방법 부족</a:t>
            </a:r>
            <a:br>
              <a:rPr lang="en-US" altLang="ko-KR" sz="2800" b="1" dirty="0">
                <a:solidFill>
                  <a:schemeClr val="tx1"/>
                </a:solidFill>
                <a:latin typeface="+mn-ea"/>
              </a:rPr>
            </a:br>
            <a:r>
              <a:rPr lang="ko-KR" altLang="en-US" sz="2400" dirty="0">
                <a:solidFill>
                  <a:schemeClr val="tx1"/>
                </a:solidFill>
                <a:latin typeface="+mn-ea"/>
              </a:rPr>
              <a:t>→ </a:t>
            </a:r>
            <a:r>
              <a:rPr lang="en-US" altLang="ko-KR" sz="2400" b="1" dirty="0">
                <a:solidFill>
                  <a:srgbClr val="0070C0"/>
                </a:solidFill>
                <a:latin typeface="+mn-ea"/>
              </a:rPr>
              <a:t>3</a:t>
            </a:r>
            <a:r>
              <a:rPr lang="ko-KR" altLang="en-US" sz="2400" b="1" dirty="0">
                <a:solidFill>
                  <a:srgbClr val="0070C0"/>
                </a:solidFill>
                <a:latin typeface="+mn-ea"/>
              </a:rPr>
              <a:t>단계 포트폴리오 선택 알고리즘</a:t>
            </a:r>
            <a:br>
              <a:rPr lang="en-US" altLang="ko-KR" sz="2400" dirty="0">
                <a:solidFill>
                  <a:schemeClr val="tx1"/>
                </a:solidFill>
                <a:latin typeface="+mn-ea"/>
              </a:rPr>
            </a:br>
            <a:r>
              <a:rPr lang="ko-KR" altLang="en-US" sz="2400" dirty="0">
                <a:solidFill>
                  <a:schemeClr val="tx1"/>
                </a:solidFill>
                <a:latin typeface="+mn-ea"/>
              </a:rPr>
              <a:t>→ 목적함수와 일반화 성능을 위한 높이기 위한 지표를 조합</a:t>
            </a:r>
            <a:endParaRPr lang="en-US" altLang="ko-KR" sz="2400" dirty="0">
              <a:solidFill>
                <a:schemeClr val="tx1"/>
              </a:solidFill>
              <a:latin typeface="+mn-ea"/>
            </a:endParaRPr>
          </a:p>
          <a:p>
            <a:pPr marL="749808" lvl="1" indent="-457200">
              <a:lnSpc>
                <a:spcPct val="150000"/>
              </a:lnSpc>
              <a:buFont typeface="+mj-lt"/>
              <a:buAutoNum type="arabicPeriod"/>
            </a:pPr>
            <a:endParaRPr lang="en-US" altLang="ko-KR" sz="2400" b="1" dirty="0">
              <a:solidFill>
                <a:schemeClr val="tx1"/>
              </a:solidFill>
              <a:latin typeface="+mn-ea"/>
            </a:endParaRPr>
          </a:p>
          <a:p>
            <a:pPr marL="749808" lvl="1" indent="-457200">
              <a:lnSpc>
                <a:spcPct val="150000"/>
              </a:lnSpc>
              <a:buFont typeface="+mj-lt"/>
              <a:buAutoNum type="arabicPeriod"/>
            </a:pPr>
            <a:r>
              <a:rPr lang="ko-KR" altLang="en-US" sz="2800" b="1" dirty="0">
                <a:solidFill>
                  <a:schemeClr val="tx1"/>
                </a:solidFill>
                <a:latin typeface="+mn-ea"/>
              </a:rPr>
              <a:t>하나의 목적함수만을 사용</a:t>
            </a:r>
            <a:br>
              <a:rPr lang="en-US" altLang="ko-KR" sz="2400" b="1" dirty="0">
                <a:solidFill>
                  <a:schemeClr val="tx1"/>
                </a:solidFill>
                <a:latin typeface="+mn-ea"/>
              </a:rPr>
            </a:br>
            <a:r>
              <a:rPr lang="ko-KR" altLang="en-US" sz="2400" dirty="0">
                <a:solidFill>
                  <a:schemeClr val="tx1"/>
                </a:solidFill>
                <a:latin typeface="+mn-ea"/>
              </a:rPr>
              <a:t>→</a:t>
            </a:r>
            <a:r>
              <a:rPr lang="en-US" altLang="ko-KR" sz="2400" dirty="0">
                <a:solidFill>
                  <a:schemeClr val="tx1"/>
                </a:solidFill>
                <a:latin typeface="+mn-ea"/>
              </a:rPr>
              <a:t> </a:t>
            </a:r>
            <a:r>
              <a:rPr lang="ko-KR" altLang="en-US" sz="2400" b="1" dirty="0">
                <a:solidFill>
                  <a:srgbClr val="0070C0"/>
                </a:solidFill>
                <a:latin typeface="+mn-ea"/>
              </a:rPr>
              <a:t>앙상블 학습</a:t>
            </a:r>
            <a:br>
              <a:rPr lang="en-US" altLang="ko-KR" sz="2400" dirty="0">
                <a:solidFill>
                  <a:schemeClr val="tx1"/>
                </a:solidFill>
                <a:latin typeface="+mn-ea"/>
              </a:rPr>
            </a:br>
            <a:r>
              <a:rPr lang="ko-KR" altLang="en-US" sz="2400" dirty="0">
                <a:solidFill>
                  <a:schemeClr val="tx1"/>
                </a:solidFill>
                <a:latin typeface="+mn-ea"/>
              </a:rPr>
              <a:t>→</a:t>
            </a:r>
            <a:r>
              <a:rPr lang="en-US" altLang="ko-KR" sz="2400" dirty="0">
                <a:solidFill>
                  <a:schemeClr val="tx1"/>
                </a:solidFill>
                <a:latin typeface="+mn-ea"/>
              </a:rPr>
              <a:t> </a:t>
            </a:r>
            <a:r>
              <a:rPr lang="ko-KR" altLang="en-US" sz="2400" dirty="0">
                <a:solidFill>
                  <a:schemeClr val="tx1"/>
                </a:solidFill>
                <a:latin typeface="+mn-ea"/>
              </a:rPr>
              <a:t>여러가지 목적함수들을 적절히 조합</a:t>
            </a:r>
            <a:endParaRPr lang="en-US" altLang="ko-KR" sz="2400" dirty="0">
              <a:solidFill>
                <a:schemeClr val="tx1"/>
              </a:solidFill>
              <a:latin typeface="+mn-ea"/>
            </a:endParaRPr>
          </a:p>
        </p:txBody>
      </p:sp>
    </p:spTree>
    <p:extLst>
      <p:ext uri="{BB962C8B-B14F-4D97-AF65-F5344CB8AC3E}">
        <p14:creationId xmlns:p14="http://schemas.microsoft.com/office/powerpoint/2010/main" val="1265638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lang="en-US" altLang="ko-KR" b="1" dirty="0">
                <a:latin typeface="+mj-ea"/>
              </a:rPr>
              <a:t>3.2 </a:t>
            </a:r>
            <a:r>
              <a:rPr lang="ko-KR" altLang="en-US" b="1" dirty="0">
                <a:latin typeface="+mj-ea"/>
              </a:rPr>
              <a:t>진화 알고리즘</a:t>
            </a:r>
          </a:p>
        </p:txBody>
      </p:sp>
      <p:grpSp>
        <p:nvGrpSpPr>
          <p:cNvPr id="7" name="그룹 6">
            <a:extLst>
              <a:ext uri="{FF2B5EF4-FFF2-40B4-BE49-F238E27FC236}">
                <a16:creationId xmlns:a16="http://schemas.microsoft.com/office/drawing/2014/main" id="{8DADC44F-5770-4794-86AA-8567F6B7597C}"/>
              </a:ext>
            </a:extLst>
          </p:cNvPr>
          <p:cNvGrpSpPr/>
          <p:nvPr/>
        </p:nvGrpSpPr>
        <p:grpSpPr>
          <a:xfrm>
            <a:off x="0" y="2223012"/>
            <a:ext cx="12205913" cy="3246390"/>
            <a:chOff x="0" y="2546398"/>
            <a:chExt cx="12205913" cy="3246390"/>
          </a:xfrm>
        </p:grpSpPr>
        <p:pic>
          <p:nvPicPr>
            <p:cNvPr id="16" name="그림 15">
              <a:extLst>
                <a:ext uri="{FF2B5EF4-FFF2-40B4-BE49-F238E27FC236}">
                  <a16:creationId xmlns:a16="http://schemas.microsoft.com/office/drawing/2014/main" id="{96037296-6D4C-4567-A9AC-928931AC51F5}"/>
                </a:ext>
              </a:extLst>
            </p:cNvPr>
            <p:cNvPicPr>
              <a:picLocks noChangeAspect="1"/>
            </p:cNvPicPr>
            <p:nvPr/>
          </p:nvPicPr>
          <p:blipFill>
            <a:blip r:embed="rId2"/>
            <a:stretch>
              <a:fillRect/>
            </a:stretch>
          </p:blipFill>
          <p:spPr>
            <a:xfrm>
              <a:off x="6861504" y="2546398"/>
              <a:ext cx="5344409" cy="2941911"/>
            </a:xfrm>
            <a:prstGeom prst="rect">
              <a:avLst/>
            </a:prstGeom>
          </p:spPr>
        </p:pic>
        <p:pic>
          <p:nvPicPr>
            <p:cNvPr id="17" name="그림 16">
              <a:extLst>
                <a:ext uri="{FF2B5EF4-FFF2-40B4-BE49-F238E27FC236}">
                  <a16:creationId xmlns:a16="http://schemas.microsoft.com/office/drawing/2014/main" id="{FBD04BE0-BA1C-4C47-B967-363ED0C50486}"/>
                </a:ext>
              </a:extLst>
            </p:cNvPr>
            <p:cNvPicPr>
              <a:picLocks noChangeAspect="1"/>
            </p:cNvPicPr>
            <p:nvPr/>
          </p:nvPicPr>
          <p:blipFill>
            <a:blip r:embed="rId3"/>
            <a:stretch>
              <a:fillRect/>
            </a:stretch>
          </p:blipFill>
          <p:spPr>
            <a:xfrm>
              <a:off x="0" y="2646604"/>
              <a:ext cx="6798071" cy="2741500"/>
            </a:xfrm>
            <a:prstGeom prst="rect">
              <a:avLst/>
            </a:prstGeom>
          </p:spPr>
        </p:pic>
        <p:pic>
          <p:nvPicPr>
            <p:cNvPr id="18" name="그림 17">
              <a:extLst>
                <a:ext uri="{FF2B5EF4-FFF2-40B4-BE49-F238E27FC236}">
                  <a16:creationId xmlns:a16="http://schemas.microsoft.com/office/drawing/2014/main" id="{85A1F8B7-53A9-421A-968C-A8F7643E0DEE}"/>
                </a:ext>
              </a:extLst>
            </p:cNvPr>
            <p:cNvPicPr>
              <a:picLocks noChangeAspect="1"/>
            </p:cNvPicPr>
            <p:nvPr/>
          </p:nvPicPr>
          <p:blipFill>
            <a:blip r:embed="rId4"/>
            <a:stretch>
              <a:fillRect/>
            </a:stretch>
          </p:blipFill>
          <p:spPr>
            <a:xfrm>
              <a:off x="173671" y="5533352"/>
              <a:ext cx="6392902" cy="259436"/>
            </a:xfrm>
            <a:prstGeom prst="rect">
              <a:avLst/>
            </a:prstGeom>
          </p:spPr>
        </p:pic>
        <p:pic>
          <p:nvPicPr>
            <p:cNvPr id="19" name="그림 18">
              <a:extLst>
                <a:ext uri="{FF2B5EF4-FFF2-40B4-BE49-F238E27FC236}">
                  <a16:creationId xmlns:a16="http://schemas.microsoft.com/office/drawing/2014/main" id="{1C38AA01-1E62-4C8A-BFB7-6699496C543C}"/>
                </a:ext>
              </a:extLst>
            </p:cNvPr>
            <p:cNvPicPr>
              <a:picLocks noChangeAspect="1"/>
            </p:cNvPicPr>
            <p:nvPr/>
          </p:nvPicPr>
          <p:blipFill>
            <a:blip r:embed="rId5"/>
            <a:stretch>
              <a:fillRect/>
            </a:stretch>
          </p:blipFill>
          <p:spPr>
            <a:xfrm>
              <a:off x="6884267" y="5564735"/>
              <a:ext cx="5167618" cy="202886"/>
            </a:xfrm>
            <a:prstGeom prst="rect">
              <a:avLst/>
            </a:prstGeom>
          </p:spPr>
        </p:pic>
      </p:grpSp>
      <p:sp>
        <p:nvSpPr>
          <p:cNvPr id="4" name="TextBox 3">
            <a:extLst>
              <a:ext uri="{FF2B5EF4-FFF2-40B4-BE49-F238E27FC236}">
                <a16:creationId xmlns:a16="http://schemas.microsoft.com/office/drawing/2014/main" id="{1C472528-DB25-4D19-8B25-71B89FE9B315}"/>
              </a:ext>
            </a:extLst>
          </p:cNvPr>
          <p:cNvSpPr txBox="1"/>
          <p:nvPr/>
        </p:nvSpPr>
        <p:spPr>
          <a:xfrm>
            <a:off x="4388664" y="5650575"/>
            <a:ext cx="3475631" cy="369332"/>
          </a:xfrm>
          <a:prstGeom prst="rect">
            <a:avLst/>
          </a:prstGeom>
          <a:noFill/>
        </p:spPr>
        <p:txBody>
          <a:bodyPr wrap="none" rtlCol="0">
            <a:spAutoFit/>
          </a:bodyPr>
          <a:lstStyle/>
          <a:p>
            <a:r>
              <a:rPr lang="ko-KR" altLang="en-US" b="1">
                <a:latin typeface="+mj-ea"/>
                <a:ea typeface="+mj-ea"/>
              </a:rPr>
              <a:t>그림 </a:t>
            </a:r>
            <a:r>
              <a:rPr lang="en-US" altLang="ko-KR" b="1">
                <a:latin typeface="+mj-ea"/>
                <a:ea typeface="+mj-ea"/>
              </a:rPr>
              <a:t>4. </a:t>
            </a:r>
            <a:r>
              <a:rPr lang="ko-KR" altLang="en-US" b="1">
                <a:latin typeface="+mj-ea"/>
                <a:ea typeface="+mj-ea"/>
              </a:rPr>
              <a:t>진화 알고리즘의 개요도</a:t>
            </a:r>
          </a:p>
        </p:txBody>
      </p:sp>
    </p:spTree>
    <p:extLst>
      <p:ext uri="{BB962C8B-B14F-4D97-AF65-F5344CB8AC3E}">
        <p14:creationId xmlns:p14="http://schemas.microsoft.com/office/powerpoint/2010/main" val="2570085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lang="en-US" altLang="ko-KR" b="1" dirty="0">
                <a:latin typeface="+mj-ea"/>
              </a:rPr>
              <a:t>3.3 3</a:t>
            </a:r>
            <a:r>
              <a:rPr lang="ko-KR" altLang="en-US" b="1" dirty="0">
                <a:latin typeface="+mj-ea"/>
              </a:rPr>
              <a:t>단계 포트폴리오 선택 알고리즘</a:t>
            </a:r>
          </a:p>
        </p:txBody>
      </p:sp>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1097280" y="1845734"/>
            <a:ext cx="10058400" cy="4336952"/>
          </a:xfrm>
        </p:spPr>
        <p:txBody>
          <a:bodyPr>
            <a:normAutofit lnSpcReduction="10000"/>
          </a:bodyPr>
          <a:lstStyle/>
          <a:p>
            <a:pPr lvl="3" indent="-457200">
              <a:lnSpc>
                <a:spcPct val="150000"/>
              </a:lnSpc>
              <a:buFont typeface="+mj-lt"/>
              <a:buAutoNum type="arabicPeriod"/>
            </a:pPr>
            <a:r>
              <a:rPr lang="en-US" altLang="ko-KR" sz="1800" b="1" dirty="0">
                <a:latin typeface="+mj-ea"/>
                <a:ea typeface="+mj-ea"/>
                <a:cs typeface="KoPubWorld돋움체 Medium" panose="00000600000000000000" pitchFamily="2" charset="-127"/>
              </a:rPr>
              <a:t>1</a:t>
            </a:r>
            <a:r>
              <a:rPr lang="ko-KR" altLang="en-US" sz="1800" b="1" dirty="0">
                <a:latin typeface="+mj-ea"/>
                <a:ea typeface="+mj-ea"/>
                <a:cs typeface="KoPubWorld돋움체 Medium" panose="00000600000000000000" pitchFamily="2" charset="-127"/>
              </a:rPr>
              <a:t>단계</a:t>
            </a:r>
            <a:r>
              <a:rPr lang="en-US" altLang="ko-KR" sz="1800" b="1" dirty="0">
                <a:latin typeface="+mj-ea"/>
                <a:ea typeface="+mj-ea"/>
                <a:cs typeface="KoPubWorld돋움체 Medium" panose="00000600000000000000" pitchFamily="2" charset="-127"/>
              </a:rPr>
              <a:t>:</a:t>
            </a:r>
            <a:r>
              <a:rPr lang="ko-KR" altLang="en-US" sz="1800" b="1" dirty="0">
                <a:latin typeface="+mj-ea"/>
                <a:ea typeface="+mj-ea"/>
                <a:cs typeface="KoPubWorld돋움체 Medium" panose="00000600000000000000" pitchFamily="2" charset="-127"/>
              </a:rPr>
              <a:t> 자산 선택</a:t>
            </a:r>
            <a:br>
              <a:rPr lang="en-US" altLang="ko-KR" sz="1800" b="1" dirty="0">
                <a:latin typeface="+mj-ea"/>
                <a:ea typeface="+mj-ea"/>
                <a:cs typeface="KoPubWorld돋움체 Medium" panose="00000600000000000000" pitchFamily="2" charset="-127"/>
              </a:rPr>
            </a:br>
            <a:r>
              <a:rPr lang="ko-KR" altLang="en-US" sz="1600" dirty="0">
                <a:latin typeface="+mj-ea"/>
                <a:ea typeface="+mj-ea"/>
                <a:cs typeface="KoPubWorld돋움체 Medium" panose="00000600000000000000" pitchFamily="2" charset="-127"/>
              </a:rPr>
              <a:t>몬테카를로 유전 알고리즘</a:t>
            </a:r>
            <a:r>
              <a:rPr lang="en-US" altLang="ko-KR" sz="1600" dirty="0">
                <a:latin typeface="+mj-ea"/>
                <a:ea typeface="+mj-ea"/>
                <a:cs typeface="KoPubWorld돋움체 Medium" panose="00000600000000000000" pitchFamily="2" charset="-127"/>
              </a:rPr>
              <a:t>[11,14,17-19]</a:t>
            </a:r>
            <a:r>
              <a:rPr lang="ko-KR" altLang="en-US" sz="1600" dirty="0">
                <a:latin typeface="+mj-ea"/>
                <a:ea typeface="+mj-ea"/>
                <a:cs typeface="KoPubWorld돋움체 Medium" panose="00000600000000000000" pitchFamily="2" charset="-127"/>
              </a:rPr>
              <a:t> 적용</a:t>
            </a:r>
            <a:br>
              <a:rPr lang="en-US" altLang="ko-KR" sz="1600" dirty="0">
                <a:latin typeface="+mj-ea"/>
                <a:ea typeface="+mj-ea"/>
                <a:cs typeface="KoPubWorld돋움체 Medium" panose="00000600000000000000" pitchFamily="2" charset="-127"/>
              </a:rPr>
            </a:br>
            <a:r>
              <a:rPr lang="ko-KR" altLang="en-US" sz="1600" dirty="0">
                <a:latin typeface="+mj-ea"/>
                <a:ea typeface="+mj-ea"/>
                <a:cs typeface="KoPubWorld돋움체 Medium" panose="00000600000000000000" pitchFamily="2" charset="-127"/>
              </a:rPr>
              <a:t>최적의 목적함수 값을 갖는 동일 가중치 포트폴리오들</a:t>
            </a:r>
            <a:r>
              <a:rPr lang="en-US" altLang="ko-KR" sz="1600" b="1" dirty="0">
                <a:solidFill>
                  <a:srgbClr val="0070C0"/>
                </a:solidFill>
                <a:latin typeface="+mj-ea"/>
                <a:ea typeface="+mj-ea"/>
                <a:cs typeface="KoPubWorld돋움체 Medium" panose="00000600000000000000" pitchFamily="2" charset="-127"/>
              </a:rPr>
              <a:t>(</a:t>
            </a:r>
            <a:r>
              <a:rPr lang="ko-KR" altLang="en-US" sz="1600" b="1" dirty="0">
                <a:solidFill>
                  <a:srgbClr val="0070C0"/>
                </a:solidFill>
                <a:latin typeface="+mj-ea"/>
                <a:ea typeface="+mj-ea"/>
                <a:cs typeface="KoPubWorld돋움체 Medium" panose="00000600000000000000" pitchFamily="2" charset="-127"/>
              </a:rPr>
              <a:t>자산</a:t>
            </a:r>
            <a:r>
              <a:rPr lang="en-US" altLang="ko-KR" sz="1600" b="1" dirty="0">
                <a:solidFill>
                  <a:srgbClr val="0070C0"/>
                </a:solidFill>
                <a:latin typeface="+mj-ea"/>
                <a:ea typeface="+mj-ea"/>
                <a:cs typeface="KoPubWorld돋움체 Medium" panose="00000600000000000000" pitchFamily="2" charset="-127"/>
              </a:rPr>
              <a:t>)</a:t>
            </a:r>
            <a:r>
              <a:rPr lang="ko-KR" altLang="en-US" sz="1600" dirty="0">
                <a:latin typeface="+mj-ea"/>
                <a:ea typeface="+mj-ea"/>
                <a:cs typeface="KoPubWorld돋움체 Medium" panose="00000600000000000000" pitchFamily="2" charset="-127"/>
              </a:rPr>
              <a:t>을 생성</a:t>
            </a:r>
            <a:br>
              <a:rPr lang="en-US" altLang="ko-KR" sz="1600" dirty="0">
                <a:latin typeface="+mj-ea"/>
                <a:ea typeface="+mj-ea"/>
                <a:cs typeface="KoPubWorld돋움체 Medium" panose="00000600000000000000" pitchFamily="2" charset="-127"/>
              </a:rPr>
            </a:br>
            <a:endParaRPr lang="en-US" altLang="ko-KR" sz="1800" b="1" dirty="0">
              <a:latin typeface="+mj-ea"/>
              <a:ea typeface="+mj-ea"/>
              <a:cs typeface="KoPubWorld돋움체 Medium" panose="00000600000000000000" pitchFamily="2" charset="-127"/>
            </a:endParaRPr>
          </a:p>
          <a:p>
            <a:pPr lvl="3" indent="-457200">
              <a:lnSpc>
                <a:spcPct val="150000"/>
              </a:lnSpc>
              <a:buFont typeface="+mj-lt"/>
              <a:buAutoNum type="arabicPeriod"/>
            </a:pPr>
            <a:r>
              <a:rPr lang="en-US" altLang="ko-KR" sz="1800" b="1" dirty="0">
                <a:latin typeface="+mj-ea"/>
                <a:ea typeface="+mj-ea"/>
                <a:cs typeface="KoPubWorld돋움체 Medium" panose="00000600000000000000" pitchFamily="2" charset="-127"/>
              </a:rPr>
              <a:t>2</a:t>
            </a:r>
            <a:r>
              <a:rPr lang="ko-KR" altLang="en-US" sz="1800" b="1" dirty="0">
                <a:latin typeface="+mj-ea"/>
                <a:ea typeface="+mj-ea"/>
                <a:cs typeface="KoPubWorld돋움체 Medium" panose="00000600000000000000" pitchFamily="2" charset="-127"/>
              </a:rPr>
              <a:t>단계</a:t>
            </a:r>
            <a:r>
              <a:rPr lang="en-US" altLang="ko-KR" sz="1800" b="1" dirty="0">
                <a:latin typeface="+mj-ea"/>
                <a:ea typeface="+mj-ea"/>
                <a:cs typeface="KoPubWorld돋움체 Medium" panose="00000600000000000000" pitchFamily="2" charset="-127"/>
              </a:rPr>
              <a:t>:</a:t>
            </a:r>
            <a:r>
              <a:rPr lang="ko-KR" altLang="en-US" sz="1800" b="1" dirty="0">
                <a:latin typeface="+mj-ea"/>
                <a:ea typeface="+mj-ea"/>
                <a:cs typeface="KoPubWorld돋움체 Medium" panose="00000600000000000000" pitchFamily="2" charset="-127"/>
              </a:rPr>
              <a:t> 자본 할당</a:t>
            </a:r>
            <a:br>
              <a:rPr lang="en-US" altLang="ko-KR" sz="1800" dirty="0">
                <a:latin typeface="+mj-ea"/>
                <a:ea typeface="+mj-ea"/>
                <a:cs typeface="KoPubWorld돋움체 Medium" panose="00000600000000000000" pitchFamily="2" charset="-127"/>
              </a:rPr>
            </a:br>
            <a:r>
              <a:rPr lang="ko-KR" altLang="en-US" sz="1600" dirty="0">
                <a:latin typeface="+mj-ea"/>
                <a:ea typeface="+mj-ea"/>
                <a:cs typeface="KoPubWorld돋움체 Medium" panose="00000600000000000000" pitchFamily="2" charset="-127"/>
              </a:rPr>
              <a:t>차분 진화 알고리즘</a:t>
            </a:r>
            <a:r>
              <a:rPr lang="en-US" altLang="ko-KR" sz="1600" dirty="0">
                <a:latin typeface="+mj-ea"/>
                <a:ea typeface="+mj-ea"/>
                <a:cs typeface="KoPubWorld돋움체 Medium" panose="00000600000000000000" pitchFamily="2" charset="-127"/>
              </a:rPr>
              <a:t>[15,16]</a:t>
            </a:r>
            <a:r>
              <a:rPr lang="ko-KR" altLang="en-US" sz="1600" dirty="0">
                <a:latin typeface="+mj-ea"/>
                <a:ea typeface="+mj-ea"/>
                <a:cs typeface="KoPubWorld돋움체 Medium" panose="00000600000000000000" pitchFamily="2" charset="-127"/>
              </a:rPr>
              <a:t> 적용</a:t>
            </a:r>
            <a:br>
              <a:rPr lang="en-US" altLang="ko-KR" sz="1600" dirty="0">
                <a:latin typeface="+mj-ea"/>
                <a:ea typeface="+mj-ea"/>
                <a:cs typeface="KoPubWorld돋움체 Medium" panose="00000600000000000000" pitchFamily="2" charset="-127"/>
              </a:rPr>
            </a:br>
            <a:r>
              <a:rPr lang="ko-KR" altLang="en-US" sz="1600" dirty="0">
                <a:latin typeface="+mj-ea"/>
                <a:ea typeface="+mj-ea"/>
                <a:cs typeface="KoPubWorld돋움체 Medium" panose="00000600000000000000" pitchFamily="2" charset="-127"/>
              </a:rPr>
              <a:t>최적의 목적함수 값을 갖는 </a:t>
            </a:r>
            <a:r>
              <a:rPr lang="ko-KR" altLang="en-US" sz="1600" b="1" dirty="0">
                <a:solidFill>
                  <a:srgbClr val="0070C0"/>
                </a:solidFill>
                <a:latin typeface="+mj-ea"/>
                <a:ea typeface="+mj-ea"/>
                <a:cs typeface="KoPubWorld돋움체 Medium" panose="00000600000000000000" pitchFamily="2" charset="-127"/>
              </a:rPr>
              <a:t>편입비율</a:t>
            </a:r>
            <a:r>
              <a:rPr lang="ko-KR" altLang="en-US" sz="1600" dirty="0">
                <a:latin typeface="+mj-ea"/>
                <a:ea typeface="+mj-ea"/>
                <a:cs typeface="KoPubWorld돋움체 Medium" panose="00000600000000000000" pitchFamily="2" charset="-127"/>
              </a:rPr>
              <a:t>을 할당</a:t>
            </a:r>
            <a:br>
              <a:rPr lang="en-US" altLang="ko-KR" sz="1600" dirty="0">
                <a:latin typeface="+mj-ea"/>
                <a:ea typeface="+mj-ea"/>
                <a:cs typeface="KoPubWorld돋움체 Medium" panose="00000600000000000000" pitchFamily="2" charset="-127"/>
              </a:rPr>
            </a:br>
            <a:endParaRPr lang="en-US" altLang="ko-KR" sz="1800" dirty="0">
              <a:latin typeface="+mj-ea"/>
              <a:ea typeface="+mj-ea"/>
              <a:cs typeface="KoPubWorld돋움체 Medium" panose="00000600000000000000" pitchFamily="2" charset="-127"/>
            </a:endParaRPr>
          </a:p>
          <a:p>
            <a:pPr lvl="3" indent="-457200">
              <a:lnSpc>
                <a:spcPct val="150000"/>
              </a:lnSpc>
              <a:buFont typeface="+mj-lt"/>
              <a:buAutoNum type="arabicParenR"/>
            </a:pPr>
            <a:r>
              <a:rPr lang="en-US" altLang="ko-KR" sz="1800" b="1" dirty="0">
                <a:latin typeface="+mj-ea"/>
                <a:ea typeface="+mj-ea"/>
                <a:cs typeface="KoPubWorld돋움체 Medium" panose="00000600000000000000" pitchFamily="2" charset="-127"/>
              </a:rPr>
              <a:t>3</a:t>
            </a:r>
            <a:r>
              <a:rPr lang="ko-KR" altLang="en-US" sz="1800" b="1" dirty="0">
                <a:latin typeface="+mj-ea"/>
                <a:ea typeface="+mj-ea"/>
                <a:cs typeface="KoPubWorld돋움체 Medium" panose="00000600000000000000" pitchFamily="2" charset="-127"/>
              </a:rPr>
              <a:t>단계</a:t>
            </a:r>
            <a:r>
              <a:rPr lang="en-US" altLang="ko-KR" sz="1800" b="1" dirty="0">
                <a:latin typeface="+mj-ea"/>
                <a:ea typeface="+mj-ea"/>
                <a:cs typeface="KoPubWorld돋움체 Medium" panose="00000600000000000000" pitchFamily="2" charset="-127"/>
              </a:rPr>
              <a:t>:</a:t>
            </a:r>
            <a:r>
              <a:rPr lang="ko-KR" altLang="en-US" sz="1800" b="1" dirty="0">
                <a:latin typeface="+mj-ea"/>
                <a:ea typeface="+mj-ea"/>
                <a:cs typeface="KoPubWorld돋움체 Medium" panose="00000600000000000000" pitchFamily="2" charset="-127"/>
              </a:rPr>
              <a:t> 포트폴리오 필터링</a:t>
            </a:r>
            <a:br>
              <a:rPr lang="en-US" altLang="ko-KR" sz="1800" b="1" dirty="0">
                <a:latin typeface="+mj-ea"/>
                <a:ea typeface="+mj-ea"/>
                <a:cs typeface="KoPubWorld돋움체 Medium" panose="00000600000000000000" pitchFamily="2" charset="-127"/>
              </a:rPr>
            </a:br>
            <a:r>
              <a:rPr lang="en-US" altLang="ko-KR" sz="1600" b="1" dirty="0">
                <a:latin typeface="+mj-ea"/>
                <a:ea typeface="+mj-ea"/>
                <a:cs typeface="KoPubWorld돋움체 Medium" panose="00000600000000000000" pitchFamily="2" charset="-127"/>
              </a:rPr>
              <a:t>1</a:t>
            </a:r>
            <a:r>
              <a:rPr lang="ko-KR" altLang="en-US" sz="1600" b="1" dirty="0">
                <a:latin typeface="+mj-ea"/>
                <a:ea typeface="+mj-ea"/>
                <a:cs typeface="KoPubWorld돋움체 Medium" panose="00000600000000000000" pitchFamily="2" charset="-127"/>
              </a:rPr>
              <a:t>차 필터링</a:t>
            </a:r>
            <a:r>
              <a:rPr lang="en-US" altLang="ko-KR" sz="1600" b="1" dirty="0">
                <a:latin typeface="+mj-ea"/>
                <a:ea typeface="+mj-ea"/>
                <a:cs typeface="KoPubWorld돋움체 Medium" panose="00000600000000000000" pitchFamily="2" charset="-127"/>
              </a:rPr>
              <a:t>:</a:t>
            </a:r>
            <a:r>
              <a:rPr lang="ko-KR" altLang="en-US" sz="1600" b="1" dirty="0">
                <a:latin typeface="+mj-ea"/>
                <a:ea typeface="+mj-ea"/>
                <a:cs typeface="KoPubWorld돋움체 Medium" panose="00000600000000000000" pitchFamily="2" charset="-127"/>
              </a:rPr>
              <a:t> </a:t>
            </a:r>
            <a:r>
              <a:rPr lang="ko-KR" altLang="en-US" sz="1600" dirty="0">
                <a:latin typeface="+mj-ea"/>
                <a:ea typeface="+mj-ea"/>
                <a:cs typeface="KoPubWorld돋움체 Medium" panose="00000600000000000000" pitchFamily="2" charset="-127"/>
              </a:rPr>
              <a:t>상위 포트폴리오 선택 </a:t>
            </a:r>
            <a:r>
              <a:rPr lang="en-US" altLang="ko-KR" sz="1600" dirty="0">
                <a:latin typeface="+mj-ea"/>
                <a:ea typeface="+mj-ea"/>
                <a:cs typeface="KoPubWorld돋움체 Medium" panose="00000600000000000000" pitchFamily="2" charset="-127"/>
              </a:rPr>
              <a:t>(</a:t>
            </a:r>
            <a:r>
              <a:rPr lang="ko-KR" altLang="en-US" sz="1600" dirty="0">
                <a:latin typeface="+mj-ea"/>
                <a:ea typeface="+mj-ea"/>
                <a:cs typeface="KoPubWorld돋움체 Medium" panose="00000600000000000000" pitchFamily="2" charset="-127"/>
              </a:rPr>
              <a:t>목적함수</a:t>
            </a:r>
            <a:r>
              <a:rPr lang="en-US" altLang="ko-KR" sz="1600" dirty="0">
                <a:latin typeface="+mj-ea"/>
                <a:ea typeface="+mj-ea"/>
                <a:cs typeface="KoPubWorld돋움체 Medium" panose="00000600000000000000" pitchFamily="2" charset="-127"/>
              </a:rPr>
              <a:t>)</a:t>
            </a:r>
            <a:br>
              <a:rPr lang="en-US" altLang="ko-KR" sz="1600" dirty="0">
                <a:latin typeface="+mj-ea"/>
                <a:ea typeface="+mj-ea"/>
                <a:cs typeface="KoPubWorld돋움체 Medium" panose="00000600000000000000" pitchFamily="2" charset="-127"/>
              </a:rPr>
            </a:br>
            <a:r>
              <a:rPr lang="en-US" altLang="ko-KR" sz="1600" b="1" dirty="0">
                <a:latin typeface="+mj-ea"/>
                <a:ea typeface="+mj-ea"/>
                <a:cs typeface="KoPubWorld돋움체 Medium" panose="00000600000000000000" pitchFamily="2" charset="-127"/>
              </a:rPr>
              <a:t>2</a:t>
            </a:r>
            <a:r>
              <a:rPr lang="ko-KR" altLang="en-US" sz="1600" b="1" dirty="0">
                <a:latin typeface="+mj-ea"/>
                <a:ea typeface="+mj-ea"/>
                <a:cs typeface="KoPubWorld돋움체 Medium" panose="00000600000000000000" pitchFamily="2" charset="-127"/>
              </a:rPr>
              <a:t>차 필터링</a:t>
            </a:r>
            <a:r>
              <a:rPr lang="en-US" altLang="ko-KR" sz="1600" b="1" dirty="0">
                <a:latin typeface="+mj-ea"/>
                <a:ea typeface="+mj-ea"/>
                <a:cs typeface="KoPubWorld돋움체 Medium" panose="00000600000000000000" pitchFamily="2" charset="-127"/>
              </a:rPr>
              <a:t>:</a:t>
            </a:r>
            <a:r>
              <a:rPr lang="ko-KR" altLang="en-US" sz="1600" dirty="0">
                <a:latin typeface="+mj-ea"/>
                <a:ea typeface="+mj-ea"/>
                <a:cs typeface="KoPubWorld돋움체 Medium" panose="00000600000000000000" pitchFamily="2" charset="-127"/>
              </a:rPr>
              <a:t> 최종 포트폴리오 선택 </a:t>
            </a:r>
            <a:r>
              <a:rPr lang="en-US" altLang="ko-KR" sz="1600" dirty="0">
                <a:latin typeface="+mj-ea"/>
                <a:ea typeface="+mj-ea"/>
                <a:cs typeface="KoPubWorld돋움체 Medium" panose="00000600000000000000" pitchFamily="2" charset="-127"/>
              </a:rPr>
              <a:t>(</a:t>
            </a:r>
            <a:r>
              <a:rPr lang="ko-KR" altLang="en-US" sz="1600" dirty="0">
                <a:latin typeface="+mj-ea"/>
                <a:ea typeface="+mj-ea"/>
                <a:cs typeface="KoPubWorld돋움체 Medium" panose="00000600000000000000" pitchFamily="2" charset="-127"/>
              </a:rPr>
              <a:t>필터링 조건</a:t>
            </a:r>
            <a:r>
              <a:rPr lang="en-US" altLang="ko-KR" sz="1600" dirty="0">
                <a:latin typeface="+mj-ea"/>
                <a:ea typeface="+mj-ea"/>
                <a:cs typeface="KoPubWorld돋움체 Medium" panose="00000600000000000000" pitchFamily="2" charset="-127"/>
              </a:rPr>
              <a:t>)</a:t>
            </a:r>
            <a:endParaRPr lang="en-US" altLang="ko-KR" sz="1600" dirty="0">
              <a:solidFill>
                <a:schemeClr val="tx1"/>
              </a:solidFill>
              <a:latin typeface="+mj-ea"/>
              <a:ea typeface="+mj-ea"/>
            </a:endParaRPr>
          </a:p>
        </p:txBody>
      </p:sp>
      <p:sp>
        <p:nvSpPr>
          <p:cNvPr id="4" name="직사각형 3">
            <a:extLst>
              <a:ext uri="{FF2B5EF4-FFF2-40B4-BE49-F238E27FC236}">
                <a16:creationId xmlns:a16="http://schemas.microsoft.com/office/drawing/2014/main" id="{4F9ABA4F-A85D-4EF3-A181-9089521692D3}"/>
              </a:ext>
            </a:extLst>
          </p:cNvPr>
          <p:cNvSpPr/>
          <p:nvPr/>
        </p:nvSpPr>
        <p:spPr>
          <a:xfrm>
            <a:off x="4337824" y="2632302"/>
            <a:ext cx="2397513" cy="322772"/>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a:extLst>
              <a:ext uri="{FF2B5EF4-FFF2-40B4-BE49-F238E27FC236}">
                <a16:creationId xmlns:a16="http://schemas.microsoft.com/office/drawing/2014/main" id="{0452F3E6-D4B7-4AA2-AAD9-12D31A2D24BD}"/>
              </a:ext>
            </a:extLst>
          </p:cNvPr>
          <p:cNvCxnSpPr>
            <a:cxnSpLocks/>
            <a:stCxn id="4" idx="0"/>
          </p:cNvCxnSpPr>
          <p:nvPr/>
        </p:nvCxnSpPr>
        <p:spPr>
          <a:xfrm flipV="1">
            <a:off x="5536581" y="2229634"/>
            <a:ext cx="1400602" cy="402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2D9CD94-BF13-4E12-AAB0-8D563FCC5675}"/>
              </a:ext>
            </a:extLst>
          </p:cNvPr>
          <p:cNvSpPr txBox="1"/>
          <p:nvPr/>
        </p:nvSpPr>
        <p:spPr>
          <a:xfrm>
            <a:off x="6937183" y="1967368"/>
            <a:ext cx="4269117" cy="338554"/>
          </a:xfrm>
          <a:prstGeom prst="rect">
            <a:avLst/>
          </a:prstGeom>
          <a:noFill/>
        </p:spPr>
        <p:txBody>
          <a:bodyPr wrap="none" rtlCol="0">
            <a:spAutoFit/>
          </a:bodyPr>
          <a:lstStyle/>
          <a:p>
            <a:r>
              <a:rPr lang="ko-KR" altLang="en-US" sz="1600" b="1" dirty="0">
                <a:solidFill>
                  <a:schemeClr val="accent5">
                    <a:lumMod val="75000"/>
                  </a:schemeClr>
                </a:solidFill>
              </a:rPr>
              <a:t>자산들의 편입비율이 모두 동일한 포트폴리오</a:t>
            </a:r>
          </a:p>
        </p:txBody>
      </p:sp>
      <p:sp>
        <p:nvSpPr>
          <p:cNvPr id="8" name="직사각형 7">
            <a:extLst>
              <a:ext uri="{FF2B5EF4-FFF2-40B4-BE49-F238E27FC236}">
                <a16:creationId xmlns:a16="http://schemas.microsoft.com/office/drawing/2014/main" id="{B2B8533B-FCFD-4811-9B33-AC475339A075}"/>
              </a:ext>
            </a:extLst>
          </p:cNvPr>
          <p:cNvSpPr/>
          <p:nvPr/>
        </p:nvSpPr>
        <p:spPr>
          <a:xfrm>
            <a:off x="4974218" y="5368923"/>
            <a:ext cx="1292767" cy="641584"/>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화살표 연결선 8">
            <a:extLst>
              <a:ext uri="{FF2B5EF4-FFF2-40B4-BE49-F238E27FC236}">
                <a16:creationId xmlns:a16="http://schemas.microsoft.com/office/drawing/2014/main" id="{CC802D0C-73DB-4127-8720-7BC6BDC9C9EA}"/>
              </a:ext>
            </a:extLst>
          </p:cNvPr>
          <p:cNvCxnSpPr>
            <a:cxnSpLocks/>
            <a:stCxn id="8" idx="3"/>
          </p:cNvCxnSpPr>
          <p:nvPr/>
        </p:nvCxnSpPr>
        <p:spPr>
          <a:xfrm flipV="1">
            <a:off x="6266985" y="5196385"/>
            <a:ext cx="1535495" cy="49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3C1DE47-E20F-4450-87CC-7C427F96E733}"/>
              </a:ext>
            </a:extLst>
          </p:cNvPr>
          <p:cNvSpPr txBox="1"/>
          <p:nvPr/>
        </p:nvSpPr>
        <p:spPr>
          <a:xfrm>
            <a:off x="7802480" y="4856696"/>
            <a:ext cx="3662964" cy="462627"/>
          </a:xfrm>
          <a:prstGeom prst="rect">
            <a:avLst/>
          </a:prstGeom>
          <a:noFill/>
        </p:spPr>
        <p:txBody>
          <a:bodyPr wrap="square" rtlCol="0">
            <a:spAutoFit/>
          </a:bodyPr>
          <a:lstStyle/>
          <a:p>
            <a:pPr>
              <a:lnSpc>
                <a:spcPct val="150000"/>
              </a:lnSpc>
            </a:pPr>
            <a:r>
              <a:rPr lang="ko-KR" altLang="en-US" b="1" dirty="0">
                <a:latin typeface="+mj-ea"/>
                <a:ea typeface="+mj-ea"/>
              </a:rPr>
              <a:t>학습변수</a:t>
            </a:r>
            <a:r>
              <a:rPr lang="en-US" altLang="ko-KR" b="1" dirty="0">
                <a:latin typeface="+mj-ea"/>
                <a:ea typeface="+mj-ea"/>
              </a:rPr>
              <a:t>: (</a:t>
            </a:r>
            <a:r>
              <a:rPr lang="ko-KR" altLang="en-US" b="1" dirty="0">
                <a:latin typeface="+mj-ea"/>
                <a:ea typeface="+mj-ea"/>
              </a:rPr>
              <a:t>목적함수</a:t>
            </a:r>
            <a:r>
              <a:rPr lang="en-US" altLang="ko-KR" b="1" dirty="0">
                <a:latin typeface="+mj-ea"/>
                <a:ea typeface="+mj-ea"/>
              </a:rPr>
              <a:t>, </a:t>
            </a:r>
            <a:r>
              <a:rPr lang="ko-KR" altLang="en-US" b="1" dirty="0">
                <a:solidFill>
                  <a:srgbClr val="0070C0"/>
                </a:solidFill>
                <a:latin typeface="+mj-ea"/>
                <a:ea typeface="+mj-ea"/>
              </a:rPr>
              <a:t>필터링 조건</a:t>
            </a:r>
            <a:r>
              <a:rPr lang="en-US" altLang="ko-KR" b="1" dirty="0">
                <a:latin typeface="+mj-ea"/>
                <a:ea typeface="+mj-ea"/>
              </a:rPr>
              <a:t>)</a:t>
            </a:r>
            <a:endParaRPr lang="ko-KR" altLang="en-US" b="1" dirty="0"/>
          </a:p>
        </p:txBody>
      </p:sp>
    </p:spTree>
    <p:extLst>
      <p:ext uri="{BB962C8B-B14F-4D97-AF65-F5344CB8AC3E}">
        <p14:creationId xmlns:p14="http://schemas.microsoft.com/office/powerpoint/2010/main" val="390889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B99EB291-042C-43E2-B07E-6CC1A9C9127E}"/>
              </a:ext>
            </a:extLst>
          </p:cNvPr>
          <p:cNvSpPr>
            <a:spLocks noGrp="1"/>
          </p:cNvSpPr>
          <p:nvPr>
            <p:ph idx="1"/>
          </p:nvPr>
        </p:nvSpPr>
        <p:spPr/>
        <p:txBody>
          <a:bodyPr>
            <a:normAutofit/>
          </a:bodyPr>
          <a:lstStyle/>
          <a:p>
            <a:pPr marL="514350" indent="-514350">
              <a:buAutoNum type="arabicPeriod"/>
            </a:pPr>
            <a:r>
              <a:rPr lang="ko-KR" altLang="en-US" sz="2800"/>
              <a:t>개요</a:t>
            </a:r>
            <a:endParaRPr lang="en-US" altLang="ko-KR" sz="2800"/>
          </a:p>
          <a:p>
            <a:pPr marL="514350" indent="-514350">
              <a:buAutoNum type="arabicPeriod"/>
            </a:pPr>
            <a:r>
              <a:rPr lang="ko-KR" altLang="en-US" sz="2800"/>
              <a:t>관련 연구</a:t>
            </a:r>
            <a:endParaRPr lang="en-US" altLang="ko-KR" sz="2800"/>
          </a:p>
          <a:p>
            <a:pPr marL="514350" indent="-514350">
              <a:buAutoNum type="arabicPeriod"/>
            </a:pPr>
            <a:r>
              <a:rPr lang="ko-KR" altLang="en-US" sz="2800"/>
              <a:t>제안 방법</a:t>
            </a:r>
            <a:endParaRPr lang="en-US" altLang="ko-KR" sz="2800"/>
          </a:p>
          <a:p>
            <a:pPr marL="514350" indent="-514350">
              <a:buAutoNum type="arabicPeriod"/>
            </a:pPr>
            <a:r>
              <a:rPr lang="ko-KR" altLang="en-US" sz="2800"/>
              <a:t>실험</a:t>
            </a:r>
            <a:endParaRPr lang="en-US" altLang="ko-KR" sz="2800"/>
          </a:p>
          <a:p>
            <a:pPr marL="514350" indent="-514350">
              <a:buAutoNum type="arabicPeriod"/>
            </a:pPr>
            <a:r>
              <a:rPr lang="ko-KR" altLang="en-US" sz="2800"/>
              <a:t>결론</a:t>
            </a:r>
            <a:endParaRPr lang="en-US" altLang="ko-KR" sz="2800"/>
          </a:p>
          <a:p>
            <a:pPr marL="0" indent="0">
              <a:buNone/>
            </a:pPr>
            <a:r>
              <a:rPr lang="en-US" altLang="ko-KR" sz="2800"/>
              <a:t>References</a:t>
            </a:r>
          </a:p>
        </p:txBody>
      </p:sp>
      <p:sp>
        <p:nvSpPr>
          <p:cNvPr id="6" name="제목 1">
            <a:extLst>
              <a:ext uri="{FF2B5EF4-FFF2-40B4-BE49-F238E27FC236}">
                <a16:creationId xmlns:a16="http://schemas.microsoft.com/office/drawing/2014/main" id="{0888D6EB-D93B-40B2-8BB0-0B8279525FBC}"/>
              </a:ext>
            </a:extLst>
          </p:cNvPr>
          <p:cNvSpPr>
            <a:spLocks noGrp="1"/>
          </p:cNvSpPr>
          <p:nvPr>
            <p:ph type="title"/>
          </p:nvPr>
        </p:nvSpPr>
        <p:spPr>
          <a:xfrm>
            <a:off x="1096963" y="287338"/>
            <a:ext cx="10058400" cy="1449387"/>
          </a:xfrm>
        </p:spPr>
        <p:txBody>
          <a:bodyPr anchor="b"/>
          <a:lstStyle/>
          <a:p>
            <a:r>
              <a:rPr lang="ko-KR" altLang="en-US" b="1">
                <a:latin typeface="+mj-ea"/>
              </a:rPr>
              <a:t>목차</a:t>
            </a:r>
          </a:p>
        </p:txBody>
      </p:sp>
    </p:spTree>
    <p:extLst>
      <p:ext uri="{BB962C8B-B14F-4D97-AF65-F5344CB8AC3E}">
        <p14:creationId xmlns:p14="http://schemas.microsoft.com/office/powerpoint/2010/main" val="1347098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lang="en-US" altLang="ko-KR" b="1" dirty="0">
                <a:latin typeface="+mj-ea"/>
              </a:rPr>
              <a:t>3. </a:t>
            </a:r>
            <a:r>
              <a:rPr lang="ko-KR" altLang="en-US" b="1" dirty="0">
                <a:latin typeface="+mj-ea"/>
              </a:rPr>
              <a:t>제안 방법</a:t>
            </a:r>
          </a:p>
        </p:txBody>
      </p:sp>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0" y="16777"/>
            <a:ext cx="9544570" cy="1820411"/>
          </a:xfrm>
          <a:solidFill>
            <a:schemeClr val="bg1"/>
          </a:solidFill>
        </p:spPr>
        <p:txBody>
          <a:bodyPr>
            <a:normAutofit/>
          </a:bodyPr>
          <a:lstStyle/>
          <a:p>
            <a:pPr marL="72000" lvl="2" indent="0">
              <a:lnSpc>
                <a:spcPct val="100000"/>
              </a:lnSpc>
              <a:buNone/>
            </a:pPr>
            <a:r>
              <a:rPr lang="en-US" altLang="ko-KR" sz="2400" b="1" dirty="0">
                <a:solidFill>
                  <a:schemeClr val="tx1"/>
                </a:solidFill>
                <a:latin typeface="+mj-ea"/>
                <a:ea typeface="+mj-ea"/>
              </a:rPr>
              <a:t>3.3 3</a:t>
            </a:r>
            <a:r>
              <a:rPr lang="ko-KR" altLang="en-US" sz="2400" b="1" dirty="0">
                <a:solidFill>
                  <a:schemeClr val="tx1"/>
                </a:solidFill>
                <a:latin typeface="+mj-ea"/>
                <a:ea typeface="+mj-ea"/>
              </a:rPr>
              <a:t>단계 포트폴리오 선택 알고리즘</a:t>
            </a:r>
            <a:endParaRPr lang="en-US" altLang="ko-KR" sz="2000" b="1" dirty="0">
              <a:solidFill>
                <a:schemeClr val="tx1"/>
              </a:solidFill>
              <a:latin typeface="+mj-ea"/>
              <a:ea typeface="+mj-ea"/>
            </a:endParaRPr>
          </a:p>
          <a:p>
            <a:pPr marL="540000" lvl="3" indent="-360000">
              <a:lnSpc>
                <a:spcPct val="150000"/>
              </a:lnSpc>
              <a:buFont typeface="+mj-lt"/>
              <a:buAutoNum type="arabicParenR"/>
            </a:pPr>
            <a:r>
              <a:rPr lang="en-US" altLang="ko-KR" sz="1600" b="1" dirty="0">
                <a:latin typeface="+mj-ea"/>
                <a:ea typeface="+mj-ea"/>
                <a:cs typeface="KoPubWorld돋움체 Medium" panose="00000600000000000000" pitchFamily="2" charset="-127"/>
              </a:rPr>
              <a:t>1</a:t>
            </a:r>
            <a:r>
              <a:rPr lang="ko-KR" altLang="en-US" sz="1600" b="1" dirty="0">
                <a:latin typeface="+mj-ea"/>
                <a:ea typeface="+mj-ea"/>
                <a:cs typeface="KoPubWorld돋움체 Medium" panose="00000600000000000000" pitchFamily="2" charset="-127"/>
              </a:rPr>
              <a:t>단계 </a:t>
            </a:r>
            <a:r>
              <a:rPr lang="en-US" altLang="ko-KR" sz="1600" b="1" dirty="0">
                <a:latin typeface="+mj-ea"/>
                <a:ea typeface="+mj-ea"/>
                <a:cs typeface="KoPubWorld돋움체 Medium" panose="00000600000000000000" pitchFamily="2" charset="-127"/>
              </a:rPr>
              <a:t>- </a:t>
            </a:r>
            <a:r>
              <a:rPr lang="ko-KR" altLang="en-US" sz="1600" b="1" dirty="0">
                <a:latin typeface="+mj-ea"/>
                <a:ea typeface="+mj-ea"/>
                <a:cs typeface="KoPubWorld돋움체 Medium" panose="00000600000000000000" pitchFamily="2" charset="-127"/>
              </a:rPr>
              <a:t>자산 선택</a:t>
            </a:r>
            <a:br>
              <a:rPr lang="en-US" altLang="ko-KR" b="1" dirty="0">
                <a:latin typeface="+mj-ea"/>
                <a:ea typeface="+mj-ea"/>
                <a:cs typeface="KoPubWorld돋움체 Medium" panose="00000600000000000000" pitchFamily="2" charset="-127"/>
              </a:rPr>
            </a:br>
            <a:r>
              <a:rPr lang="ko-KR" altLang="en-US" sz="1400" dirty="0">
                <a:latin typeface="+mj-ea"/>
                <a:ea typeface="+mj-ea"/>
                <a:cs typeface="KoPubWorld돋움체 Medium" panose="00000600000000000000" pitchFamily="2" charset="-127"/>
              </a:rPr>
              <a:t>최적의 목적함수 값을 가지는 동일 가중치 포트폴리오들</a:t>
            </a:r>
            <a:r>
              <a:rPr lang="en-US" altLang="ko-KR" sz="1400" dirty="0">
                <a:latin typeface="+mj-ea"/>
                <a:ea typeface="+mj-ea"/>
                <a:cs typeface="KoPubWorld돋움체 Medium" panose="00000600000000000000" pitchFamily="2" charset="-127"/>
              </a:rPr>
              <a:t>(</a:t>
            </a:r>
            <a:r>
              <a:rPr lang="ko-KR" altLang="en-US" sz="1400" dirty="0">
                <a:latin typeface="+mj-ea"/>
                <a:ea typeface="+mj-ea"/>
                <a:cs typeface="KoPubWorld돋움체 Medium" panose="00000600000000000000" pitchFamily="2" charset="-127"/>
              </a:rPr>
              <a:t>자산</a:t>
            </a:r>
            <a:r>
              <a:rPr lang="en-US" altLang="ko-KR" sz="1400" dirty="0">
                <a:latin typeface="+mj-ea"/>
                <a:ea typeface="+mj-ea"/>
                <a:cs typeface="KoPubWorld돋움체 Medium" panose="00000600000000000000" pitchFamily="2" charset="-127"/>
              </a:rPr>
              <a:t>)</a:t>
            </a:r>
            <a:r>
              <a:rPr lang="ko-KR" altLang="en-US" sz="1400" dirty="0">
                <a:latin typeface="+mj-ea"/>
                <a:ea typeface="+mj-ea"/>
                <a:cs typeface="KoPubWorld돋움체 Medium" panose="00000600000000000000" pitchFamily="2" charset="-127"/>
              </a:rPr>
              <a:t>을 생성</a:t>
            </a:r>
            <a:endParaRPr lang="en-US" altLang="ko-KR" sz="1600" dirty="0">
              <a:solidFill>
                <a:schemeClr val="tx1"/>
              </a:solidFill>
              <a:latin typeface="+mj-ea"/>
              <a:ea typeface="+mj-ea"/>
            </a:endParaRPr>
          </a:p>
        </p:txBody>
      </p:sp>
      <p:sp>
        <p:nvSpPr>
          <p:cNvPr id="6" name="TextBox 5">
            <a:extLst>
              <a:ext uri="{FF2B5EF4-FFF2-40B4-BE49-F238E27FC236}">
                <a16:creationId xmlns:a16="http://schemas.microsoft.com/office/drawing/2014/main" id="{73D5AB8C-92FD-472F-9A3C-A118D1D95A9F}"/>
              </a:ext>
            </a:extLst>
          </p:cNvPr>
          <p:cNvSpPr txBox="1"/>
          <p:nvPr/>
        </p:nvSpPr>
        <p:spPr>
          <a:xfrm>
            <a:off x="689999" y="1623898"/>
            <a:ext cx="1675459" cy="369332"/>
          </a:xfrm>
          <a:prstGeom prst="rect">
            <a:avLst/>
          </a:prstGeom>
          <a:noFill/>
        </p:spPr>
        <p:txBody>
          <a:bodyPr wrap="none" rtlCol="0">
            <a:spAutoFit/>
          </a:bodyPr>
          <a:lstStyle/>
          <a:p>
            <a:r>
              <a:rPr lang="ko-KR" altLang="en-US" b="1" dirty="0"/>
              <a:t>지수 편입 종목</a:t>
            </a:r>
          </a:p>
        </p:txBody>
      </p:sp>
      <p:graphicFrame>
        <p:nvGraphicFramePr>
          <p:cNvPr id="7" name="표 5">
            <a:extLst>
              <a:ext uri="{FF2B5EF4-FFF2-40B4-BE49-F238E27FC236}">
                <a16:creationId xmlns:a16="http://schemas.microsoft.com/office/drawing/2014/main" id="{587DBC7F-F341-4998-B5BC-C82CD48FEBF9}"/>
              </a:ext>
            </a:extLst>
          </p:cNvPr>
          <p:cNvGraphicFramePr>
            <a:graphicFrameLocks noGrp="1"/>
          </p:cNvGraphicFramePr>
          <p:nvPr/>
        </p:nvGraphicFramePr>
        <p:xfrm>
          <a:off x="8061030" y="799537"/>
          <a:ext cx="3916515" cy="960120"/>
        </p:xfrm>
        <a:graphic>
          <a:graphicData uri="http://schemas.openxmlformats.org/drawingml/2006/table">
            <a:tbl>
              <a:tblPr firstRow="1" bandRow="1">
                <a:tableStyleId>{D7AC3CCA-C797-4891-BE02-D94E43425B78}</a:tableStyleId>
              </a:tblPr>
              <a:tblGrid>
                <a:gridCol w="783303">
                  <a:extLst>
                    <a:ext uri="{9D8B030D-6E8A-4147-A177-3AD203B41FA5}">
                      <a16:colId xmlns:a16="http://schemas.microsoft.com/office/drawing/2014/main" val="734948661"/>
                    </a:ext>
                  </a:extLst>
                </a:gridCol>
                <a:gridCol w="783303">
                  <a:extLst>
                    <a:ext uri="{9D8B030D-6E8A-4147-A177-3AD203B41FA5}">
                      <a16:colId xmlns:a16="http://schemas.microsoft.com/office/drawing/2014/main" val="2510640868"/>
                    </a:ext>
                  </a:extLst>
                </a:gridCol>
                <a:gridCol w="783303">
                  <a:extLst>
                    <a:ext uri="{9D8B030D-6E8A-4147-A177-3AD203B41FA5}">
                      <a16:colId xmlns:a16="http://schemas.microsoft.com/office/drawing/2014/main" val="2992587249"/>
                    </a:ext>
                  </a:extLst>
                </a:gridCol>
                <a:gridCol w="783303">
                  <a:extLst>
                    <a:ext uri="{9D8B030D-6E8A-4147-A177-3AD203B41FA5}">
                      <a16:colId xmlns:a16="http://schemas.microsoft.com/office/drawing/2014/main" val="3301903982"/>
                    </a:ext>
                  </a:extLst>
                </a:gridCol>
                <a:gridCol w="783303">
                  <a:extLst>
                    <a:ext uri="{9D8B030D-6E8A-4147-A177-3AD203B41FA5}">
                      <a16:colId xmlns:a16="http://schemas.microsoft.com/office/drawing/2014/main" val="1899589352"/>
                    </a:ext>
                  </a:extLst>
                </a:gridCol>
              </a:tblGrid>
              <a:tr h="185420">
                <a:tc>
                  <a:txBody>
                    <a:bodyPr/>
                    <a:lstStyle/>
                    <a:p>
                      <a:pPr algn="ctr" latinLnBrk="1"/>
                      <a:r>
                        <a:rPr lang="en-US" altLang="ko-KR" sz="1500" b="0" dirty="0">
                          <a:latin typeface="+mj-ea"/>
                          <a:ea typeface="+mj-ea"/>
                        </a:rPr>
                        <a:t> </a:t>
                      </a:r>
                      <a:endParaRPr lang="ko-KR" altLang="en-US" sz="1500" b="0" dirty="0">
                        <a:latin typeface="+mj-ea"/>
                        <a:ea typeface="+mj-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latinLnBrk="1"/>
                      <a:endParaRPr lang="ko-KR" altLang="en-US" sz="1500" b="1" dirty="0">
                        <a:latin typeface="+mj-ea"/>
                        <a:ea typeface="+mj-ea"/>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500" b="0" dirty="0"/>
                    </a:p>
                  </a:txBody>
                  <a:tcPr anchor="ctr">
                    <a:solidFill>
                      <a:schemeClr val="bg2"/>
                    </a:solidFill>
                  </a:tcPr>
                </a:tc>
                <a:tc hMerge="1">
                  <a:txBody>
                    <a:bodyPr/>
                    <a:lstStyle/>
                    <a:p>
                      <a:pPr algn="ctr" latinLnBrk="1"/>
                      <a:endParaRPr lang="ko-KR" altLang="en-US" sz="1500" b="0" dirty="0"/>
                    </a:p>
                  </a:txBody>
                  <a:tcPr anchor="ctr">
                    <a:solidFill>
                      <a:schemeClr val="bg2"/>
                    </a:solidFill>
                  </a:tcPr>
                </a:tc>
                <a:tc>
                  <a:txBody>
                    <a:bodyPr/>
                    <a:lstStyle/>
                    <a:p>
                      <a:pPr algn="ctr" latinLnBrk="1"/>
                      <a:r>
                        <a:rPr lang="ko-KR" altLang="en-US" sz="1100" b="1" dirty="0">
                          <a:latin typeface="+mj-ea"/>
                          <a:ea typeface="+mj-ea"/>
                        </a:rPr>
                        <a:t>목적함수</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102583"/>
                  </a:ext>
                </a:extLst>
              </a:tr>
              <a:tr h="185420">
                <a:tc>
                  <a:txBody>
                    <a:bodyPr/>
                    <a:lstStyle/>
                    <a:p>
                      <a:pPr algn="ctr" latinLnBrk="1"/>
                      <a:r>
                        <a:rPr lang="ko-KR" altLang="en-US" sz="15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HMM</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신세계</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네이버</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rowSpan="2">
                  <a:txBody>
                    <a:bodyPr/>
                    <a:lstStyle/>
                    <a:p>
                      <a:pPr algn="ctr" latinLnBrk="1"/>
                      <a:r>
                        <a:rPr lang="en-US" altLang="ko-KR" sz="1500" b="0" dirty="0">
                          <a:latin typeface="+mj-ea"/>
                          <a:ea typeface="+mj-ea"/>
                        </a:rPr>
                        <a:t>0.05</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3094379"/>
                  </a:ext>
                </a:extLst>
              </a:tr>
              <a:tr h="185420">
                <a:tc>
                  <a:txBody>
                    <a:bodyPr/>
                    <a:lstStyle/>
                    <a:p>
                      <a:pPr algn="ctr" latinLnBrk="1"/>
                      <a:r>
                        <a:rPr lang="ko-KR" altLang="en-US" sz="15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33.3%</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33.3%</a:t>
                      </a:r>
                      <a:endParaRPr lang="ko-KR" altLang="en-US" sz="15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33.3%</a:t>
                      </a:r>
                      <a:endParaRPr lang="ko-KR" altLang="en-US" sz="15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500" b="0" dirty="0"/>
                    </a:p>
                  </a:txBody>
                  <a:tcPr anchor="ctr">
                    <a:solidFill>
                      <a:schemeClr val="bg2"/>
                    </a:solidFill>
                  </a:tcPr>
                </a:tc>
                <a:extLst>
                  <a:ext uri="{0D108BD9-81ED-4DB2-BD59-A6C34878D82A}">
                    <a16:rowId xmlns:a16="http://schemas.microsoft.com/office/drawing/2014/main" val="2614888390"/>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A521157-900D-4D69-9E85-30F9C9305F00}"/>
                  </a:ext>
                </a:extLst>
              </p:cNvPr>
              <p:cNvSpPr txBox="1"/>
              <p:nvPr/>
            </p:nvSpPr>
            <p:spPr>
              <a:xfrm>
                <a:off x="9871670" y="1922348"/>
                <a:ext cx="1651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m:t>
                      </m:r>
                    </m:oMath>
                  </m:oMathPara>
                </a14:m>
                <a:endParaRPr lang="en-US" altLang="ko-KR" sz="2400" b="0" dirty="0"/>
              </a:p>
            </p:txBody>
          </p:sp>
        </mc:Choice>
        <mc:Fallback xmlns="">
          <p:sp>
            <p:nvSpPr>
              <p:cNvPr id="11" name="TextBox 10">
                <a:extLst>
                  <a:ext uri="{FF2B5EF4-FFF2-40B4-BE49-F238E27FC236}">
                    <a16:creationId xmlns:a16="http://schemas.microsoft.com/office/drawing/2014/main" id="{DA521157-900D-4D69-9E85-30F9C9305F00}"/>
                  </a:ext>
                </a:extLst>
              </p:cNvPr>
              <p:cNvSpPr txBox="1">
                <a:spLocks noRot="1" noChangeAspect="1" noMove="1" noResize="1" noEditPoints="1" noAdjustHandles="1" noChangeArrowheads="1" noChangeShapeType="1" noTextEdit="1"/>
              </p:cNvSpPr>
              <p:nvPr/>
            </p:nvSpPr>
            <p:spPr>
              <a:xfrm>
                <a:off x="9871670" y="1922348"/>
                <a:ext cx="165109" cy="369332"/>
              </a:xfrm>
              <a:prstGeom prst="rect">
                <a:avLst/>
              </a:prstGeom>
              <a:blipFill>
                <a:blip r:embed="rId2"/>
                <a:stretch>
                  <a:fillRect l="-37037" r="-44444" b="-4918"/>
                </a:stretch>
              </a:blipFill>
            </p:spPr>
            <p:txBody>
              <a:bodyPr/>
              <a:lstStyle/>
              <a:p>
                <a:r>
                  <a:rPr lang="ko-KR" altLang="en-US">
                    <a:noFill/>
                  </a:rPr>
                  <a:t> </a:t>
                </a:r>
              </a:p>
            </p:txBody>
          </p:sp>
        </mc:Fallback>
      </mc:AlternateContent>
      <p:sp>
        <p:nvSpPr>
          <p:cNvPr id="14" name="왼쪽 중괄호 13">
            <a:extLst>
              <a:ext uri="{FF2B5EF4-FFF2-40B4-BE49-F238E27FC236}">
                <a16:creationId xmlns:a16="http://schemas.microsoft.com/office/drawing/2014/main" id="{7500DFBB-F4FF-4960-91BD-4289607284F8}"/>
              </a:ext>
            </a:extLst>
          </p:cNvPr>
          <p:cNvSpPr/>
          <p:nvPr/>
        </p:nvSpPr>
        <p:spPr>
          <a:xfrm>
            <a:off x="2149006" y="1759657"/>
            <a:ext cx="585810" cy="34744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aphicFrame>
        <p:nvGraphicFramePr>
          <p:cNvPr id="34" name="표 34">
            <a:extLst>
              <a:ext uri="{FF2B5EF4-FFF2-40B4-BE49-F238E27FC236}">
                <a16:creationId xmlns:a16="http://schemas.microsoft.com/office/drawing/2014/main" id="{6B10F5E0-AE7C-433D-B5B0-4CB6BB83D641}"/>
              </a:ext>
            </a:extLst>
          </p:cNvPr>
          <p:cNvGraphicFramePr>
            <a:graphicFrameLocks noGrp="1"/>
          </p:cNvGraphicFramePr>
          <p:nvPr>
            <p:extLst>
              <p:ext uri="{D42A27DB-BD31-4B8C-83A1-F6EECF244321}">
                <p14:modId xmlns:p14="http://schemas.microsoft.com/office/powerpoint/2010/main" val="1861219676"/>
              </p:ext>
            </p:extLst>
          </p:nvPr>
        </p:nvGraphicFramePr>
        <p:xfrm>
          <a:off x="1124325" y="2052144"/>
          <a:ext cx="806808" cy="2966720"/>
        </p:xfrm>
        <a:graphic>
          <a:graphicData uri="http://schemas.openxmlformats.org/drawingml/2006/table">
            <a:tbl>
              <a:tblPr firstRow="1" bandRow="1">
                <a:tableStyleId>{5940675A-B579-460E-94D1-54222C63F5DA}</a:tableStyleId>
              </a:tblPr>
              <a:tblGrid>
                <a:gridCol w="806808">
                  <a:extLst>
                    <a:ext uri="{9D8B030D-6E8A-4147-A177-3AD203B41FA5}">
                      <a16:colId xmlns:a16="http://schemas.microsoft.com/office/drawing/2014/main" val="457897517"/>
                    </a:ext>
                  </a:extLst>
                </a:gridCol>
              </a:tblGrid>
              <a:tr h="370840">
                <a:tc>
                  <a:txBody>
                    <a:bodyPr/>
                    <a:lstStyle/>
                    <a:p>
                      <a:pPr algn="ctr" latinLnBrk="1"/>
                      <a:r>
                        <a:rPr lang="en-US" altLang="ko-KR" sz="1500" b="0" dirty="0"/>
                        <a:t>HMM</a:t>
                      </a:r>
                      <a:endParaRPr lang="ko-KR" altLang="en-US" sz="1500" b="0" dirty="0"/>
                    </a:p>
                  </a:txBody>
                  <a:tcPr anchor="ctr">
                    <a:solidFill>
                      <a:schemeClr val="bg2"/>
                    </a:solidFill>
                  </a:tcPr>
                </a:tc>
                <a:extLst>
                  <a:ext uri="{0D108BD9-81ED-4DB2-BD59-A6C34878D82A}">
                    <a16:rowId xmlns:a16="http://schemas.microsoft.com/office/drawing/2014/main" val="201979423"/>
                  </a:ext>
                </a:extLst>
              </a:tr>
              <a:tr h="370840">
                <a:tc>
                  <a:txBody>
                    <a:bodyPr/>
                    <a:lstStyle/>
                    <a:p>
                      <a:pPr algn="ctr" latinLnBrk="1"/>
                      <a:r>
                        <a:rPr lang="ko-KR" altLang="en-US" sz="1500" b="0" dirty="0"/>
                        <a:t>신세계</a:t>
                      </a:r>
                      <a:endParaRPr lang="en-US" altLang="ko-KR" sz="1500" b="0" dirty="0"/>
                    </a:p>
                  </a:txBody>
                  <a:tcPr anchor="ctr">
                    <a:solidFill>
                      <a:schemeClr val="bg2"/>
                    </a:solidFill>
                  </a:tcPr>
                </a:tc>
                <a:extLst>
                  <a:ext uri="{0D108BD9-81ED-4DB2-BD59-A6C34878D82A}">
                    <a16:rowId xmlns:a16="http://schemas.microsoft.com/office/drawing/2014/main" val="349029400"/>
                  </a:ext>
                </a:extLst>
              </a:tr>
              <a:tr h="370840">
                <a:tc>
                  <a:txBody>
                    <a:bodyPr/>
                    <a:lstStyle/>
                    <a:p>
                      <a:pPr algn="ctr" latinLnBrk="1"/>
                      <a:r>
                        <a:rPr lang="en-US" altLang="ko-KR" sz="1500" b="0" dirty="0"/>
                        <a:t>KT</a:t>
                      </a:r>
                      <a:endParaRPr lang="ko-KR" altLang="en-US" sz="1500" b="0" dirty="0"/>
                    </a:p>
                  </a:txBody>
                  <a:tcPr anchor="ctr">
                    <a:solidFill>
                      <a:schemeClr val="bg2"/>
                    </a:solidFill>
                  </a:tcPr>
                </a:tc>
                <a:extLst>
                  <a:ext uri="{0D108BD9-81ED-4DB2-BD59-A6C34878D82A}">
                    <a16:rowId xmlns:a16="http://schemas.microsoft.com/office/drawing/2014/main" val="588816065"/>
                  </a:ext>
                </a:extLst>
              </a:tr>
              <a:tr h="370840">
                <a:tc>
                  <a:txBody>
                    <a:bodyPr/>
                    <a:lstStyle/>
                    <a:p>
                      <a:pPr algn="ctr" latinLnBrk="1"/>
                      <a:r>
                        <a:rPr lang="ko-KR" altLang="en-US" sz="1500" b="0" dirty="0"/>
                        <a:t>네이버</a:t>
                      </a:r>
                    </a:p>
                  </a:txBody>
                  <a:tcPr anchor="ctr">
                    <a:solidFill>
                      <a:schemeClr val="bg2"/>
                    </a:solidFill>
                  </a:tcPr>
                </a:tc>
                <a:extLst>
                  <a:ext uri="{0D108BD9-81ED-4DB2-BD59-A6C34878D82A}">
                    <a16:rowId xmlns:a16="http://schemas.microsoft.com/office/drawing/2014/main" val="1906661772"/>
                  </a:ext>
                </a:extLst>
              </a:tr>
              <a:tr h="370840">
                <a:tc>
                  <a:txBody>
                    <a:bodyPr/>
                    <a:lstStyle/>
                    <a:p>
                      <a:pPr algn="ctr" latinLnBrk="1"/>
                      <a:r>
                        <a:rPr lang="en-US" altLang="ko-KR" sz="1500" b="0" dirty="0"/>
                        <a:t>SK</a:t>
                      </a:r>
                      <a:endParaRPr lang="ko-KR" altLang="en-US" sz="1500" b="0" dirty="0"/>
                    </a:p>
                  </a:txBody>
                  <a:tcPr anchor="ctr">
                    <a:solidFill>
                      <a:schemeClr val="bg2"/>
                    </a:solidFill>
                  </a:tcPr>
                </a:tc>
                <a:extLst>
                  <a:ext uri="{0D108BD9-81ED-4DB2-BD59-A6C34878D82A}">
                    <a16:rowId xmlns:a16="http://schemas.microsoft.com/office/drawing/2014/main" val="1181218470"/>
                  </a:ext>
                </a:extLst>
              </a:tr>
              <a:tr h="370840">
                <a:tc>
                  <a:txBody>
                    <a:bodyPr/>
                    <a:lstStyle/>
                    <a:p>
                      <a:pPr algn="ctr" latinLnBrk="1"/>
                      <a:r>
                        <a:rPr lang="ko-KR" altLang="en-US" sz="1500" b="0" dirty="0"/>
                        <a:t>카카오</a:t>
                      </a:r>
                    </a:p>
                  </a:txBody>
                  <a:tcPr anchor="ctr">
                    <a:solidFill>
                      <a:schemeClr val="bg2"/>
                    </a:solidFill>
                  </a:tcPr>
                </a:tc>
                <a:extLst>
                  <a:ext uri="{0D108BD9-81ED-4DB2-BD59-A6C34878D82A}">
                    <a16:rowId xmlns:a16="http://schemas.microsoft.com/office/drawing/2014/main" val="2502178637"/>
                  </a:ext>
                </a:extLst>
              </a:tr>
              <a:tr h="370840">
                <a:tc>
                  <a:txBody>
                    <a:bodyPr/>
                    <a:lstStyle/>
                    <a:p>
                      <a:pPr algn="ctr" latinLnBrk="1"/>
                      <a:r>
                        <a:rPr lang="en-US" altLang="ko-KR" sz="1500" b="0" dirty="0"/>
                        <a:t>LG</a:t>
                      </a:r>
                      <a:r>
                        <a:rPr lang="ko-KR" altLang="en-US" sz="1500" b="0" dirty="0"/>
                        <a:t>전자</a:t>
                      </a:r>
                    </a:p>
                  </a:txBody>
                  <a:tcPr anchor="ctr">
                    <a:solidFill>
                      <a:schemeClr val="bg2"/>
                    </a:solidFill>
                  </a:tcPr>
                </a:tc>
                <a:extLst>
                  <a:ext uri="{0D108BD9-81ED-4DB2-BD59-A6C34878D82A}">
                    <a16:rowId xmlns:a16="http://schemas.microsoft.com/office/drawing/2014/main" val="4069118812"/>
                  </a:ext>
                </a:extLst>
              </a:tr>
              <a:tr h="370840">
                <a:tc>
                  <a:txBody>
                    <a:bodyPr/>
                    <a:lstStyle/>
                    <a:p>
                      <a:pPr algn="ctr" latinLnBrk="1"/>
                      <a:r>
                        <a:rPr lang="ko-KR" altLang="en-US" sz="1500" b="0" dirty="0"/>
                        <a:t>현대차</a:t>
                      </a:r>
                    </a:p>
                  </a:txBody>
                  <a:tcPr anchor="ctr">
                    <a:solidFill>
                      <a:schemeClr val="bg2"/>
                    </a:solidFill>
                  </a:tcPr>
                </a:tc>
                <a:extLst>
                  <a:ext uri="{0D108BD9-81ED-4DB2-BD59-A6C34878D82A}">
                    <a16:rowId xmlns:a16="http://schemas.microsoft.com/office/drawing/2014/main" val="2695331163"/>
                  </a:ext>
                </a:extLst>
              </a:tr>
            </a:tbl>
          </a:graphicData>
        </a:graphic>
      </p:graphicFrame>
      <p:graphicFrame>
        <p:nvGraphicFramePr>
          <p:cNvPr id="43" name="표 5">
            <a:extLst>
              <a:ext uri="{FF2B5EF4-FFF2-40B4-BE49-F238E27FC236}">
                <a16:creationId xmlns:a16="http://schemas.microsoft.com/office/drawing/2014/main" id="{64384BCF-CA67-410B-875D-221ADD41A24D}"/>
              </a:ext>
            </a:extLst>
          </p:cNvPr>
          <p:cNvGraphicFramePr>
            <a:graphicFrameLocks noGrp="1"/>
          </p:cNvGraphicFramePr>
          <p:nvPr/>
        </p:nvGraphicFramePr>
        <p:xfrm>
          <a:off x="2815724" y="1527126"/>
          <a:ext cx="4584558" cy="960120"/>
        </p:xfrm>
        <a:graphic>
          <a:graphicData uri="http://schemas.openxmlformats.org/drawingml/2006/table">
            <a:tbl>
              <a:tblPr firstRow="1" bandRow="1">
                <a:tableStyleId>{D7AC3CCA-C797-4891-BE02-D94E43425B78}</a:tableStyleId>
              </a:tblPr>
              <a:tblGrid>
                <a:gridCol w="764093">
                  <a:extLst>
                    <a:ext uri="{9D8B030D-6E8A-4147-A177-3AD203B41FA5}">
                      <a16:colId xmlns:a16="http://schemas.microsoft.com/office/drawing/2014/main" val="734948661"/>
                    </a:ext>
                  </a:extLst>
                </a:gridCol>
                <a:gridCol w="764093">
                  <a:extLst>
                    <a:ext uri="{9D8B030D-6E8A-4147-A177-3AD203B41FA5}">
                      <a16:colId xmlns:a16="http://schemas.microsoft.com/office/drawing/2014/main" val="2510640868"/>
                    </a:ext>
                  </a:extLst>
                </a:gridCol>
                <a:gridCol w="764093">
                  <a:extLst>
                    <a:ext uri="{9D8B030D-6E8A-4147-A177-3AD203B41FA5}">
                      <a16:colId xmlns:a16="http://schemas.microsoft.com/office/drawing/2014/main" val="2992587249"/>
                    </a:ext>
                  </a:extLst>
                </a:gridCol>
                <a:gridCol w="764093">
                  <a:extLst>
                    <a:ext uri="{9D8B030D-6E8A-4147-A177-3AD203B41FA5}">
                      <a16:colId xmlns:a16="http://schemas.microsoft.com/office/drawing/2014/main" val="3301903982"/>
                    </a:ext>
                  </a:extLst>
                </a:gridCol>
                <a:gridCol w="764093">
                  <a:extLst>
                    <a:ext uri="{9D8B030D-6E8A-4147-A177-3AD203B41FA5}">
                      <a16:colId xmlns:a16="http://schemas.microsoft.com/office/drawing/2014/main" val="3158728505"/>
                    </a:ext>
                  </a:extLst>
                </a:gridCol>
                <a:gridCol w="764093">
                  <a:extLst>
                    <a:ext uri="{9D8B030D-6E8A-4147-A177-3AD203B41FA5}">
                      <a16:colId xmlns:a16="http://schemas.microsoft.com/office/drawing/2014/main" val="1899589352"/>
                    </a:ext>
                  </a:extLst>
                </a:gridCol>
              </a:tblGrid>
              <a:tr h="185420">
                <a:tc>
                  <a:txBody>
                    <a:bodyPr/>
                    <a:lstStyle/>
                    <a:p>
                      <a:pPr algn="ctr" latinLnBrk="1"/>
                      <a:r>
                        <a:rPr lang="en-US" altLang="ko-KR" sz="1500" b="0" dirty="0">
                          <a:latin typeface="+mj-ea"/>
                          <a:ea typeface="+mj-ea"/>
                        </a:rPr>
                        <a:t> </a:t>
                      </a:r>
                      <a:endParaRPr lang="ko-KR" altLang="en-US" sz="1500" b="0" dirty="0">
                        <a:latin typeface="+mj-ea"/>
                        <a:ea typeface="+mj-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latinLnBrk="1"/>
                      <a:endParaRPr lang="ko-KR" altLang="en-US" sz="1500" b="1" dirty="0">
                        <a:latin typeface="+mj-ea"/>
                        <a:ea typeface="+mj-ea"/>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500" b="0" dirty="0"/>
                    </a:p>
                  </a:txBody>
                  <a:tcPr anchor="ctr">
                    <a:solidFill>
                      <a:schemeClr val="bg2"/>
                    </a:solidFill>
                  </a:tcPr>
                </a:tc>
                <a:tc hMerge="1">
                  <a:txBody>
                    <a:bodyPr/>
                    <a:lstStyle/>
                    <a:p>
                      <a:pPr algn="ctr" latinLnBrk="1"/>
                      <a:endParaRPr lang="ko-KR" altLang="en-US" sz="1500" b="0" dirty="0"/>
                    </a:p>
                  </a:txBody>
                  <a:tcPr anchor="ctr">
                    <a:solidFill>
                      <a:schemeClr val="bg2"/>
                    </a:solidFill>
                  </a:tcPr>
                </a:tc>
                <a:tc hMerge="1">
                  <a:txBody>
                    <a:bodyPr/>
                    <a:lstStyle/>
                    <a:p>
                      <a:pPr algn="ctr" latinLnBrk="1"/>
                      <a:endParaRPr lang="ko-KR" altLang="en-US" sz="1500" b="1" dirty="0">
                        <a:latin typeface="+mj-ea"/>
                        <a:ea typeface="+mj-ea"/>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00" b="1" dirty="0">
                          <a:latin typeface="+mj-ea"/>
                          <a:ea typeface="+mj-ea"/>
                        </a:rPr>
                        <a:t>목적함수</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102583"/>
                  </a:ext>
                </a:extLst>
              </a:tr>
              <a:tr h="185420">
                <a:tc>
                  <a:txBody>
                    <a:bodyPr/>
                    <a:lstStyle/>
                    <a:p>
                      <a:pPr algn="ctr" latinLnBrk="1"/>
                      <a:r>
                        <a:rPr lang="ko-KR" altLang="en-US" sz="15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HMM</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신세계</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네이버</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카카오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rowSpan="2">
                  <a:txBody>
                    <a:bodyPr/>
                    <a:lstStyle/>
                    <a:p>
                      <a:pPr algn="ctr" latinLnBrk="1"/>
                      <a:r>
                        <a:rPr lang="en-US" altLang="ko-KR" sz="1500" b="0" dirty="0">
                          <a:latin typeface="+mj-ea"/>
                          <a:ea typeface="+mj-ea"/>
                        </a:rPr>
                        <a:t>0.1</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3094379"/>
                  </a:ext>
                </a:extLst>
              </a:tr>
              <a:tr h="185420">
                <a:tc>
                  <a:txBody>
                    <a:bodyPr/>
                    <a:lstStyle/>
                    <a:p>
                      <a:pPr algn="ctr" latinLnBrk="1"/>
                      <a:r>
                        <a:rPr lang="ko-KR" altLang="en-US" sz="15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25%</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25%</a:t>
                      </a:r>
                      <a:endParaRPr lang="ko-KR" altLang="en-US" sz="15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25%</a:t>
                      </a:r>
                      <a:endParaRPr lang="ko-KR" altLang="en-US" sz="15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25%</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500" b="0" dirty="0"/>
                    </a:p>
                  </a:txBody>
                  <a:tcPr anchor="ctr">
                    <a:solidFill>
                      <a:schemeClr val="bg2"/>
                    </a:solidFill>
                  </a:tcPr>
                </a:tc>
                <a:extLst>
                  <a:ext uri="{0D108BD9-81ED-4DB2-BD59-A6C34878D82A}">
                    <a16:rowId xmlns:a16="http://schemas.microsoft.com/office/drawing/2014/main" val="2614888390"/>
                  </a:ext>
                </a:extLst>
              </a:tr>
            </a:tbl>
          </a:graphicData>
        </a:graphic>
      </p:graphicFrame>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5FF750C-D8B3-4919-B93F-1936ACBB3E7B}"/>
                  </a:ext>
                </a:extLst>
              </p:cNvPr>
              <p:cNvSpPr txBox="1"/>
              <p:nvPr/>
            </p:nvSpPr>
            <p:spPr>
              <a:xfrm>
                <a:off x="5025449" y="2752983"/>
                <a:ext cx="1651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m:t>
                      </m:r>
                    </m:oMath>
                  </m:oMathPara>
                </a14:m>
                <a:endParaRPr lang="en-US" altLang="ko-KR" sz="2400" b="0" dirty="0"/>
              </a:p>
            </p:txBody>
          </p:sp>
        </mc:Choice>
        <mc:Fallback xmlns="">
          <p:sp>
            <p:nvSpPr>
              <p:cNvPr id="44" name="TextBox 43">
                <a:extLst>
                  <a:ext uri="{FF2B5EF4-FFF2-40B4-BE49-F238E27FC236}">
                    <a16:creationId xmlns:a16="http://schemas.microsoft.com/office/drawing/2014/main" id="{D5FF750C-D8B3-4919-B93F-1936ACBB3E7B}"/>
                  </a:ext>
                </a:extLst>
              </p:cNvPr>
              <p:cNvSpPr txBox="1">
                <a:spLocks noRot="1" noChangeAspect="1" noMove="1" noResize="1" noEditPoints="1" noAdjustHandles="1" noChangeArrowheads="1" noChangeShapeType="1" noTextEdit="1"/>
              </p:cNvSpPr>
              <p:nvPr/>
            </p:nvSpPr>
            <p:spPr>
              <a:xfrm>
                <a:off x="5025449" y="2752983"/>
                <a:ext cx="165109" cy="369332"/>
              </a:xfrm>
              <a:prstGeom prst="rect">
                <a:avLst/>
              </a:prstGeom>
              <a:blipFill>
                <a:blip r:embed="rId3"/>
                <a:stretch>
                  <a:fillRect l="-37037" r="-44444" b="-5000"/>
                </a:stretch>
              </a:blipFill>
            </p:spPr>
            <p:txBody>
              <a:bodyPr/>
              <a:lstStyle/>
              <a:p>
                <a:r>
                  <a:rPr lang="ko-KR" altLang="en-US">
                    <a:noFill/>
                  </a:rPr>
                  <a:t> </a:t>
                </a:r>
              </a:p>
            </p:txBody>
          </p:sp>
        </mc:Fallback>
      </mc:AlternateContent>
      <p:graphicFrame>
        <p:nvGraphicFramePr>
          <p:cNvPr id="47" name="표 5">
            <a:extLst>
              <a:ext uri="{FF2B5EF4-FFF2-40B4-BE49-F238E27FC236}">
                <a16:creationId xmlns:a16="http://schemas.microsoft.com/office/drawing/2014/main" id="{6B1DE680-AD3A-47CF-81FA-CD037CC9124C}"/>
              </a:ext>
            </a:extLst>
          </p:cNvPr>
          <p:cNvGraphicFramePr>
            <a:graphicFrameLocks noGrp="1"/>
          </p:cNvGraphicFramePr>
          <p:nvPr/>
        </p:nvGraphicFramePr>
        <p:xfrm>
          <a:off x="2815724" y="3005027"/>
          <a:ext cx="4584558" cy="960120"/>
        </p:xfrm>
        <a:graphic>
          <a:graphicData uri="http://schemas.openxmlformats.org/drawingml/2006/table">
            <a:tbl>
              <a:tblPr firstRow="1" bandRow="1">
                <a:tableStyleId>{D7AC3CCA-C797-4891-BE02-D94E43425B78}</a:tableStyleId>
              </a:tblPr>
              <a:tblGrid>
                <a:gridCol w="764093">
                  <a:extLst>
                    <a:ext uri="{9D8B030D-6E8A-4147-A177-3AD203B41FA5}">
                      <a16:colId xmlns:a16="http://schemas.microsoft.com/office/drawing/2014/main" val="734948661"/>
                    </a:ext>
                  </a:extLst>
                </a:gridCol>
                <a:gridCol w="764093">
                  <a:extLst>
                    <a:ext uri="{9D8B030D-6E8A-4147-A177-3AD203B41FA5}">
                      <a16:colId xmlns:a16="http://schemas.microsoft.com/office/drawing/2014/main" val="2510640868"/>
                    </a:ext>
                  </a:extLst>
                </a:gridCol>
                <a:gridCol w="764093">
                  <a:extLst>
                    <a:ext uri="{9D8B030D-6E8A-4147-A177-3AD203B41FA5}">
                      <a16:colId xmlns:a16="http://schemas.microsoft.com/office/drawing/2014/main" val="2992587249"/>
                    </a:ext>
                  </a:extLst>
                </a:gridCol>
                <a:gridCol w="764093">
                  <a:extLst>
                    <a:ext uri="{9D8B030D-6E8A-4147-A177-3AD203B41FA5}">
                      <a16:colId xmlns:a16="http://schemas.microsoft.com/office/drawing/2014/main" val="3301903982"/>
                    </a:ext>
                  </a:extLst>
                </a:gridCol>
                <a:gridCol w="764093">
                  <a:extLst>
                    <a:ext uri="{9D8B030D-6E8A-4147-A177-3AD203B41FA5}">
                      <a16:colId xmlns:a16="http://schemas.microsoft.com/office/drawing/2014/main" val="3158728505"/>
                    </a:ext>
                  </a:extLst>
                </a:gridCol>
                <a:gridCol w="764093">
                  <a:extLst>
                    <a:ext uri="{9D8B030D-6E8A-4147-A177-3AD203B41FA5}">
                      <a16:colId xmlns:a16="http://schemas.microsoft.com/office/drawing/2014/main" val="1899589352"/>
                    </a:ext>
                  </a:extLst>
                </a:gridCol>
              </a:tblGrid>
              <a:tr h="185420">
                <a:tc>
                  <a:txBody>
                    <a:bodyPr/>
                    <a:lstStyle/>
                    <a:p>
                      <a:pPr algn="ctr" latinLnBrk="1"/>
                      <a:r>
                        <a:rPr lang="en-US" altLang="ko-KR" sz="1500" b="0" dirty="0">
                          <a:latin typeface="+mj-ea"/>
                          <a:ea typeface="+mj-ea"/>
                        </a:rPr>
                        <a:t> </a:t>
                      </a:r>
                      <a:endParaRPr lang="ko-KR" altLang="en-US" sz="1500" b="0" dirty="0">
                        <a:latin typeface="+mj-ea"/>
                        <a:ea typeface="+mj-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latinLnBrk="1"/>
                      <a:endParaRPr lang="ko-KR" altLang="en-US" sz="1500" b="1" dirty="0">
                        <a:latin typeface="+mj-ea"/>
                        <a:ea typeface="+mj-ea"/>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500" b="0" dirty="0"/>
                    </a:p>
                  </a:txBody>
                  <a:tcPr anchor="ctr">
                    <a:solidFill>
                      <a:schemeClr val="bg2"/>
                    </a:solidFill>
                  </a:tcPr>
                </a:tc>
                <a:tc hMerge="1">
                  <a:txBody>
                    <a:bodyPr/>
                    <a:lstStyle/>
                    <a:p>
                      <a:pPr algn="ctr" latinLnBrk="1"/>
                      <a:endParaRPr lang="ko-KR" altLang="en-US" sz="1500" b="0" dirty="0"/>
                    </a:p>
                  </a:txBody>
                  <a:tcPr anchor="ctr">
                    <a:solidFill>
                      <a:schemeClr val="bg2"/>
                    </a:solidFill>
                  </a:tcPr>
                </a:tc>
                <a:tc hMerge="1">
                  <a:txBody>
                    <a:bodyPr/>
                    <a:lstStyle/>
                    <a:p>
                      <a:pPr algn="ctr" latinLnBrk="1"/>
                      <a:endParaRPr lang="ko-KR" altLang="en-US" sz="1500" b="1" dirty="0">
                        <a:latin typeface="+mj-ea"/>
                        <a:ea typeface="+mj-ea"/>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b="1" dirty="0">
                        <a:latin typeface="+mj-ea"/>
                        <a:ea typeface="+mj-ea"/>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102583"/>
                  </a:ext>
                </a:extLst>
              </a:tr>
              <a:tr h="185420">
                <a:tc>
                  <a:txBody>
                    <a:bodyPr/>
                    <a:lstStyle/>
                    <a:p>
                      <a:pPr algn="ctr" latinLnBrk="1"/>
                      <a:r>
                        <a:rPr lang="ko-KR" altLang="en-US" sz="15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500" b="0" dirty="0">
                          <a:latin typeface="+mj-ea"/>
                          <a:ea typeface="+mj-ea"/>
                        </a:rPr>
                        <a:t>신세계</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네이버</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카카오</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현대차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rowSpan="2">
                  <a:txBody>
                    <a:bodyPr/>
                    <a:lstStyle/>
                    <a:p>
                      <a:pPr algn="ctr" latinLnBrk="1"/>
                      <a:r>
                        <a:rPr lang="en-US" altLang="ko-KR" sz="1500" b="0" dirty="0">
                          <a:latin typeface="+mj-ea"/>
                          <a:ea typeface="+mj-ea"/>
                        </a:rPr>
                        <a:t>0.5</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3094379"/>
                  </a:ext>
                </a:extLst>
              </a:tr>
              <a:tr h="185420">
                <a:tc>
                  <a:txBody>
                    <a:bodyPr/>
                    <a:lstStyle/>
                    <a:p>
                      <a:pPr algn="ctr" latinLnBrk="1"/>
                      <a:r>
                        <a:rPr lang="ko-KR" altLang="en-US" sz="15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25%</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25%</a:t>
                      </a:r>
                      <a:endParaRPr lang="ko-KR" altLang="en-US" sz="15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25%</a:t>
                      </a:r>
                      <a:endParaRPr lang="ko-KR" altLang="en-US" sz="15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25%</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500" b="0" dirty="0"/>
                    </a:p>
                  </a:txBody>
                  <a:tcPr anchor="ctr">
                    <a:solidFill>
                      <a:schemeClr val="bg2"/>
                    </a:solidFill>
                  </a:tcPr>
                </a:tc>
                <a:extLst>
                  <a:ext uri="{0D108BD9-81ED-4DB2-BD59-A6C34878D82A}">
                    <a16:rowId xmlns:a16="http://schemas.microsoft.com/office/drawing/2014/main" val="2614888390"/>
                  </a:ext>
                </a:extLst>
              </a:tr>
            </a:tbl>
          </a:graphicData>
        </a:graphic>
      </p:graphicFrame>
      <p:graphicFrame>
        <p:nvGraphicFramePr>
          <p:cNvPr id="48" name="표 5">
            <a:extLst>
              <a:ext uri="{FF2B5EF4-FFF2-40B4-BE49-F238E27FC236}">
                <a16:creationId xmlns:a16="http://schemas.microsoft.com/office/drawing/2014/main" id="{A48164DD-4A50-4D02-A11D-859F7CD5A991}"/>
              </a:ext>
            </a:extLst>
          </p:cNvPr>
          <p:cNvGraphicFramePr>
            <a:graphicFrameLocks noGrp="1"/>
          </p:cNvGraphicFramePr>
          <p:nvPr/>
        </p:nvGraphicFramePr>
        <p:xfrm>
          <a:off x="2815724" y="4273982"/>
          <a:ext cx="4584558" cy="960120"/>
        </p:xfrm>
        <a:graphic>
          <a:graphicData uri="http://schemas.openxmlformats.org/drawingml/2006/table">
            <a:tbl>
              <a:tblPr firstRow="1" bandRow="1">
                <a:tableStyleId>{D7AC3CCA-C797-4891-BE02-D94E43425B78}</a:tableStyleId>
              </a:tblPr>
              <a:tblGrid>
                <a:gridCol w="764093">
                  <a:extLst>
                    <a:ext uri="{9D8B030D-6E8A-4147-A177-3AD203B41FA5}">
                      <a16:colId xmlns:a16="http://schemas.microsoft.com/office/drawing/2014/main" val="734948661"/>
                    </a:ext>
                  </a:extLst>
                </a:gridCol>
                <a:gridCol w="764093">
                  <a:extLst>
                    <a:ext uri="{9D8B030D-6E8A-4147-A177-3AD203B41FA5}">
                      <a16:colId xmlns:a16="http://schemas.microsoft.com/office/drawing/2014/main" val="2510640868"/>
                    </a:ext>
                  </a:extLst>
                </a:gridCol>
                <a:gridCol w="764093">
                  <a:extLst>
                    <a:ext uri="{9D8B030D-6E8A-4147-A177-3AD203B41FA5}">
                      <a16:colId xmlns:a16="http://schemas.microsoft.com/office/drawing/2014/main" val="2992587249"/>
                    </a:ext>
                  </a:extLst>
                </a:gridCol>
                <a:gridCol w="764093">
                  <a:extLst>
                    <a:ext uri="{9D8B030D-6E8A-4147-A177-3AD203B41FA5}">
                      <a16:colId xmlns:a16="http://schemas.microsoft.com/office/drawing/2014/main" val="3301903982"/>
                    </a:ext>
                  </a:extLst>
                </a:gridCol>
                <a:gridCol w="764093">
                  <a:extLst>
                    <a:ext uri="{9D8B030D-6E8A-4147-A177-3AD203B41FA5}">
                      <a16:colId xmlns:a16="http://schemas.microsoft.com/office/drawing/2014/main" val="3158728505"/>
                    </a:ext>
                  </a:extLst>
                </a:gridCol>
                <a:gridCol w="764093">
                  <a:extLst>
                    <a:ext uri="{9D8B030D-6E8A-4147-A177-3AD203B41FA5}">
                      <a16:colId xmlns:a16="http://schemas.microsoft.com/office/drawing/2014/main" val="1899589352"/>
                    </a:ext>
                  </a:extLst>
                </a:gridCol>
              </a:tblGrid>
              <a:tr h="185420">
                <a:tc>
                  <a:txBody>
                    <a:bodyPr/>
                    <a:lstStyle/>
                    <a:p>
                      <a:pPr algn="ctr" latinLnBrk="1"/>
                      <a:r>
                        <a:rPr lang="en-US" altLang="ko-KR" sz="1500" b="0" dirty="0">
                          <a:latin typeface="+mj-ea"/>
                          <a:ea typeface="+mj-ea"/>
                        </a:rPr>
                        <a:t> </a:t>
                      </a:r>
                      <a:endParaRPr lang="ko-KR" altLang="en-US" sz="1500" b="0" dirty="0">
                        <a:latin typeface="+mj-ea"/>
                        <a:ea typeface="+mj-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latinLnBrk="1"/>
                      <a:endParaRPr lang="ko-KR" altLang="en-US" sz="1500" b="1" dirty="0">
                        <a:latin typeface="+mj-ea"/>
                        <a:ea typeface="+mj-ea"/>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500" b="0" dirty="0"/>
                    </a:p>
                  </a:txBody>
                  <a:tcPr anchor="ctr">
                    <a:solidFill>
                      <a:schemeClr val="bg2"/>
                    </a:solidFill>
                  </a:tcPr>
                </a:tc>
                <a:tc hMerge="1">
                  <a:txBody>
                    <a:bodyPr/>
                    <a:lstStyle/>
                    <a:p>
                      <a:pPr algn="ctr" latinLnBrk="1"/>
                      <a:endParaRPr lang="ko-KR" altLang="en-US" sz="1500" b="0" dirty="0"/>
                    </a:p>
                  </a:txBody>
                  <a:tcPr anchor="ctr">
                    <a:solidFill>
                      <a:schemeClr val="bg2"/>
                    </a:solidFill>
                  </a:tcPr>
                </a:tc>
                <a:tc hMerge="1">
                  <a:txBody>
                    <a:bodyPr/>
                    <a:lstStyle/>
                    <a:p>
                      <a:pPr algn="ctr" latinLnBrk="1"/>
                      <a:endParaRPr lang="ko-KR" altLang="en-US" sz="1500" b="1" dirty="0">
                        <a:latin typeface="+mj-ea"/>
                        <a:ea typeface="+mj-ea"/>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b="1" dirty="0">
                        <a:latin typeface="+mj-ea"/>
                        <a:ea typeface="+mj-ea"/>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102583"/>
                  </a:ext>
                </a:extLst>
              </a:tr>
              <a:tr h="185420">
                <a:tc>
                  <a:txBody>
                    <a:bodyPr/>
                    <a:lstStyle/>
                    <a:p>
                      <a:pPr algn="ctr" latinLnBrk="1"/>
                      <a:r>
                        <a:rPr lang="ko-KR" altLang="en-US" sz="15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HMM</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네이버</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카카오</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현대차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rowSpan="2">
                  <a:txBody>
                    <a:bodyPr/>
                    <a:lstStyle/>
                    <a:p>
                      <a:pPr algn="ctr" latinLnBrk="1"/>
                      <a:r>
                        <a:rPr lang="en-US" altLang="ko-KR" sz="1500" b="0" dirty="0">
                          <a:latin typeface="+mj-ea"/>
                          <a:ea typeface="+mj-ea"/>
                        </a:rPr>
                        <a:t>0.9</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3094379"/>
                  </a:ext>
                </a:extLst>
              </a:tr>
              <a:tr h="185420">
                <a:tc>
                  <a:txBody>
                    <a:bodyPr/>
                    <a:lstStyle/>
                    <a:p>
                      <a:pPr algn="ctr" latinLnBrk="1"/>
                      <a:r>
                        <a:rPr lang="ko-KR" altLang="en-US" sz="15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25%</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25%</a:t>
                      </a:r>
                      <a:endParaRPr lang="ko-KR" altLang="en-US" sz="15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25%</a:t>
                      </a:r>
                      <a:endParaRPr lang="ko-KR" altLang="en-US" sz="15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25%</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500" b="0" dirty="0"/>
                    </a:p>
                  </a:txBody>
                  <a:tcPr anchor="ctr">
                    <a:solidFill>
                      <a:schemeClr val="bg2"/>
                    </a:solidFill>
                  </a:tcPr>
                </a:tc>
                <a:extLst>
                  <a:ext uri="{0D108BD9-81ED-4DB2-BD59-A6C34878D82A}">
                    <a16:rowId xmlns:a16="http://schemas.microsoft.com/office/drawing/2014/main" val="2614888390"/>
                  </a:ext>
                </a:extLst>
              </a:tr>
            </a:tbl>
          </a:graphicData>
        </a:graphic>
      </p:graphicFrame>
      <p:sp>
        <p:nvSpPr>
          <p:cNvPr id="49" name="왼쪽 중괄호 48">
            <a:extLst>
              <a:ext uri="{FF2B5EF4-FFF2-40B4-BE49-F238E27FC236}">
                <a16:creationId xmlns:a16="http://schemas.microsoft.com/office/drawing/2014/main" id="{70E5FE05-0614-4C76-BED8-7D6C4460BDFA}"/>
              </a:ext>
            </a:extLst>
          </p:cNvPr>
          <p:cNvSpPr/>
          <p:nvPr/>
        </p:nvSpPr>
        <p:spPr>
          <a:xfrm>
            <a:off x="7312079" y="1023457"/>
            <a:ext cx="585810" cy="2022659"/>
          </a:xfrm>
          <a:prstGeom prst="leftBrace">
            <a:avLst>
              <a:gd name="adj1" fmla="val 8333"/>
              <a:gd name="adj2" fmla="val 5685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C9CC44E-EC39-489D-ACCE-6E399BFE24A0}"/>
                  </a:ext>
                </a:extLst>
              </p:cNvPr>
              <p:cNvSpPr txBox="1"/>
              <p:nvPr/>
            </p:nvSpPr>
            <p:spPr>
              <a:xfrm>
                <a:off x="5025449" y="4089316"/>
                <a:ext cx="1651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m:t>
                      </m:r>
                    </m:oMath>
                  </m:oMathPara>
                </a14:m>
                <a:endParaRPr lang="en-US" altLang="ko-KR" sz="2400" b="0" dirty="0"/>
              </a:p>
            </p:txBody>
          </p:sp>
        </mc:Choice>
        <mc:Fallback xmlns="">
          <p:sp>
            <p:nvSpPr>
              <p:cNvPr id="52" name="TextBox 51">
                <a:extLst>
                  <a:ext uri="{FF2B5EF4-FFF2-40B4-BE49-F238E27FC236}">
                    <a16:creationId xmlns:a16="http://schemas.microsoft.com/office/drawing/2014/main" id="{FC9CC44E-EC39-489D-ACCE-6E399BFE24A0}"/>
                  </a:ext>
                </a:extLst>
              </p:cNvPr>
              <p:cNvSpPr txBox="1">
                <a:spLocks noRot="1" noChangeAspect="1" noMove="1" noResize="1" noEditPoints="1" noAdjustHandles="1" noChangeArrowheads="1" noChangeShapeType="1" noTextEdit="1"/>
              </p:cNvSpPr>
              <p:nvPr/>
            </p:nvSpPr>
            <p:spPr>
              <a:xfrm>
                <a:off x="5025449" y="4089316"/>
                <a:ext cx="165109" cy="369332"/>
              </a:xfrm>
              <a:prstGeom prst="rect">
                <a:avLst/>
              </a:prstGeom>
              <a:blipFill>
                <a:blip r:embed="rId4"/>
                <a:stretch>
                  <a:fillRect l="-37037" r="-44444" b="-5000"/>
                </a:stretch>
              </a:blipFill>
            </p:spPr>
            <p:txBody>
              <a:bodyPr/>
              <a:lstStyle/>
              <a:p>
                <a:r>
                  <a:rPr lang="ko-KR" altLang="en-US">
                    <a:noFill/>
                  </a:rPr>
                  <a:t> </a:t>
                </a:r>
              </a:p>
            </p:txBody>
          </p:sp>
        </mc:Fallback>
      </mc:AlternateContent>
      <p:sp>
        <p:nvSpPr>
          <p:cNvPr id="53" name="왼쪽 중괄호 52">
            <a:extLst>
              <a:ext uri="{FF2B5EF4-FFF2-40B4-BE49-F238E27FC236}">
                <a16:creationId xmlns:a16="http://schemas.microsoft.com/office/drawing/2014/main" id="{B935AEDE-5B24-4C84-939C-27490A9F97B9}"/>
              </a:ext>
            </a:extLst>
          </p:cNvPr>
          <p:cNvSpPr/>
          <p:nvPr/>
        </p:nvSpPr>
        <p:spPr>
          <a:xfrm>
            <a:off x="7312079" y="3460086"/>
            <a:ext cx="585810" cy="1919128"/>
          </a:xfrm>
          <a:prstGeom prst="leftBrace">
            <a:avLst>
              <a:gd name="adj1" fmla="val 8333"/>
              <a:gd name="adj2" fmla="val 104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aphicFrame>
        <p:nvGraphicFramePr>
          <p:cNvPr id="54" name="표 5">
            <a:extLst>
              <a:ext uri="{FF2B5EF4-FFF2-40B4-BE49-F238E27FC236}">
                <a16:creationId xmlns:a16="http://schemas.microsoft.com/office/drawing/2014/main" id="{93B9839F-A225-4FBA-9300-66AC71483847}"/>
              </a:ext>
            </a:extLst>
          </p:cNvPr>
          <p:cNvGraphicFramePr>
            <a:graphicFrameLocks noGrp="1"/>
          </p:cNvGraphicFramePr>
          <p:nvPr>
            <p:extLst>
              <p:ext uri="{D42A27DB-BD31-4B8C-83A1-F6EECF244321}">
                <p14:modId xmlns:p14="http://schemas.microsoft.com/office/powerpoint/2010/main" val="3456880236"/>
              </p:ext>
            </p:extLst>
          </p:nvPr>
        </p:nvGraphicFramePr>
        <p:xfrm>
          <a:off x="8061030" y="2085996"/>
          <a:ext cx="3916515" cy="960120"/>
        </p:xfrm>
        <a:graphic>
          <a:graphicData uri="http://schemas.openxmlformats.org/drawingml/2006/table">
            <a:tbl>
              <a:tblPr firstRow="1" bandRow="1">
                <a:tableStyleId>{D7AC3CCA-C797-4891-BE02-D94E43425B78}</a:tableStyleId>
              </a:tblPr>
              <a:tblGrid>
                <a:gridCol w="783303">
                  <a:extLst>
                    <a:ext uri="{9D8B030D-6E8A-4147-A177-3AD203B41FA5}">
                      <a16:colId xmlns:a16="http://schemas.microsoft.com/office/drawing/2014/main" val="734948661"/>
                    </a:ext>
                  </a:extLst>
                </a:gridCol>
                <a:gridCol w="783303">
                  <a:extLst>
                    <a:ext uri="{9D8B030D-6E8A-4147-A177-3AD203B41FA5}">
                      <a16:colId xmlns:a16="http://schemas.microsoft.com/office/drawing/2014/main" val="2510640868"/>
                    </a:ext>
                  </a:extLst>
                </a:gridCol>
                <a:gridCol w="783303">
                  <a:extLst>
                    <a:ext uri="{9D8B030D-6E8A-4147-A177-3AD203B41FA5}">
                      <a16:colId xmlns:a16="http://schemas.microsoft.com/office/drawing/2014/main" val="2992587249"/>
                    </a:ext>
                  </a:extLst>
                </a:gridCol>
                <a:gridCol w="783303">
                  <a:extLst>
                    <a:ext uri="{9D8B030D-6E8A-4147-A177-3AD203B41FA5}">
                      <a16:colId xmlns:a16="http://schemas.microsoft.com/office/drawing/2014/main" val="3301903982"/>
                    </a:ext>
                  </a:extLst>
                </a:gridCol>
                <a:gridCol w="783303">
                  <a:extLst>
                    <a:ext uri="{9D8B030D-6E8A-4147-A177-3AD203B41FA5}">
                      <a16:colId xmlns:a16="http://schemas.microsoft.com/office/drawing/2014/main" val="1899589352"/>
                    </a:ext>
                  </a:extLst>
                </a:gridCol>
              </a:tblGrid>
              <a:tr h="224484">
                <a:tc>
                  <a:txBody>
                    <a:bodyPr/>
                    <a:lstStyle/>
                    <a:p>
                      <a:pPr algn="ctr" latinLnBrk="1"/>
                      <a:r>
                        <a:rPr lang="en-US" altLang="ko-KR" sz="1500" b="0" dirty="0">
                          <a:latin typeface="+mj-ea"/>
                          <a:ea typeface="+mj-ea"/>
                        </a:rPr>
                        <a:t> </a:t>
                      </a:r>
                      <a:endParaRPr lang="ko-KR" altLang="en-US" sz="1500" b="0" dirty="0">
                        <a:latin typeface="+mj-ea"/>
                        <a:ea typeface="+mj-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latinLnBrk="1"/>
                      <a:endParaRPr lang="ko-KR" altLang="en-US" sz="1500" b="1" dirty="0">
                        <a:latin typeface="+mj-ea"/>
                        <a:ea typeface="+mj-ea"/>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500" b="0" dirty="0"/>
                    </a:p>
                  </a:txBody>
                  <a:tcPr anchor="ctr">
                    <a:solidFill>
                      <a:schemeClr val="bg2"/>
                    </a:solidFill>
                  </a:tcPr>
                </a:tc>
                <a:tc hMerge="1">
                  <a:txBody>
                    <a:bodyPr/>
                    <a:lstStyle/>
                    <a:p>
                      <a:pPr algn="ctr" latinLnBrk="1"/>
                      <a:endParaRPr lang="ko-KR" altLang="en-US" sz="1500" b="0" dirty="0"/>
                    </a:p>
                  </a:txBody>
                  <a:tcPr anchor="ctr">
                    <a:solidFill>
                      <a:schemeClr val="bg2"/>
                    </a:solidFill>
                  </a:tcPr>
                </a:tc>
                <a:tc>
                  <a:txBody>
                    <a:bodyPr/>
                    <a:lstStyle/>
                    <a:p>
                      <a:pPr algn="ctr" latinLnBrk="1"/>
                      <a:endParaRPr lang="ko-KR" altLang="en-US" sz="1100" b="1" dirty="0">
                        <a:latin typeface="+mj-ea"/>
                        <a:ea typeface="+mj-ea"/>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102583"/>
                  </a:ext>
                </a:extLst>
              </a:tr>
              <a:tr h="185420">
                <a:tc>
                  <a:txBody>
                    <a:bodyPr/>
                    <a:lstStyle/>
                    <a:p>
                      <a:pPr algn="ctr" latinLnBrk="1"/>
                      <a:r>
                        <a:rPr lang="ko-KR" altLang="en-US" sz="15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HMM</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네이버</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카카오</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rowSpan="2">
                  <a:txBody>
                    <a:bodyPr/>
                    <a:lstStyle/>
                    <a:p>
                      <a:pPr algn="ctr" latinLnBrk="1"/>
                      <a:r>
                        <a:rPr lang="en-US" altLang="ko-KR" sz="1500" b="0" dirty="0">
                          <a:latin typeface="+mj-ea"/>
                          <a:ea typeface="+mj-ea"/>
                        </a:rPr>
                        <a:t>0.15</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3094379"/>
                  </a:ext>
                </a:extLst>
              </a:tr>
              <a:tr h="185420">
                <a:tc>
                  <a:txBody>
                    <a:bodyPr/>
                    <a:lstStyle/>
                    <a:p>
                      <a:pPr algn="ctr" latinLnBrk="1"/>
                      <a:r>
                        <a:rPr lang="ko-KR" altLang="en-US" sz="15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33.3%</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33.3%</a:t>
                      </a:r>
                      <a:endParaRPr lang="ko-KR" altLang="en-US" sz="15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33.3%</a:t>
                      </a:r>
                      <a:endParaRPr lang="ko-KR" altLang="en-US" sz="15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500" b="0" dirty="0"/>
                    </a:p>
                  </a:txBody>
                  <a:tcPr anchor="ctr">
                    <a:solidFill>
                      <a:schemeClr val="bg2"/>
                    </a:solidFill>
                  </a:tcPr>
                </a:tc>
                <a:extLst>
                  <a:ext uri="{0D108BD9-81ED-4DB2-BD59-A6C34878D82A}">
                    <a16:rowId xmlns:a16="http://schemas.microsoft.com/office/drawing/2014/main" val="2614888390"/>
                  </a:ext>
                </a:extLst>
              </a:tr>
            </a:tbl>
          </a:graphicData>
        </a:graphic>
      </p:graphicFrame>
      <p:graphicFrame>
        <p:nvGraphicFramePr>
          <p:cNvPr id="55" name="표 5">
            <a:extLst>
              <a:ext uri="{FF2B5EF4-FFF2-40B4-BE49-F238E27FC236}">
                <a16:creationId xmlns:a16="http://schemas.microsoft.com/office/drawing/2014/main" id="{90E37D20-CF64-45AC-B01D-9111F2FF2EE4}"/>
              </a:ext>
            </a:extLst>
          </p:cNvPr>
          <p:cNvGraphicFramePr>
            <a:graphicFrameLocks noGrp="1"/>
          </p:cNvGraphicFramePr>
          <p:nvPr>
            <p:extLst>
              <p:ext uri="{D42A27DB-BD31-4B8C-83A1-F6EECF244321}">
                <p14:modId xmlns:p14="http://schemas.microsoft.com/office/powerpoint/2010/main" val="2835409509"/>
              </p:ext>
            </p:extLst>
          </p:nvPr>
        </p:nvGraphicFramePr>
        <p:xfrm>
          <a:off x="8061030" y="3184597"/>
          <a:ext cx="3916515" cy="960120"/>
        </p:xfrm>
        <a:graphic>
          <a:graphicData uri="http://schemas.openxmlformats.org/drawingml/2006/table">
            <a:tbl>
              <a:tblPr firstRow="1" bandRow="1">
                <a:tableStyleId>{D7AC3CCA-C797-4891-BE02-D94E43425B78}</a:tableStyleId>
              </a:tblPr>
              <a:tblGrid>
                <a:gridCol w="783303">
                  <a:extLst>
                    <a:ext uri="{9D8B030D-6E8A-4147-A177-3AD203B41FA5}">
                      <a16:colId xmlns:a16="http://schemas.microsoft.com/office/drawing/2014/main" val="734948661"/>
                    </a:ext>
                  </a:extLst>
                </a:gridCol>
                <a:gridCol w="783303">
                  <a:extLst>
                    <a:ext uri="{9D8B030D-6E8A-4147-A177-3AD203B41FA5}">
                      <a16:colId xmlns:a16="http://schemas.microsoft.com/office/drawing/2014/main" val="2510640868"/>
                    </a:ext>
                  </a:extLst>
                </a:gridCol>
                <a:gridCol w="783303">
                  <a:extLst>
                    <a:ext uri="{9D8B030D-6E8A-4147-A177-3AD203B41FA5}">
                      <a16:colId xmlns:a16="http://schemas.microsoft.com/office/drawing/2014/main" val="2992587249"/>
                    </a:ext>
                  </a:extLst>
                </a:gridCol>
                <a:gridCol w="783303">
                  <a:extLst>
                    <a:ext uri="{9D8B030D-6E8A-4147-A177-3AD203B41FA5}">
                      <a16:colId xmlns:a16="http://schemas.microsoft.com/office/drawing/2014/main" val="3301903982"/>
                    </a:ext>
                  </a:extLst>
                </a:gridCol>
                <a:gridCol w="783303">
                  <a:extLst>
                    <a:ext uri="{9D8B030D-6E8A-4147-A177-3AD203B41FA5}">
                      <a16:colId xmlns:a16="http://schemas.microsoft.com/office/drawing/2014/main" val="1899589352"/>
                    </a:ext>
                  </a:extLst>
                </a:gridCol>
              </a:tblGrid>
              <a:tr h="185420">
                <a:tc>
                  <a:txBody>
                    <a:bodyPr/>
                    <a:lstStyle/>
                    <a:p>
                      <a:pPr algn="ctr" latinLnBrk="1"/>
                      <a:r>
                        <a:rPr lang="en-US" altLang="ko-KR" sz="1500" b="0" dirty="0">
                          <a:latin typeface="+mj-ea"/>
                          <a:ea typeface="+mj-ea"/>
                        </a:rPr>
                        <a:t> </a:t>
                      </a:r>
                      <a:endParaRPr lang="ko-KR" altLang="en-US" sz="1500" b="0" dirty="0">
                        <a:latin typeface="+mj-ea"/>
                        <a:ea typeface="+mj-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latinLnBrk="1"/>
                      <a:endParaRPr lang="ko-KR" altLang="en-US" sz="1500" b="1" dirty="0">
                        <a:latin typeface="+mj-ea"/>
                        <a:ea typeface="+mj-ea"/>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500" b="0" dirty="0"/>
                    </a:p>
                  </a:txBody>
                  <a:tcPr anchor="ctr">
                    <a:solidFill>
                      <a:schemeClr val="bg2"/>
                    </a:solidFill>
                  </a:tcPr>
                </a:tc>
                <a:tc hMerge="1">
                  <a:txBody>
                    <a:bodyPr/>
                    <a:lstStyle/>
                    <a:p>
                      <a:pPr algn="ctr" latinLnBrk="1"/>
                      <a:endParaRPr lang="ko-KR" altLang="en-US" sz="1500" b="0" dirty="0"/>
                    </a:p>
                  </a:txBody>
                  <a:tcPr anchor="ctr">
                    <a:solidFill>
                      <a:schemeClr val="bg2"/>
                    </a:solidFill>
                  </a:tcPr>
                </a:tc>
                <a:tc>
                  <a:txBody>
                    <a:bodyPr/>
                    <a:lstStyle/>
                    <a:p>
                      <a:pPr algn="ctr" latinLnBrk="1"/>
                      <a:endParaRPr lang="ko-KR" altLang="en-US" sz="1100" b="1" dirty="0">
                        <a:latin typeface="+mj-ea"/>
                        <a:ea typeface="+mj-ea"/>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102583"/>
                  </a:ext>
                </a:extLst>
              </a:tr>
              <a:tr h="185420">
                <a:tc>
                  <a:txBody>
                    <a:bodyPr/>
                    <a:lstStyle/>
                    <a:p>
                      <a:pPr algn="ctr" latinLnBrk="1"/>
                      <a:r>
                        <a:rPr lang="ko-KR" altLang="en-US" sz="15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500" b="0" dirty="0">
                          <a:latin typeface="+mj-ea"/>
                          <a:ea typeface="+mj-ea"/>
                        </a:rPr>
                        <a:t>신세계</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네이버</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카카오</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rowSpan="2">
                  <a:txBody>
                    <a:bodyPr/>
                    <a:lstStyle/>
                    <a:p>
                      <a:pPr algn="ctr" latinLnBrk="1"/>
                      <a:r>
                        <a:rPr lang="en-US" altLang="ko-KR" sz="1500" b="0" dirty="0">
                          <a:latin typeface="+mj-ea"/>
                          <a:ea typeface="+mj-ea"/>
                        </a:rPr>
                        <a:t>0.4</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3094379"/>
                  </a:ext>
                </a:extLst>
              </a:tr>
              <a:tr h="185420">
                <a:tc>
                  <a:txBody>
                    <a:bodyPr/>
                    <a:lstStyle/>
                    <a:p>
                      <a:pPr algn="ctr" latinLnBrk="1"/>
                      <a:r>
                        <a:rPr lang="ko-KR" altLang="en-US" sz="15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33.3%</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33.3%</a:t>
                      </a:r>
                      <a:endParaRPr lang="ko-KR" altLang="en-US" sz="15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33.3%</a:t>
                      </a:r>
                      <a:endParaRPr lang="ko-KR" altLang="en-US" sz="15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500" b="0" dirty="0"/>
                    </a:p>
                  </a:txBody>
                  <a:tcPr anchor="ctr">
                    <a:solidFill>
                      <a:schemeClr val="bg2"/>
                    </a:solidFill>
                  </a:tcPr>
                </a:tc>
                <a:extLst>
                  <a:ext uri="{0D108BD9-81ED-4DB2-BD59-A6C34878D82A}">
                    <a16:rowId xmlns:a16="http://schemas.microsoft.com/office/drawing/2014/main" val="2614888390"/>
                  </a:ext>
                </a:extLst>
              </a:tr>
            </a:tbl>
          </a:graphicData>
        </a:graphic>
      </p:graphicFrame>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9FF0CC3-DF5C-4E5B-85D7-FA2982E99087}"/>
                  </a:ext>
                </a:extLst>
              </p:cNvPr>
              <p:cNvSpPr txBox="1"/>
              <p:nvPr/>
            </p:nvSpPr>
            <p:spPr>
              <a:xfrm>
                <a:off x="9871670" y="4281013"/>
                <a:ext cx="16510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m:t>
                      </m:r>
                    </m:oMath>
                  </m:oMathPara>
                </a14:m>
                <a:endParaRPr lang="en-US" altLang="ko-KR" sz="2400" b="0" dirty="0"/>
              </a:p>
            </p:txBody>
          </p:sp>
        </mc:Choice>
        <mc:Fallback xmlns="">
          <p:sp>
            <p:nvSpPr>
              <p:cNvPr id="56" name="TextBox 55">
                <a:extLst>
                  <a:ext uri="{FF2B5EF4-FFF2-40B4-BE49-F238E27FC236}">
                    <a16:creationId xmlns:a16="http://schemas.microsoft.com/office/drawing/2014/main" id="{49FF0CC3-DF5C-4E5B-85D7-FA2982E99087}"/>
                  </a:ext>
                </a:extLst>
              </p:cNvPr>
              <p:cNvSpPr txBox="1">
                <a:spLocks noRot="1" noChangeAspect="1" noMove="1" noResize="1" noEditPoints="1" noAdjustHandles="1" noChangeArrowheads="1" noChangeShapeType="1" noTextEdit="1"/>
              </p:cNvSpPr>
              <p:nvPr/>
            </p:nvSpPr>
            <p:spPr>
              <a:xfrm>
                <a:off x="9871670" y="4281013"/>
                <a:ext cx="165109" cy="369332"/>
              </a:xfrm>
              <a:prstGeom prst="rect">
                <a:avLst/>
              </a:prstGeom>
              <a:blipFill>
                <a:blip r:embed="rId5"/>
                <a:stretch>
                  <a:fillRect l="-37037" r="-44444" b="-4918"/>
                </a:stretch>
              </a:blipFill>
            </p:spPr>
            <p:txBody>
              <a:bodyPr/>
              <a:lstStyle/>
              <a:p>
                <a:r>
                  <a:rPr lang="ko-KR" altLang="en-US">
                    <a:noFill/>
                  </a:rPr>
                  <a:t> </a:t>
                </a:r>
              </a:p>
            </p:txBody>
          </p:sp>
        </mc:Fallback>
      </mc:AlternateContent>
      <p:graphicFrame>
        <p:nvGraphicFramePr>
          <p:cNvPr id="57" name="표 5">
            <a:extLst>
              <a:ext uri="{FF2B5EF4-FFF2-40B4-BE49-F238E27FC236}">
                <a16:creationId xmlns:a16="http://schemas.microsoft.com/office/drawing/2014/main" id="{3C34723F-8B70-4CB7-AD4B-18C16841E103}"/>
              </a:ext>
            </a:extLst>
          </p:cNvPr>
          <p:cNvGraphicFramePr>
            <a:graphicFrameLocks noGrp="1"/>
          </p:cNvGraphicFramePr>
          <p:nvPr>
            <p:extLst>
              <p:ext uri="{D42A27DB-BD31-4B8C-83A1-F6EECF244321}">
                <p14:modId xmlns:p14="http://schemas.microsoft.com/office/powerpoint/2010/main" val="198746232"/>
              </p:ext>
            </p:extLst>
          </p:nvPr>
        </p:nvGraphicFramePr>
        <p:xfrm>
          <a:off x="8061030" y="4419093"/>
          <a:ext cx="3916515" cy="960120"/>
        </p:xfrm>
        <a:graphic>
          <a:graphicData uri="http://schemas.openxmlformats.org/drawingml/2006/table">
            <a:tbl>
              <a:tblPr firstRow="1" bandRow="1">
                <a:tableStyleId>{D7AC3CCA-C797-4891-BE02-D94E43425B78}</a:tableStyleId>
              </a:tblPr>
              <a:tblGrid>
                <a:gridCol w="783303">
                  <a:extLst>
                    <a:ext uri="{9D8B030D-6E8A-4147-A177-3AD203B41FA5}">
                      <a16:colId xmlns:a16="http://schemas.microsoft.com/office/drawing/2014/main" val="734948661"/>
                    </a:ext>
                  </a:extLst>
                </a:gridCol>
                <a:gridCol w="783303">
                  <a:extLst>
                    <a:ext uri="{9D8B030D-6E8A-4147-A177-3AD203B41FA5}">
                      <a16:colId xmlns:a16="http://schemas.microsoft.com/office/drawing/2014/main" val="2510640868"/>
                    </a:ext>
                  </a:extLst>
                </a:gridCol>
                <a:gridCol w="783303">
                  <a:extLst>
                    <a:ext uri="{9D8B030D-6E8A-4147-A177-3AD203B41FA5}">
                      <a16:colId xmlns:a16="http://schemas.microsoft.com/office/drawing/2014/main" val="2992587249"/>
                    </a:ext>
                  </a:extLst>
                </a:gridCol>
                <a:gridCol w="783303">
                  <a:extLst>
                    <a:ext uri="{9D8B030D-6E8A-4147-A177-3AD203B41FA5}">
                      <a16:colId xmlns:a16="http://schemas.microsoft.com/office/drawing/2014/main" val="3301903982"/>
                    </a:ext>
                  </a:extLst>
                </a:gridCol>
                <a:gridCol w="783303">
                  <a:extLst>
                    <a:ext uri="{9D8B030D-6E8A-4147-A177-3AD203B41FA5}">
                      <a16:colId xmlns:a16="http://schemas.microsoft.com/office/drawing/2014/main" val="1899589352"/>
                    </a:ext>
                  </a:extLst>
                </a:gridCol>
              </a:tblGrid>
              <a:tr h="185420">
                <a:tc>
                  <a:txBody>
                    <a:bodyPr/>
                    <a:lstStyle/>
                    <a:p>
                      <a:pPr algn="ctr" latinLnBrk="1"/>
                      <a:r>
                        <a:rPr lang="en-US" altLang="ko-KR" sz="1500" b="0" dirty="0">
                          <a:latin typeface="+mj-ea"/>
                          <a:ea typeface="+mj-ea"/>
                        </a:rPr>
                        <a:t> </a:t>
                      </a:r>
                      <a:endParaRPr lang="ko-KR" altLang="en-US" sz="1500" b="0" dirty="0">
                        <a:latin typeface="+mj-ea"/>
                        <a:ea typeface="+mj-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latinLnBrk="1"/>
                      <a:endParaRPr lang="ko-KR" altLang="en-US" sz="1500" b="1" dirty="0">
                        <a:latin typeface="+mj-ea"/>
                        <a:ea typeface="+mj-ea"/>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500" b="0" dirty="0"/>
                    </a:p>
                  </a:txBody>
                  <a:tcPr anchor="ctr">
                    <a:solidFill>
                      <a:schemeClr val="bg2"/>
                    </a:solidFill>
                  </a:tcPr>
                </a:tc>
                <a:tc hMerge="1">
                  <a:txBody>
                    <a:bodyPr/>
                    <a:lstStyle/>
                    <a:p>
                      <a:pPr algn="ctr" latinLnBrk="1"/>
                      <a:endParaRPr lang="ko-KR" altLang="en-US" sz="1500" b="0" dirty="0"/>
                    </a:p>
                  </a:txBody>
                  <a:tcPr anchor="ctr">
                    <a:solidFill>
                      <a:schemeClr val="bg2"/>
                    </a:solidFill>
                  </a:tcPr>
                </a:tc>
                <a:tc>
                  <a:txBody>
                    <a:bodyPr/>
                    <a:lstStyle/>
                    <a:p>
                      <a:pPr algn="ctr" latinLnBrk="1"/>
                      <a:endParaRPr lang="ko-KR" altLang="en-US" sz="1100" b="1" dirty="0">
                        <a:latin typeface="+mj-ea"/>
                        <a:ea typeface="+mj-ea"/>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102583"/>
                  </a:ext>
                </a:extLst>
              </a:tr>
              <a:tr h="185420">
                <a:tc>
                  <a:txBody>
                    <a:bodyPr/>
                    <a:lstStyle/>
                    <a:p>
                      <a:pPr algn="ctr" latinLnBrk="1"/>
                      <a:r>
                        <a:rPr lang="ko-KR" altLang="en-US" sz="15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500" b="0" dirty="0">
                          <a:latin typeface="+mj-ea"/>
                          <a:ea typeface="+mj-ea"/>
                        </a:rPr>
                        <a:t>네이버</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카카오</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현대차</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rowSpan="2">
                  <a:txBody>
                    <a:bodyPr/>
                    <a:lstStyle/>
                    <a:p>
                      <a:pPr algn="ctr" latinLnBrk="1"/>
                      <a:r>
                        <a:rPr lang="en-US" altLang="ko-KR" sz="1500" b="0" dirty="0">
                          <a:latin typeface="+mj-ea"/>
                          <a:ea typeface="+mj-ea"/>
                        </a:rPr>
                        <a:t>0.6</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3094379"/>
                  </a:ext>
                </a:extLst>
              </a:tr>
              <a:tr h="185420">
                <a:tc>
                  <a:txBody>
                    <a:bodyPr/>
                    <a:lstStyle/>
                    <a:p>
                      <a:pPr algn="ctr" latinLnBrk="1"/>
                      <a:r>
                        <a:rPr lang="ko-KR" altLang="en-US" sz="15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33.3%</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33.3%</a:t>
                      </a:r>
                      <a:endParaRPr lang="ko-KR" altLang="en-US" sz="15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33.3%</a:t>
                      </a:r>
                      <a:endParaRPr lang="ko-KR" altLang="en-US" sz="15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500" b="0" dirty="0"/>
                    </a:p>
                  </a:txBody>
                  <a:tcPr anchor="ctr">
                    <a:solidFill>
                      <a:schemeClr val="bg2"/>
                    </a:solidFill>
                  </a:tcPr>
                </a:tc>
                <a:extLst>
                  <a:ext uri="{0D108BD9-81ED-4DB2-BD59-A6C34878D82A}">
                    <a16:rowId xmlns:a16="http://schemas.microsoft.com/office/drawing/2014/main" val="2614888390"/>
                  </a:ext>
                </a:extLst>
              </a:tr>
            </a:tbl>
          </a:graphicData>
        </a:graphic>
      </p:graphicFrame>
      <p:sp>
        <p:nvSpPr>
          <p:cNvPr id="59" name="TextBox 58">
            <a:extLst>
              <a:ext uri="{FF2B5EF4-FFF2-40B4-BE49-F238E27FC236}">
                <a16:creationId xmlns:a16="http://schemas.microsoft.com/office/drawing/2014/main" id="{7BD65F24-0FDC-415F-9E5C-ADB1AD24B654}"/>
              </a:ext>
            </a:extLst>
          </p:cNvPr>
          <p:cNvSpPr txBox="1"/>
          <p:nvPr/>
        </p:nvSpPr>
        <p:spPr>
          <a:xfrm>
            <a:off x="0" y="5931017"/>
            <a:ext cx="1628972" cy="369332"/>
          </a:xfrm>
          <a:prstGeom prst="rect">
            <a:avLst/>
          </a:prstGeom>
          <a:noFill/>
        </p:spPr>
        <p:txBody>
          <a:bodyPr wrap="none" rtlCol="0">
            <a:spAutoFit/>
          </a:bodyPr>
          <a:lstStyle/>
          <a:p>
            <a:r>
              <a:rPr lang="ko-KR" altLang="en-US" b="1" dirty="0">
                <a:latin typeface="+mn-ea"/>
              </a:rPr>
              <a:t>자산개수</a:t>
            </a:r>
            <a:r>
              <a:rPr lang="en-US" altLang="ko-KR" b="1" dirty="0">
                <a:latin typeface="+mn-ea"/>
              </a:rPr>
              <a:t>:    8</a:t>
            </a:r>
            <a:endParaRPr lang="ko-KR" altLang="en-US" b="1" dirty="0">
              <a:latin typeface="+mn-ea"/>
            </a:endParaRPr>
          </a:p>
        </p:txBody>
      </p:sp>
      <p:sp>
        <p:nvSpPr>
          <p:cNvPr id="65" name="TextBox 64">
            <a:extLst>
              <a:ext uri="{FF2B5EF4-FFF2-40B4-BE49-F238E27FC236}">
                <a16:creationId xmlns:a16="http://schemas.microsoft.com/office/drawing/2014/main" id="{E51F523E-4568-420D-A418-F949A7DB154D}"/>
              </a:ext>
            </a:extLst>
          </p:cNvPr>
          <p:cNvSpPr txBox="1"/>
          <p:nvPr/>
        </p:nvSpPr>
        <p:spPr>
          <a:xfrm>
            <a:off x="9481049" y="5931017"/>
            <a:ext cx="946350" cy="369332"/>
          </a:xfrm>
          <a:prstGeom prst="rect">
            <a:avLst/>
          </a:prstGeom>
          <a:noFill/>
        </p:spPr>
        <p:txBody>
          <a:bodyPr wrap="square">
            <a:spAutoFit/>
          </a:bodyPr>
          <a:lstStyle/>
          <a:p>
            <a:pPr algn="ctr"/>
            <a:r>
              <a:rPr lang="en-US" altLang="ko-KR" b="1" dirty="0">
                <a:latin typeface="+mn-ea"/>
              </a:rPr>
              <a:t>3</a:t>
            </a:r>
            <a:endParaRPr lang="ko-KR" altLang="en-US" dirty="0"/>
          </a:p>
        </p:txBody>
      </p:sp>
      <p:sp>
        <p:nvSpPr>
          <p:cNvPr id="66" name="화살표: 오른쪽 65">
            <a:extLst>
              <a:ext uri="{FF2B5EF4-FFF2-40B4-BE49-F238E27FC236}">
                <a16:creationId xmlns:a16="http://schemas.microsoft.com/office/drawing/2014/main" id="{744465EC-82F4-432D-ABCB-2BCA8E605617}"/>
              </a:ext>
            </a:extLst>
          </p:cNvPr>
          <p:cNvSpPr/>
          <p:nvPr/>
        </p:nvSpPr>
        <p:spPr>
          <a:xfrm>
            <a:off x="2002992" y="6036447"/>
            <a:ext cx="2229807" cy="158472"/>
          </a:xfrm>
          <a:prstGeom prst="rightArrow">
            <a:avLst>
              <a:gd name="adj1" fmla="val 50000"/>
              <a:gd name="adj2" fmla="val 856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TextBox 66">
            <a:extLst>
              <a:ext uri="{FF2B5EF4-FFF2-40B4-BE49-F238E27FC236}">
                <a16:creationId xmlns:a16="http://schemas.microsoft.com/office/drawing/2014/main" id="{E29EEAE6-9F33-477F-A61E-FD3C7606B667}"/>
              </a:ext>
            </a:extLst>
          </p:cNvPr>
          <p:cNvSpPr txBox="1"/>
          <p:nvPr/>
        </p:nvSpPr>
        <p:spPr>
          <a:xfrm>
            <a:off x="2135750" y="5719106"/>
            <a:ext cx="1899879" cy="369332"/>
          </a:xfrm>
          <a:prstGeom prst="rect">
            <a:avLst/>
          </a:prstGeom>
          <a:noFill/>
        </p:spPr>
        <p:txBody>
          <a:bodyPr wrap="none" rtlCol="0">
            <a:spAutoFit/>
          </a:bodyPr>
          <a:lstStyle/>
          <a:p>
            <a:r>
              <a:rPr lang="en-US" altLang="ko-KR" b="1" dirty="0">
                <a:solidFill>
                  <a:schemeClr val="accent1"/>
                </a:solidFill>
              </a:rPr>
              <a:t>Random sampling</a:t>
            </a:r>
            <a:endParaRPr lang="ko-KR" altLang="en-US" b="1" dirty="0">
              <a:solidFill>
                <a:schemeClr val="accent1"/>
              </a:solidFill>
            </a:endParaRPr>
          </a:p>
        </p:txBody>
      </p:sp>
      <p:sp>
        <p:nvSpPr>
          <p:cNvPr id="68" name="화살표: 오른쪽 67">
            <a:extLst>
              <a:ext uri="{FF2B5EF4-FFF2-40B4-BE49-F238E27FC236}">
                <a16:creationId xmlns:a16="http://schemas.microsoft.com/office/drawing/2014/main" id="{C89BE1B8-5366-4D77-A7DB-113669553F48}"/>
              </a:ext>
            </a:extLst>
          </p:cNvPr>
          <p:cNvSpPr/>
          <p:nvPr/>
        </p:nvSpPr>
        <p:spPr>
          <a:xfrm>
            <a:off x="6338944" y="6036447"/>
            <a:ext cx="2229807" cy="158472"/>
          </a:xfrm>
          <a:prstGeom prst="rightArrow">
            <a:avLst>
              <a:gd name="adj1" fmla="val 50000"/>
              <a:gd name="adj2" fmla="val 85636"/>
            </a:avLst>
          </a:prstGeom>
          <a:solidFill>
            <a:schemeClr val="bg2">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TextBox 68">
            <a:extLst>
              <a:ext uri="{FF2B5EF4-FFF2-40B4-BE49-F238E27FC236}">
                <a16:creationId xmlns:a16="http://schemas.microsoft.com/office/drawing/2014/main" id="{20D04927-46C9-40FF-AA0E-43FE769AC813}"/>
              </a:ext>
            </a:extLst>
          </p:cNvPr>
          <p:cNvSpPr txBox="1"/>
          <p:nvPr/>
        </p:nvSpPr>
        <p:spPr>
          <a:xfrm>
            <a:off x="6467345" y="5719106"/>
            <a:ext cx="1899238" cy="369332"/>
          </a:xfrm>
          <a:prstGeom prst="rect">
            <a:avLst/>
          </a:prstGeom>
          <a:noFill/>
        </p:spPr>
        <p:txBody>
          <a:bodyPr wrap="none" rtlCol="0">
            <a:spAutoFit/>
          </a:bodyPr>
          <a:lstStyle/>
          <a:p>
            <a:r>
              <a:rPr lang="en-US" altLang="ko-KR" b="1" dirty="0">
                <a:solidFill>
                  <a:schemeClr val="bg2">
                    <a:lumMod val="50000"/>
                  </a:schemeClr>
                </a:solidFill>
              </a:rPr>
              <a:t>Genetic</a:t>
            </a:r>
            <a:r>
              <a:rPr lang="ko-KR" altLang="en-US" b="1" dirty="0">
                <a:solidFill>
                  <a:schemeClr val="bg2">
                    <a:lumMod val="50000"/>
                  </a:schemeClr>
                </a:solidFill>
              </a:rPr>
              <a:t> </a:t>
            </a:r>
            <a:r>
              <a:rPr lang="en-US" altLang="ko-KR" b="1" dirty="0">
                <a:solidFill>
                  <a:schemeClr val="bg2">
                    <a:lumMod val="50000"/>
                  </a:schemeClr>
                </a:solidFill>
              </a:rPr>
              <a:t>algorithm</a:t>
            </a:r>
            <a:endParaRPr lang="ko-KR" altLang="en-US" b="1" dirty="0">
              <a:solidFill>
                <a:schemeClr val="bg2">
                  <a:lumMod val="50000"/>
                </a:schemeClr>
              </a:solidFill>
            </a:endParaRPr>
          </a:p>
        </p:txBody>
      </p:sp>
      <p:sp>
        <p:nvSpPr>
          <p:cNvPr id="71" name="TextBox 70">
            <a:extLst>
              <a:ext uri="{FF2B5EF4-FFF2-40B4-BE49-F238E27FC236}">
                <a16:creationId xmlns:a16="http://schemas.microsoft.com/office/drawing/2014/main" id="{163D11D2-2B8B-4E9F-86D6-FF88E67741C6}"/>
              </a:ext>
            </a:extLst>
          </p:cNvPr>
          <p:cNvSpPr txBox="1"/>
          <p:nvPr/>
        </p:nvSpPr>
        <p:spPr>
          <a:xfrm>
            <a:off x="4514337" y="5895275"/>
            <a:ext cx="1137693" cy="369332"/>
          </a:xfrm>
          <a:prstGeom prst="rect">
            <a:avLst/>
          </a:prstGeom>
          <a:noFill/>
        </p:spPr>
        <p:txBody>
          <a:bodyPr wrap="square">
            <a:spAutoFit/>
          </a:bodyPr>
          <a:lstStyle/>
          <a:p>
            <a:pPr algn="ctr"/>
            <a:r>
              <a:rPr lang="en-US" altLang="ko-KR" b="1" dirty="0">
                <a:latin typeface="+mn-ea"/>
              </a:rPr>
              <a:t>4</a:t>
            </a:r>
            <a:endParaRPr lang="ko-KR" altLang="en-US" dirty="0"/>
          </a:p>
        </p:txBody>
      </p:sp>
      <p:sp>
        <p:nvSpPr>
          <p:cNvPr id="72" name="직사각형 71">
            <a:extLst>
              <a:ext uri="{FF2B5EF4-FFF2-40B4-BE49-F238E27FC236}">
                <a16:creationId xmlns:a16="http://schemas.microsoft.com/office/drawing/2014/main" id="{42D77CC4-1303-4E31-86C9-3E21C48549F4}"/>
              </a:ext>
            </a:extLst>
          </p:cNvPr>
          <p:cNvSpPr/>
          <p:nvPr/>
        </p:nvSpPr>
        <p:spPr>
          <a:xfrm>
            <a:off x="2815724" y="4089316"/>
            <a:ext cx="4423975" cy="1289897"/>
          </a:xfrm>
          <a:prstGeom prst="rect">
            <a:avLst/>
          </a:prstGeom>
          <a:solidFill>
            <a:schemeClr val="bg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3" name="그래픽 72" descr="닫기 단색으로 채워진">
            <a:extLst>
              <a:ext uri="{FF2B5EF4-FFF2-40B4-BE49-F238E27FC236}">
                <a16:creationId xmlns:a16="http://schemas.microsoft.com/office/drawing/2014/main" id="{94FA06AD-619F-4687-8225-3B4C5C0582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0803" y="4261541"/>
            <a:ext cx="914400" cy="914400"/>
          </a:xfrm>
          <a:prstGeom prst="rect">
            <a:avLst/>
          </a:prstGeom>
        </p:spPr>
      </p:pic>
      <p:sp>
        <p:nvSpPr>
          <p:cNvPr id="4" name="TextBox 3">
            <a:extLst>
              <a:ext uri="{FF2B5EF4-FFF2-40B4-BE49-F238E27FC236}">
                <a16:creationId xmlns:a16="http://schemas.microsoft.com/office/drawing/2014/main" id="{CAF953DF-9ABB-4259-88D8-9B70BD9EC778}"/>
              </a:ext>
            </a:extLst>
          </p:cNvPr>
          <p:cNvSpPr txBox="1"/>
          <p:nvPr/>
        </p:nvSpPr>
        <p:spPr>
          <a:xfrm>
            <a:off x="6572566" y="1292572"/>
            <a:ext cx="902980" cy="307777"/>
          </a:xfrm>
          <a:prstGeom prst="rect">
            <a:avLst/>
          </a:prstGeom>
          <a:noFill/>
        </p:spPr>
        <p:txBody>
          <a:bodyPr wrap="square" rtlCol="0">
            <a:spAutoFit/>
          </a:bodyPr>
          <a:lstStyle/>
          <a:p>
            <a:pPr algn="ctr"/>
            <a:r>
              <a:rPr lang="en-US" altLang="ko-KR" sz="1400" i="1" dirty="0">
                <a:solidFill>
                  <a:schemeClr val="bg2">
                    <a:lumMod val="50000"/>
                  </a:schemeClr>
                </a:solidFill>
              </a:rPr>
              <a:t>minimize</a:t>
            </a:r>
            <a:endParaRPr lang="ko-KR" altLang="en-US" sz="1400" i="1" dirty="0">
              <a:solidFill>
                <a:schemeClr val="bg2">
                  <a:lumMod val="50000"/>
                </a:schemeClr>
              </a:solidFill>
            </a:endParaRPr>
          </a:p>
        </p:txBody>
      </p:sp>
    </p:spTree>
    <p:extLst>
      <p:ext uri="{BB962C8B-B14F-4D97-AF65-F5344CB8AC3E}">
        <p14:creationId xmlns:p14="http://schemas.microsoft.com/office/powerpoint/2010/main" val="377424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500"/>
                                        <p:tgtEl>
                                          <p:spTgt spid="5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fade">
                                      <p:cBhvr>
                                        <p:cTn id="16" dur="500"/>
                                        <p:tgtEl>
                                          <p:spTgt spid="6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500"/>
                                        <p:tgtEl>
                                          <p:spTgt spid="6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par>
                                <p:cTn id="23" presetID="10"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0"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2"/>
                                        </p:tgtEl>
                                        <p:attrNameLst>
                                          <p:attrName>style.visibility</p:attrName>
                                        </p:attrNameLst>
                                      </p:cBhvr>
                                      <p:to>
                                        <p:strVal val="visible"/>
                                      </p:to>
                                    </p:set>
                                    <p:animEffect transition="in" filter="fade">
                                      <p:cBhvr>
                                        <p:cTn id="36" dur="500"/>
                                        <p:tgtEl>
                                          <p:spTgt spid="72"/>
                                        </p:tgtEl>
                                      </p:cBhvr>
                                    </p:animEffect>
                                  </p:childTnLst>
                                </p:cTn>
                              </p:par>
                              <p:par>
                                <p:cTn id="37" presetID="10" presetClass="entr" presetSubtype="0" fill="hold" nodeType="with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fade">
                                      <p:cBhvr>
                                        <p:cTn id="39" dur="500"/>
                                        <p:tgtEl>
                                          <p:spTgt spid="7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par>
                                <p:cTn id="54" presetID="10" presetClass="entr" presetSubtype="0" fill="hold"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500"/>
                                        <p:tgtEl>
                                          <p:spTgt spid="54"/>
                                        </p:tgtEl>
                                      </p:cBhvr>
                                    </p:animEffect>
                                  </p:childTnLst>
                                </p:cTn>
                              </p:par>
                              <p:par>
                                <p:cTn id="57" presetID="10" presetClass="entr" presetSubtype="0" fill="hold" nodeType="with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500"/>
                                        <p:tgtEl>
                                          <p:spTgt spid="56"/>
                                        </p:tgtEl>
                                      </p:cBhvr>
                                    </p:animEffect>
                                  </p:childTnLst>
                                </p:cTn>
                              </p:par>
                              <p:par>
                                <p:cTn id="63" presetID="10" presetClass="entr" presetSubtype="0"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fade">
                                      <p:cBhvr>
                                        <p:cTn id="65" dur="500"/>
                                        <p:tgtEl>
                                          <p:spTgt spid="5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fade">
                                      <p:cBhvr>
                                        <p:cTn id="71" dur="500"/>
                                        <p:tgtEl>
                                          <p:spTgt spid="6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fade">
                                      <p:cBhvr>
                                        <p:cTn id="7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44" grpId="0"/>
      <p:bldP spid="49" grpId="0" animBg="1"/>
      <p:bldP spid="52" grpId="0"/>
      <p:bldP spid="53" grpId="0" animBg="1"/>
      <p:bldP spid="56" grpId="0"/>
      <p:bldP spid="65" grpId="0"/>
      <p:bldP spid="66" grpId="0" animBg="1"/>
      <p:bldP spid="67" grpId="0"/>
      <p:bldP spid="68" grpId="0" animBg="1"/>
      <p:bldP spid="69" grpId="0"/>
      <p:bldP spid="71" grpId="0"/>
      <p:bldP spid="7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lang="en-US" altLang="ko-KR" b="1" dirty="0">
                <a:latin typeface="+mj-ea"/>
              </a:rPr>
              <a:t>3. </a:t>
            </a:r>
            <a:r>
              <a:rPr lang="ko-KR" altLang="en-US" b="1" dirty="0">
                <a:latin typeface="+mj-ea"/>
              </a:rPr>
              <a:t>제안 방법</a:t>
            </a:r>
          </a:p>
        </p:txBody>
      </p:sp>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0" y="-1576"/>
            <a:ext cx="11308360" cy="1820411"/>
          </a:xfrm>
          <a:solidFill>
            <a:schemeClr val="bg1"/>
          </a:solidFill>
        </p:spPr>
        <p:txBody>
          <a:bodyPr>
            <a:normAutofit/>
          </a:bodyPr>
          <a:lstStyle/>
          <a:p>
            <a:pPr marL="72000" lvl="2" indent="0">
              <a:lnSpc>
                <a:spcPct val="100000"/>
              </a:lnSpc>
              <a:buNone/>
            </a:pPr>
            <a:r>
              <a:rPr lang="en-US" altLang="ko-KR" sz="2400" b="1" dirty="0">
                <a:solidFill>
                  <a:schemeClr val="tx1"/>
                </a:solidFill>
                <a:latin typeface="+mj-ea"/>
                <a:ea typeface="+mj-ea"/>
              </a:rPr>
              <a:t>3.3 3</a:t>
            </a:r>
            <a:r>
              <a:rPr lang="ko-KR" altLang="en-US" sz="2400" b="1" dirty="0">
                <a:solidFill>
                  <a:schemeClr val="tx1"/>
                </a:solidFill>
                <a:latin typeface="+mj-ea"/>
                <a:ea typeface="+mj-ea"/>
              </a:rPr>
              <a:t>단계 포트폴리오 선택 알고리즘</a:t>
            </a:r>
            <a:endParaRPr lang="en-US" altLang="ko-KR" sz="2400" b="1" dirty="0">
              <a:solidFill>
                <a:schemeClr val="tx1"/>
              </a:solidFill>
              <a:latin typeface="+mj-ea"/>
              <a:ea typeface="+mj-ea"/>
            </a:endParaRPr>
          </a:p>
          <a:p>
            <a:pPr marL="540000" lvl="3" indent="-360000">
              <a:lnSpc>
                <a:spcPct val="150000"/>
              </a:lnSpc>
              <a:buFont typeface="+mj-lt"/>
              <a:buAutoNum type="arabicParenR" startAt="2"/>
            </a:pPr>
            <a:r>
              <a:rPr lang="en-US" altLang="ko-KR" sz="1600" b="1" dirty="0">
                <a:latin typeface="+mj-ea"/>
                <a:ea typeface="+mj-ea"/>
                <a:cs typeface="KoPubWorld돋움체 Medium" panose="00000600000000000000" pitchFamily="2" charset="-127"/>
              </a:rPr>
              <a:t>2</a:t>
            </a:r>
            <a:r>
              <a:rPr lang="ko-KR" altLang="en-US" sz="1600" b="1" dirty="0">
                <a:latin typeface="+mj-ea"/>
                <a:ea typeface="+mj-ea"/>
                <a:cs typeface="KoPubWorld돋움체 Medium" panose="00000600000000000000" pitchFamily="2" charset="-127"/>
              </a:rPr>
              <a:t>단계 </a:t>
            </a:r>
            <a:r>
              <a:rPr lang="en-US" altLang="ko-KR" sz="1600" b="1" dirty="0">
                <a:latin typeface="+mj-ea"/>
                <a:ea typeface="+mj-ea"/>
                <a:cs typeface="KoPubWorld돋움체 Medium" panose="00000600000000000000" pitchFamily="2" charset="-127"/>
              </a:rPr>
              <a:t>– </a:t>
            </a:r>
            <a:r>
              <a:rPr lang="ko-KR" altLang="en-US" sz="1600" b="1" dirty="0">
                <a:latin typeface="+mj-ea"/>
                <a:ea typeface="+mj-ea"/>
                <a:cs typeface="KoPubWorld돋움체 Medium" panose="00000600000000000000" pitchFamily="2" charset="-127"/>
              </a:rPr>
              <a:t>자본 할당</a:t>
            </a:r>
            <a:br>
              <a:rPr lang="en-US" altLang="ko-KR" b="1" dirty="0">
                <a:latin typeface="+mj-ea"/>
                <a:ea typeface="+mj-ea"/>
                <a:cs typeface="KoPubWorld돋움체 Medium" panose="00000600000000000000" pitchFamily="2" charset="-127"/>
              </a:rPr>
            </a:br>
            <a:r>
              <a:rPr lang="ko-KR" altLang="en-US" sz="1400" dirty="0">
                <a:latin typeface="+mj-ea"/>
                <a:ea typeface="+mj-ea"/>
                <a:cs typeface="KoPubWorld돋움체 Medium" panose="00000600000000000000" pitchFamily="2" charset="-127"/>
              </a:rPr>
              <a:t>최적의 목적함수 값을 </a:t>
            </a:r>
            <a:r>
              <a:rPr lang="ko-KR" altLang="en-US" dirty="0">
                <a:latin typeface="+mj-ea"/>
                <a:ea typeface="+mj-ea"/>
                <a:cs typeface="KoPubWorld돋움체 Medium" panose="00000600000000000000" pitchFamily="2" charset="-127"/>
              </a:rPr>
              <a:t>갖는</a:t>
            </a:r>
            <a:r>
              <a:rPr lang="ko-KR" altLang="en-US" sz="1400" dirty="0">
                <a:latin typeface="+mj-ea"/>
                <a:ea typeface="+mj-ea"/>
                <a:cs typeface="KoPubWorld돋움체 Medium" panose="00000600000000000000" pitchFamily="2" charset="-127"/>
              </a:rPr>
              <a:t> 편입비율을 할당</a:t>
            </a:r>
            <a:endParaRPr lang="en-US" altLang="ko-KR" sz="1600" dirty="0">
              <a:solidFill>
                <a:schemeClr val="tx1"/>
              </a:solidFill>
              <a:latin typeface="+mj-ea"/>
              <a:ea typeface="+mj-ea"/>
            </a:endParaRPr>
          </a:p>
        </p:txBody>
      </p:sp>
      <p:graphicFrame>
        <p:nvGraphicFramePr>
          <p:cNvPr id="7" name="표 5">
            <a:extLst>
              <a:ext uri="{FF2B5EF4-FFF2-40B4-BE49-F238E27FC236}">
                <a16:creationId xmlns:a16="http://schemas.microsoft.com/office/drawing/2014/main" id="{587DBC7F-F341-4998-B5BC-C82CD48FEBF9}"/>
              </a:ext>
            </a:extLst>
          </p:cNvPr>
          <p:cNvGraphicFramePr>
            <a:graphicFrameLocks noGrp="1"/>
          </p:cNvGraphicFramePr>
          <p:nvPr>
            <p:extLst>
              <p:ext uri="{D42A27DB-BD31-4B8C-83A1-F6EECF244321}">
                <p14:modId xmlns:p14="http://schemas.microsoft.com/office/powerpoint/2010/main" val="1434834486"/>
              </p:ext>
            </p:extLst>
          </p:nvPr>
        </p:nvGraphicFramePr>
        <p:xfrm>
          <a:off x="284294" y="1837188"/>
          <a:ext cx="3916515" cy="960120"/>
        </p:xfrm>
        <a:graphic>
          <a:graphicData uri="http://schemas.openxmlformats.org/drawingml/2006/table">
            <a:tbl>
              <a:tblPr firstRow="1" bandRow="1">
                <a:tableStyleId>{D7AC3CCA-C797-4891-BE02-D94E43425B78}</a:tableStyleId>
              </a:tblPr>
              <a:tblGrid>
                <a:gridCol w="783303">
                  <a:extLst>
                    <a:ext uri="{9D8B030D-6E8A-4147-A177-3AD203B41FA5}">
                      <a16:colId xmlns:a16="http://schemas.microsoft.com/office/drawing/2014/main" val="734948661"/>
                    </a:ext>
                  </a:extLst>
                </a:gridCol>
                <a:gridCol w="783303">
                  <a:extLst>
                    <a:ext uri="{9D8B030D-6E8A-4147-A177-3AD203B41FA5}">
                      <a16:colId xmlns:a16="http://schemas.microsoft.com/office/drawing/2014/main" val="2510640868"/>
                    </a:ext>
                  </a:extLst>
                </a:gridCol>
                <a:gridCol w="783303">
                  <a:extLst>
                    <a:ext uri="{9D8B030D-6E8A-4147-A177-3AD203B41FA5}">
                      <a16:colId xmlns:a16="http://schemas.microsoft.com/office/drawing/2014/main" val="2992587249"/>
                    </a:ext>
                  </a:extLst>
                </a:gridCol>
                <a:gridCol w="783303">
                  <a:extLst>
                    <a:ext uri="{9D8B030D-6E8A-4147-A177-3AD203B41FA5}">
                      <a16:colId xmlns:a16="http://schemas.microsoft.com/office/drawing/2014/main" val="3301903982"/>
                    </a:ext>
                  </a:extLst>
                </a:gridCol>
                <a:gridCol w="783303">
                  <a:extLst>
                    <a:ext uri="{9D8B030D-6E8A-4147-A177-3AD203B41FA5}">
                      <a16:colId xmlns:a16="http://schemas.microsoft.com/office/drawing/2014/main" val="1899589352"/>
                    </a:ext>
                  </a:extLst>
                </a:gridCol>
              </a:tblGrid>
              <a:tr h="185420">
                <a:tc>
                  <a:txBody>
                    <a:bodyPr/>
                    <a:lstStyle/>
                    <a:p>
                      <a:pPr algn="ctr" latinLnBrk="1"/>
                      <a:r>
                        <a:rPr lang="en-US" altLang="ko-KR" sz="1500" b="0" dirty="0">
                          <a:latin typeface="+mj-ea"/>
                          <a:ea typeface="+mj-ea"/>
                        </a:rPr>
                        <a:t> </a:t>
                      </a:r>
                      <a:endParaRPr lang="ko-KR" altLang="en-US" sz="1500" b="0" dirty="0">
                        <a:latin typeface="+mj-ea"/>
                        <a:ea typeface="+mj-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latinLnBrk="1"/>
                      <a:endParaRPr lang="ko-KR" altLang="en-US" sz="1500" b="1" dirty="0">
                        <a:latin typeface="+mj-ea"/>
                        <a:ea typeface="+mj-ea"/>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500" b="0" dirty="0"/>
                    </a:p>
                  </a:txBody>
                  <a:tcPr anchor="ctr">
                    <a:solidFill>
                      <a:schemeClr val="bg2"/>
                    </a:solidFill>
                  </a:tcPr>
                </a:tc>
                <a:tc hMerge="1">
                  <a:txBody>
                    <a:bodyPr/>
                    <a:lstStyle/>
                    <a:p>
                      <a:pPr algn="ctr" latinLnBrk="1"/>
                      <a:endParaRPr lang="ko-KR" altLang="en-US" sz="1500" b="0" dirty="0"/>
                    </a:p>
                  </a:txBody>
                  <a:tcPr anchor="ctr">
                    <a:solidFill>
                      <a:schemeClr val="bg2"/>
                    </a:solidFill>
                  </a:tcPr>
                </a:tc>
                <a:tc>
                  <a:txBody>
                    <a:bodyPr/>
                    <a:lstStyle/>
                    <a:p>
                      <a:pPr algn="ctr" latinLnBrk="1"/>
                      <a:r>
                        <a:rPr lang="ko-KR" altLang="en-US" sz="1100" b="1" dirty="0">
                          <a:latin typeface="+mj-ea"/>
                          <a:ea typeface="+mj-ea"/>
                        </a:rPr>
                        <a:t>목적함수</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102583"/>
                  </a:ext>
                </a:extLst>
              </a:tr>
              <a:tr h="185420">
                <a:tc>
                  <a:txBody>
                    <a:bodyPr/>
                    <a:lstStyle/>
                    <a:p>
                      <a:pPr algn="ctr" latinLnBrk="1"/>
                      <a:r>
                        <a:rPr lang="ko-KR" altLang="en-US" sz="15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HMM</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신세계</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네이버</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rowSpan="2">
                  <a:txBody>
                    <a:bodyPr/>
                    <a:lstStyle/>
                    <a:p>
                      <a:pPr algn="ctr" latinLnBrk="1"/>
                      <a:r>
                        <a:rPr lang="en-US" altLang="ko-KR" sz="1500" b="0" dirty="0">
                          <a:latin typeface="+mj-ea"/>
                          <a:ea typeface="+mj-ea"/>
                        </a:rPr>
                        <a:t>0.05</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3094379"/>
                  </a:ext>
                </a:extLst>
              </a:tr>
              <a:tr h="185420">
                <a:tc>
                  <a:txBody>
                    <a:bodyPr/>
                    <a:lstStyle/>
                    <a:p>
                      <a:pPr algn="ctr" latinLnBrk="1"/>
                      <a:r>
                        <a:rPr lang="ko-KR" altLang="en-US" sz="15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33.3%</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33.3%</a:t>
                      </a:r>
                      <a:endParaRPr lang="ko-KR" altLang="en-US" sz="15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33.3%</a:t>
                      </a:r>
                      <a:endParaRPr lang="ko-KR" altLang="en-US" sz="15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500" b="0" dirty="0"/>
                    </a:p>
                  </a:txBody>
                  <a:tcPr anchor="ctr">
                    <a:solidFill>
                      <a:schemeClr val="bg2"/>
                    </a:solidFill>
                  </a:tcPr>
                </a:tc>
                <a:extLst>
                  <a:ext uri="{0D108BD9-81ED-4DB2-BD59-A6C34878D82A}">
                    <a16:rowId xmlns:a16="http://schemas.microsoft.com/office/drawing/2014/main" val="2614888390"/>
                  </a:ext>
                </a:extLst>
              </a:tr>
            </a:tbl>
          </a:graphicData>
        </a:graphic>
      </p:graphicFrame>
      <p:sp>
        <p:nvSpPr>
          <p:cNvPr id="49" name="왼쪽 중괄호 48">
            <a:extLst>
              <a:ext uri="{FF2B5EF4-FFF2-40B4-BE49-F238E27FC236}">
                <a16:creationId xmlns:a16="http://schemas.microsoft.com/office/drawing/2014/main" id="{70E5FE05-0614-4C76-BED8-7D6C4460BDFA}"/>
              </a:ext>
            </a:extLst>
          </p:cNvPr>
          <p:cNvSpPr/>
          <p:nvPr/>
        </p:nvSpPr>
        <p:spPr>
          <a:xfrm>
            <a:off x="4200809" y="1536764"/>
            <a:ext cx="311173" cy="2183537"/>
          </a:xfrm>
          <a:prstGeom prst="leftBrace">
            <a:avLst>
              <a:gd name="adj1" fmla="val 8333"/>
              <a:gd name="adj2" fmla="val 429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9FF0CC3-DF5C-4E5B-85D7-FA2982E99087}"/>
                  </a:ext>
                </a:extLst>
              </p:cNvPr>
              <p:cNvSpPr txBox="1"/>
              <p:nvPr/>
            </p:nvSpPr>
            <p:spPr>
              <a:xfrm>
                <a:off x="2094934" y="3288267"/>
                <a:ext cx="16510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m:t>
                      </m:r>
                    </m:oMath>
                  </m:oMathPara>
                </a14:m>
                <a:endParaRPr lang="en-US" altLang="ko-KR" sz="2400" b="0" dirty="0"/>
              </a:p>
            </p:txBody>
          </p:sp>
        </mc:Choice>
        <mc:Fallback xmlns="">
          <p:sp>
            <p:nvSpPr>
              <p:cNvPr id="56" name="TextBox 55">
                <a:extLst>
                  <a:ext uri="{FF2B5EF4-FFF2-40B4-BE49-F238E27FC236}">
                    <a16:creationId xmlns:a16="http://schemas.microsoft.com/office/drawing/2014/main" id="{49FF0CC3-DF5C-4E5B-85D7-FA2982E99087}"/>
                  </a:ext>
                </a:extLst>
              </p:cNvPr>
              <p:cNvSpPr txBox="1">
                <a:spLocks noRot="1" noChangeAspect="1" noMove="1" noResize="1" noEditPoints="1" noAdjustHandles="1" noChangeArrowheads="1" noChangeShapeType="1" noTextEdit="1"/>
              </p:cNvSpPr>
              <p:nvPr/>
            </p:nvSpPr>
            <p:spPr>
              <a:xfrm>
                <a:off x="2094934" y="3288267"/>
                <a:ext cx="165109" cy="369332"/>
              </a:xfrm>
              <a:prstGeom prst="rect">
                <a:avLst/>
              </a:prstGeom>
              <a:blipFill>
                <a:blip r:embed="rId2"/>
                <a:stretch>
                  <a:fillRect l="-40741" r="-40741" b="-4918"/>
                </a:stretch>
              </a:blipFill>
            </p:spPr>
            <p:txBody>
              <a:bodyPr/>
              <a:lstStyle/>
              <a:p>
                <a:r>
                  <a:rPr lang="ko-KR" altLang="en-US">
                    <a:noFill/>
                  </a:rPr>
                  <a:t> </a:t>
                </a:r>
              </a:p>
            </p:txBody>
          </p:sp>
        </mc:Fallback>
      </mc:AlternateContent>
      <p:graphicFrame>
        <p:nvGraphicFramePr>
          <p:cNvPr id="57" name="표 5">
            <a:extLst>
              <a:ext uri="{FF2B5EF4-FFF2-40B4-BE49-F238E27FC236}">
                <a16:creationId xmlns:a16="http://schemas.microsoft.com/office/drawing/2014/main" id="{3C34723F-8B70-4CB7-AD4B-18C16841E103}"/>
              </a:ext>
            </a:extLst>
          </p:cNvPr>
          <p:cNvGraphicFramePr>
            <a:graphicFrameLocks noGrp="1"/>
          </p:cNvGraphicFramePr>
          <p:nvPr>
            <p:extLst>
              <p:ext uri="{D42A27DB-BD31-4B8C-83A1-F6EECF244321}">
                <p14:modId xmlns:p14="http://schemas.microsoft.com/office/powerpoint/2010/main" val="2929954785"/>
              </p:ext>
            </p:extLst>
          </p:nvPr>
        </p:nvGraphicFramePr>
        <p:xfrm>
          <a:off x="284294" y="4147096"/>
          <a:ext cx="3916515" cy="960120"/>
        </p:xfrm>
        <a:graphic>
          <a:graphicData uri="http://schemas.openxmlformats.org/drawingml/2006/table">
            <a:tbl>
              <a:tblPr firstRow="1" bandRow="1">
                <a:tableStyleId>{D7AC3CCA-C797-4891-BE02-D94E43425B78}</a:tableStyleId>
              </a:tblPr>
              <a:tblGrid>
                <a:gridCol w="783303">
                  <a:extLst>
                    <a:ext uri="{9D8B030D-6E8A-4147-A177-3AD203B41FA5}">
                      <a16:colId xmlns:a16="http://schemas.microsoft.com/office/drawing/2014/main" val="734948661"/>
                    </a:ext>
                  </a:extLst>
                </a:gridCol>
                <a:gridCol w="783303">
                  <a:extLst>
                    <a:ext uri="{9D8B030D-6E8A-4147-A177-3AD203B41FA5}">
                      <a16:colId xmlns:a16="http://schemas.microsoft.com/office/drawing/2014/main" val="2510640868"/>
                    </a:ext>
                  </a:extLst>
                </a:gridCol>
                <a:gridCol w="783303">
                  <a:extLst>
                    <a:ext uri="{9D8B030D-6E8A-4147-A177-3AD203B41FA5}">
                      <a16:colId xmlns:a16="http://schemas.microsoft.com/office/drawing/2014/main" val="2992587249"/>
                    </a:ext>
                  </a:extLst>
                </a:gridCol>
                <a:gridCol w="783303">
                  <a:extLst>
                    <a:ext uri="{9D8B030D-6E8A-4147-A177-3AD203B41FA5}">
                      <a16:colId xmlns:a16="http://schemas.microsoft.com/office/drawing/2014/main" val="3301903982"/>
                    </a:ext>
                  </a:extLst>
                </a:gridCol>
                <a:gridCol w="783303">
                  <a:extLst>
                    <a:ext uri="{9D8B030D-6E8A-4147-A177-3AD203B41FA5}">
                      <a16:colId xmlns:a16="http://schemas.microsoft.com/office/drawing/2014/main" val="1899589352"/>
                    </a:ext>
                  </a:extLst>
                </a:gridCol>
              </a:tblGrid>
              <a:tr h="185420">
                <a:tc>
                  <a:txBody>
                    <a:bodyPr/>
                    <a:lstStyle/>
                    <a:p>
                      <a:pPr algn="ctr" latinLnBrk="1"/>
                      <a:r>
                        <a:rPr lang="en-US" altLang="ko-KR" sz="1500" b="0" dirty="0">
                          <a:latin typeface="+mj-ea"/>
                          <a:ea typeface="+mj-ea"/>
                        </a:rPr>
                        <a:t> </a:t>
                      </a:r>
                      <a:endParaRPr lang="ko-KR" altLang="en-US" sz="1500" b="0" dirty="0">
                        <a:latin typeface="+mj-ea"/>
                        <a:ea typeface="+mj-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latinLnBrk="1"/>
                      <a:endParaRPr lang="ko-KR" altLang="en-US" sz="1500" b="1" dirty="0">
                        <a:latin typeface="+mj-ea"/>
                        <a:ea typeface="+mj-ea"/>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500" b="0" dirty="0"/>
                    </a:p>
                  </a:txBody>
                  <a:tcPr anchor="ctr">
                    <a:solidFill>
                      <a:schemeClr val="bg2"/>
                    </a:solidFill>
                  </a:tcPr>
                </a:tc>
                <a:tc hMerge="1">
                  <a:txBody>
                    <a:bodyPr/>
                    <a:lstStyle/>
                    <a:p>
                      <a:pPr algn="ctr" latinLnBrk="1"/>
                      <a:endParaRPr lang="ko-KR" altLang="en-US" sz="1500" b="0" dirty="0"/>
                    </a:p>
                  </a:txBody>
                  <a:tcPr anchor="ctr">
                    <a:solidFill>
                      <a:schemeClr val="bg2"/>
                    </a:solidFill>
                  </a:tcPr>
                </a:tc>
                <a:tc>
                  <a:txBody>
                    <a:bodyPr/>
                    <a:lstStyle/>
                    <a:p>
                      <a:pPr algn="ctr" latinLnBrk="1"/>
                      <a:endParaRPr lang="ko-KR" altLang="en-US" sz="1100" b="1" dirty="0">
                        <a:latin typeface="+mj-ea"/>
                        <a:ea typeface="+mj-ea"/>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102583"/>
                  </a:ext>
                </a:extLst>
              </a:tr>
              <a:tr h="185420">
                <a:tc>
                  <a:txBody>
                    <a:bodyPr/>
                    <a:lstStyle/>
                    <a:p>
                      <a:pPr algn="ctr" latinLnBrk="1"/>
                      <a:r>
                        <a:rPr lang="ko-KR" altLang="en-US" sz="15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500" b="0" dirty="0">
                          <a:latin typeface="+mj-ea"/>
                          <a:ea typeface="+mj-ea"/>
                        </a:rPr>
                        <a:t>네이버</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카카오</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현대차</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rowSpan="2">
                  <a:txBody>
                    <a:bodyPr/>
                    <a:lstStyle/>
                    <a:p>
                      <a:pPr algn="ctr" latinLnBrk="1"/>
                      <a:r>
                        <a:rPr lang="en-US" altLang="ko-KR" sz="1500" b="0" dirty="0">
                          <a:latin typeface="+mj-ea"/>
                          <a:ea typeface="+mj-ea"/>
                        </a:rPr>
                        <a:t>0.6</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3094379"/>
                  </a:ext>
                </a:extLst>
              </a:tr>
              <a:tr h="185420">
                <a:tc>
                  <a:txBody>
                    <a:bodyPr/>
                    <a:lstStyle/>
                    <a:p>
                      <a:pPr algn="ctr" latinLnBrk="1"/>
                      <a:r>
                        <a:rPr lang="ko-KR" altLang="en-US" sz="15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33.3%</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33.3%</a:t>
                      </a:r>
                      <a:endParaRPr lang="ko-KR" altLang="en-US" sz="15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33.3%</a:t>
                      </a:r>
                      <a:endParaRPr lang="ko-KR" altLang="en-US" sz="15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500" b="0" dirty="0"/>
                    </a:p>
                  </a:txBody>
                  <a:tcPr anchor="ctr">
                    <a:solidFill>
                      <a:schemeClr val="bg2"/>
                    </a:solidFill>
                  </a:tcPr>
                </a:tc>
                <a:extLst>
                  <a:ext uri="{0D108BD9-81ED-4DB2-BD59-A6C34878D82A}">
                    <a16:rowId xmlns:a16="http://schemas.microsoft.com/office/drawing/2014/main" val="2614888390"/>
                  </a:ext>
                </a:extLst>
              </a:tr>
            </a:tbl>
          </a:graphicData>
        </a:graphic>
      </p:graphicFrame>
      <p:graphicFrame>
        <p:nvGraphicFramePr>
          <p:cNvPr id="17" name="표 5">
            <a:extLst>
              <a:ext uri="{FF2B5EF4-FFF2-40B4-BE49-F238E27FC236}">
                <a16:creationId xmlns:a16="http://schemas.microsoft.com/office/drawing/2014/main" id="{9A50884F-22D1-4FF4-A37E-FC6832582EBD}"/>
              </a:ext>
            </a:extLst>
          </p:cNvPr>
          <p:cNvGraphicFramePr>
            <a:graphicFrameLocks noGrp="1"/>
          </p:cNvGraphicFramePr>
          <p:nvPr>
            <p:extLst>
              <p:ext uri="{D42A27DB-BD31-4B8C-83A1-F6EECF244321}">
                <p14:modId xmlns:p14="http://schemas.microsoft.com/office/powerpoint/2010/main" val="3679013890"/>
              </p:ext>
            </p:extLst>
          </p:nvPr>
        </p:nvGraphicFramePr>
        <p:xfrm>
          <a:off x="4727689" y="1257300"/>
          <a:ext cx="3916515" cy="960120"/>
        </p:xfrm>
        <a:graphic>
          <a:graphicData uri="http://schemas.openxmlformats.org/drawingml/2006/table">
            <a:tbl>
              <a:tblPr firstRow="1" bandRow="1">
                <a:tableStyleId>{D7AC3CCA-C797-4891-BE02-D94E43425B78}</a:tableStyleId>
              </a:tblPr>
              <a:tblGrid>
                <a:gridCol w="783303">
                  <a:extLst>
                    <a:ext uri="{9D8B030D-6E8A-4147-A177-3AD203B41FA5}">
                      <a16:colId xmlns:a16="http://schemas.microsoft.com/office/drawing/2014/main" val="734948661"/>
                    </a:ext>
                  </a:extLst>
                </a:gridCol>
                <a:gridCol w="783303">
                  <a:extLst>
                    <a:ext uri="{9D8B030D-6E8A-4147-A177-3AD203B41FA5}">
                      <a16:colId xmlns:a16="http://schemas.microsoft.com/office/drawing/2014/main" val="2510640868"/>
                    </a:ext>
                  </a:extLst>
                </a:gridCol>
                <a:gridCol w="783303">
                  <a:extLst>
                    <a:ext uri="{9D8B030D-6E8A-4147-A177-3AD203B41FA5}">
                      <a16:colId xmlns:a16="http://schemas.microsoft.com/office/drawing/2014/main" val="2992587249"/>
                    </a:ext>
                  </a:extLst>
                </a:gridCol>
                <a:gridCol w="783303">
                  <a:extLst>
                    <a:ext uri="{9D8B030D-6E8A-4147-A177-3AD203B41FA5}">
                      <a16:colId xmlns:a16="http://schemas.microsoft.com/office/drawing/2014/main" val="3301903982"/>
                    </a:ext>
                  </a:extLst>
                </a:gridCol>
                <a:gridCol w="783303">
                  <a:extLst>
                    <a:ext uri="{9D8B030D-6E8A-4147-A177-3AD203B41FA5}">
                      <a16:colId xmlns:a16="http://schemas.microsoft.com/office/drawing/2014/main" val="1899589352"/>
                    </a:ext>
                  </a:extLst>
                </a:gridCol>
              </a:tblGrid>
              <a:tr h="185420">
                <a:tc>
                  <a:txBody>
                    <a:bodyPr/>
                    <a:lstStyle/>
                    <a:p>
                      <a:pPr algn="ctr" latinLnBrk="1"/>
                      <a:r>
                        <a:rPr lang="en-US" altLang="ko-KR" sz="1500" b="0" dirty="0">
                          <a:latin typeface="+mj-ea"/>
                          <a:ea typeface="+mj-ea"/>
                        </a:rPr>
                        <a:t> </a:t>
                      </a:r>
                      <a:endParaRPr lang="ko-KR" altLang="en-US" sz="1500" b="0" dirty="0">
                        <a:latin typeface="+mj-ea"/>
                        <a:ea typeface="+mj-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latinLnBrk="1"/>
                      <a:endParaRPr lang="ko-KR" altLang="en-US" sz="1500" b="1" dirty="0">
                        <a:latin typeface="+mj-ea"/>
                        <a:ea typeface="+mj-ea"/>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500" b="0" dirty="0"/>
                    </a:p>
                  </a:txBody>
                  <a:tcPr anchor="ctr">
                    <a:solidFill>
                      <a:schemeClr val="bg2"/>
                    </a:solidFill>
                  </a:tcPr>
                </a:tc>
                <a:tc hMerge="1">
                  <a:txBody>
                    <a:bodyPr/>
                    <a:lstStyle/>
                    <a:p>
                      <a:pPr algn="ctr" latinLnBrk="1"/>
                      <a:endParaRPr lang="ko-KR" altLang="en-US" sz="1500" b="0" dirty="0"/>
                    </a:p>
                  </a:txBody>
                  <a:tcPr anchor="ctr">
                    <a:solidFill>
                      <a:schemeClr val="bg2"/>
                    </a:solidFill>
                  </a:tcPr>
                </a:tc>
                <a:tc>
                  <a:txBody>
                    <a:bodyPr/>
                    <a:lstStyle/>
                    <a:p>
                      <a:pPr algn="ctr" latinLnBrk="1"/>
                      <a:r>
                        <a:rPr lang="ko-KR" altLang="en-US" sz="1100" b="1" dirty="0">
                          <a:latin typeface="+mj-ea"/>
                          <a:ea typeface="+mj-ea"/>
                        </a:rPr>
                        <a:t>목적함수</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102583"/>
                  </a:ext>
                </a:extLst>
              </a:tr>
              <a:tr h="185420">
                <a:tc>
                  <a:txBody>
                    <a:bodyPr/>
                    <a:lstStyle/>
                    <a:p>
                      <a:pPr algn="ctr" latinLnBrk="1"/>
                      <a:r>
                        <a:rPr lang="ko-KR" altLang="en-US" sz="15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HMM</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신세계</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네이버</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rowSpan="2">
                  <a:txBody>
                    <a:bodyPr/>
                    <a:lstStyle/>
                    <a:p>
                      <a:pPr algn="ctr" latinLnBrk="1"/>
                      <a:r>
                        <a:rPr lang="en-US" altLang="ko-KR" sz="1500" b="0" dirty="0">
                          <a:latin typeface="+mj-ea"/>
                          <a:ea typeface="+mj-ea"/>
                        </a:rPr>
                        <a:t>0.01</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3094379"/>
                  </a:ext>
                </a:extLst>
              </a:tr>
              <a:tr h="185420">
                <a:tc>
                  <a:txBody>
                    <a:bodyPr/>
                    <a:lstStyle/>
                    <a:p>
                      <a:pPr algn="ctr" latinLnBrk="1"/>
                      <a:r>
                        <a:rPr lang="ko-KR" altLang="en-US" sz="15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30%</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35%</a:t>
                      </a:r>
                      <a:endParaRPr lang="ko-KR" altLang="en-US" sz="15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35%</a:t>
                      </a:r>
                      <a:endParaRPr lang="ko-KR" altLang="en-US" sz="15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500" b="0" dirty="0"/>
                    </a:p>
                  </a:txBody>
                  <a:tcPr anchor="ctr">
                    <a:solidFill>
                      <a:schemeClr val="bg2"/>
                    </a:solidFill>
                  </a:tcPr>
                </a:tc>
                <a:extLst>
                  <a:ext uri="{0D108BD9-81ED-4DB2-BD59-A6C34878D82A}">
                    <a16:rowId xmlns:a16="http://schemas.microsoft.com/office/drawing/2014/main" val="2614888390"/>
                  </a:ext>
                </a:extLst>
              </a:tr>
            </a:tbl>
          </a:graphicData>
        </a:graphic>
      </p:graphicFrame>
      <p:graphicFrame>
        <p:nvGraphicFramePr>
          <p:cNvPr id="18" name="표 5">
            <a:extLst>
              <a:ext uri="{FF2B5EF4-FFF2-40B4-BE49-F238E27FC236}">
                <a16:creationId xmlns:a16="http://schemas.microsoft.com/office/drawing/2014/main" id="{1C61C815-EA6E-4163-984C-FFAF45DA42FF}"/>
              </a:ext>
            </a:extLst>
          </p:cNvPr>
          <p:cNvGraphicFramePr>
            <a:graphicFrameLocks noGrp="1"/>
          </p:cNvGraphicFramePr>
          <p:nvPr>
            <p:extLst>
              <p:ext uri="{D42A27DB-BD31-4B8C-83A1-F6EECF244321}">
                <p14:modId xmlns:p14="http://schemas.microsoft.com/office/powerpoint/2010/main" val="3248109773"/>
              </p:ext>
            </p:extLst>
          </p:nvPr>
        </p:nvGraphicFramePr>
        <p:xfrm>
          <a:off x="4727689" y="2692805"/>
          <a:ext cx="3916515" cy="960120"/>
        </p:xfrm>
        <a:graphic>
          <a:graphicData uri="http://schemas.openxmlformats.org/drawingml/2006/table">
            <a:tbl>
              <a:tblPr firstRow="1" bandRow="1">
                <a:tableStyleId>{D7AC3CCA-C797-4891-BE02-D94E43425B78}</a:tableStyleId>
              </a:tblPr>
              <a:tblGrid>
                <a:gridCol w="783303">
                  <a:extLst>
                    <a:ext uri="{9D8B030D-6E8A-4147-A177-3AD203B41FA5}">
                      <a16:colId xmlns:a16="http://schemas.microsoft.com/office/drawing/2014/main" val="734948661"/>
                    </a:ext>
                  </a:extLst>
                </a:gridCol>
                <a:gridCol w="783303">
                  <a:extLst>
                    <a:ext uri="{9D8B030D-6E8A-4147-A177-3AD203B41FA5}">
                      <a16:colId xmlns:a16="http://schemas.microsoft.com/office/drawing/2014/main" val="2510640868"/>
                    </a:ext>
                  </a:extLst>
                </a:gridCol>
                <a:gridCol w="783303">
                  <a:extLst>
                    <a:ext uri="{9D8B030D-6E8A-4147-A177-3AD203B41FA5}">
                      <a16:colId xmlns:a16="http://schemas.microsoft.com/office/drawing/2014/main" val="2992587249"/>
                    </a:ext>
                  </a:extLst>
                </a:gridCol>
                <a:gridCol w="783303">
                  <a:extLst>
                    <a:ext uri="{9D8B030D-6E8A-4147-A177-3AD203B41FA5}">
                      <a16:colId xmlns:a16="http://schemas.microsoft.com/office/drawing/2014/main" val="3301903982"/>
                    </a:ext>
                  </a:extLst>
                </a:gridCol>
                <a:gridCol w="783303">
                  <a:extLst>
                    <a:ext uri="{9D8B030D-6E8A-4147-A177-3AD203B41FA5}">
                      <a16:colId xmlns:a16="http://schemas.microsoft.com/office/drawing/2014/main" val="1899589352"/>
                    </a:ext>
                  </a:extLst>
                </a:gridCol>
              </a:tblGrid>
              <a:tr h="185420">
                <a:tc>
                  <a:txBody>
                    <a:bodyPr/>
                    <a:lstStyle/>
                    <a:p>
                      <a:pPr algn="ctr" latinLnBrk="1"/>
                      <a:r>
                        <a:rPr lang="en-US" altLang="ko-KR" sz="1500" b="0" dirty="0">
                          <a:latin typeface="+mj-ea"/>
                          <a:ea typeface="+mj-ea"/>
                        </a:rPr>
                        <a:t> </a:t>
                      </a:r>
                      <a:endParaRPr lang="ko-KR" altLang="en-US" sz="1500" b="0" dirty="0">
                        <a:latin typeface="+mj-ea"/>
                        <a:ea typeface="+mj-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latinLnBrk="1"/>
                      <a:endParaRPr lang="ko-KR" altLang="en-US" sz="1500" b="1" dirty="0">
                        <a:latin typeface="+mj-ea"/>
                        <a:ea typeface="+mj-ea"/>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500" b="0" dirty="0"/>
                    </a:p>
                  </a:txBody>
                  <a:tcPr anchor="ctr">
                    <a:solidFill>
                      <a:schemeClr val="bg2"/>
                    </a:solidFill>
                  </a:tcPr>
                </a:tc>
                <a:tc hMerge="1">
                  <a:txBody>
                    <a:bodyPr/>
                    <a:lstStyle/>
                    <a:p>
                      <a:pPr algn="ctr" latinLnBrk="1"/>
                      <a:endParaRPr lang="ko-KR" altLang="en-US" sz="1500" b="0" dirty="0"/>
                    </a:p>
                  </a:txBody>
                  <a:tcPr anchor="ctr">
                    <a:solidFill>
                      <a:schemeClr val="bg2"/>
                    </a:solidFill>
                  </a:tcPr>
                </a:tc>
                <a:tc>
                  <a:txBody>
                    <a:bodyPr/>
                    <a:lstStyle/>
                    <a:p>
                      <a:pPr algn="ctr" latinLnBrk="1"/>
                      <a:r>
                        <a:rPr lang="ko-KR" altLang="en-US" sz="1100" b="1" dirty="0">
                          <a:latin typeface="+mj-ea"/>
                          <a:ea typeface="+mj-ea"/>
                        </a:rPr>
                        <a:t>목적함수</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102583"/>
                  </a:ext>
                </a:extLst>
              </a:tr>
              <a:tr h="185420">
                <a:tc>
                  <a:txBody>
                    <a:bodyPr/>
                    <a:lstStyle/>
                    <a:p>
                      <a:pPr algn="ctr" latinLnBrk="1"/>
                      <a:r>
                        <a:rPr lang="ko-KR" altLang="en-US" sz="15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HMM</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신세계</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네이버</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rowSpan="2">
                  <a:txBody>
                    <a:bodyPr/>
                    <a:lstStyle/>
                    <a:p>
                      <a:pPr algn="ctr" latinLnBrk="1"/>
                      <a:r>
                        <a:rPr lang="en-US" altLang="ko-KR" sz="1500" b="0" dirty="0">
                          <a:latin typeface="+mj-ea"/>
                          <a:ea typeface="+mj-ea"/>
                        </a:rPr>
                        <a:t>0.03</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3094379"/>
                  </a:ext>
                </a:extLst>
              </a:tr>
              <a:tr h="185420">
                <a:tc>
                  <a:txBody>
                    <a:bodyPr/>
                    <a:lstStyle/>
                    <a:p>
                      <a:pPr algn="ctr" latinLnBrk="1"/>
                      <a:r>
                        <a:rPr lang="ko-KR" altLang="en-US" sz="15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35%</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35%</a:t>
                      </a:r>
                      <a:endParaRPr lang="ko-KR" altLang="en-US" sz="15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30%</a:t>
                      </a:r>
                      <a:endParaRPr lang="ko-KR" altLang="en-US" sz="15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500" b="0" dirty="0"/>
                    </a:p>
                  </a:txBody>
                  <a:tcPr anchor="ctr">
                    <a:solidFill>
                      <a:schemeClr val="bg2"/>
                    </a:solidFill>
                  </a:tcPr>
                </a:tc>
                <a:extLst>
                  <a:ext uri="{0D108BD9-81ED-4DB2-BD59-A6C34878D82A}">
                    <a16:rowId xmlns:a16="http://schemas.microsoft.com/office/drawing/2014/main" val="2614888390"/>
                  </a:ext>
                </a:extLst>
              </a:tr>
            </a:tbl>
          </a:graphicData>
        </a:graphic>
      </p:graphicFrame>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50B13B8-1DBE-4DC8-AA28-B1D2DACDA184}"/>
                  </a:ext>
                </a:extLst>
              </p:cNvPr>
              <p:cNvSpPr txBox="1"/>
              <p:nvPr/>
            </p:nvSpPr>
            <p:spPr>
              <a:xfrm>
                <a:off x="6603391" y="2418891"/>
                <a:ext cx="16510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m:t>
                      </m:r>
                    </m:oMath>
                  </m:oMathPara>
                </a14:m>
                <a:endParaRPr lang="en-US" altLang="ko-KR" sz="2400" b="0" dirty="0"/>
              </a:p>
            </p:txBody>
          </p:sp>
        </mc:Choice>
        <mc:Fallback xmlns="">
          <p:sp>
            <p:nvSpPr>
              <p:cNvPr id="19" name="TextBox 18">
                <a:extLst>
                  <a:ext uri="{FF2B5EF4-FFF2-40B4-BE49-F238E27FC236}">
                    <a16:creationId xmlns:a16="http://schemas.microsoft.com/office/drawing/2014/main" id="{950B13B8-1DBE-4DC8-AA28-B1D2DACDA184}"/>
                  </a:ext>
                </a:extLst>
              </p:cNvPr>
              <p:cNvSpPr txBox="1">
                <a:spLocks noRot="1" noChangeAspect="1" noMove="1" noResize="1" noEditPoints="1" noAdjustHandles="1" noChangeArrowheads="1" noChangeShapeType="1" noTextEdit="1"/>
              </p:cNvSpPr>
              <p:nvPr/>
            </p:nvSpPr>
            <p:spPr>
              <a:xfrm>
                <a:off x="6603391" y="2418891"/>
                <a:ext cx="165109" cy="369332"/>
              </a:xfrm>
              <a:prstGeom prst="rect">
                <a:avLst/>
              </a:prstGeom>
              <a:blipFill>
                <a:blip r:embed="rId3"/>
                <a:stretch>
                  <a:fillRect l="-37037" r="-44444" b="-5000"/>
                </a:stretch>
              </a:blipFill>
            </p:spPr>
            <p:txBody>
              <a:bodyPr/>
              <a:lstStyle/>
              <a:p>
                <a:r>
                  <a:rPr lang="ko-KR" altLang="en-US">
                    <a:noFill/>
                  </a:rPr>
                  <a:t> </a:t>
                </a:r>
              </a:p>
            </p:txBody>
          </p:sp>
        </mc:Fallback>
      </mc:AlternateContent>
      <p:sp>
        <p:nvSpPr>
          <p:cNvPr id="20" name="왼쪽 중괄호 19">
            <a:extLst>
              <a:ext uri="{FF2B5EF4-FFF2-40B4-BE49-F238E27FC236}">
                <a16:creationId xmlns:a16="http://schemas.microsoft.com/office/drawing/2014/main" id="{E365128D-A767-4A0F-99EB-14F23AE6DB66}"/>
              </a:ext>
            </a:extLst>
          </p:cNvPr>
          <p:cNvSpPr/>
          <p:nvPr/>
        </p:nvSpPr>
        <p:spPr>
          <a:xfrm>
            <a:off x="4200809" y="4110042"/>
            <a:ext cx="311173" cy="2183537"/>
          </a:xfrm>
          <a:prstGeom prst="leftBrace">
            <a:avLst>
              <a:gd name="adj1" fmla="val 8333"/>
              <a:gd name="adj2" fmla="val 3239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graphicFrame>
        <p:nvGraphicFramePr>
          <p:cNvPr id="21" name="표 5">
            <a:extLst>
              <a:ext uri="{FF2B5EF4-FFF2-40B4-BE49-F238E27FC236}">
                <a16:creationId xmlns:a16="http://schemas.microsoft.com/office/drawing/2014/main" id="{6139C162-A952-4E1F-9627-E0B533A5A78E}"/>
              </a:ext>
            </a:extLst>
          </p:cNvPr>
          <p:cNvGraphicFramePr>
            <a:graphicFrameLocks noGrp="1"/>
          </p:cNvGraphicFramePr>
          <p:nvPr>
            <p:extLst>
              <p:ext uri="{D42A27DB-BD31-4B8C-83A1-F6EECF244321}">
                <p14:modId xmlns:p14="http://schemas.microsoft.com/office/powerpoint/2010/main" val="4046894195"/>
              </p:ext>
            </p:extLst>
          </p:nvPr>
        </p:nvGraphicFramePr>
        <p:xfrm>
          <a:off x="4727689" y="3830578"/>
          <a:ext cx="3916515" cy="960120"/>
        </p:xfrm>
        <a:graphic>
          <a:graphicData uri="http://schemas.openxmlformats.org/drawingml/2006/table">
            <a:tbl>
              <a:tblPr firstRow="1" bandRow="1">
                <a:tableStyleId>{D7AC3CCA-C797-4891-BE02-D94E43425B78}</a:tableStyleId>
              </a:tblPr>
              <a:tblGrid>
                <a:gridCol w="783303">
                  <a:extLst>
                    <a:ext uri="{9D8B030D-6E8A-4147-A177-3AD203B41FA5}">
                      <a16:colId xmlns:a16="http://schemas.microsoft.com/office/drawing/2014/main" val="734948661"/>
                    </a:ext>
                  </a:extLst>
                </a:gridCol>
                <a:gridCol w="783303">
                  <a:extLst>
                    <a:ext uri="{9D8B030D-6E8A-4147-A177-3AD203B41FA5}">
                      <a16:colId xmlns:a16="http://schemas.microsoft.com/office/drawing/2014/main" val="2510640868"/>
                    </a:ext>
                  </a:extLst>
                </a:gridCol>
                <a:gridCol w="783303">
                  <a:extLst>
                    <a:ext uri="{9D8B030D-6E8A-4147-A177-3AD203B41FA5}">
                      <a16:colId xmlns:a16="http://schemas.microsoft.com/office/drawing/2014/main" val="2992587249"/>
                    </a:ext>
                  </a:extLst>
                </a:gridCol>
                <a:gridCol w="783303">
                  <a:extLst>
                    <a:ext uri="{9D8B030D-6E8A-4147-A177-3AD203B41FA5}">
                      <a16:colId xmlns:a16="http://schemas.microsoft.com/office/drawing/2014/main" val="3301903982"/>
                    </a:ext>
                  </a:extLst>
                </a:gridCol>
                <a:gridCol w="783303">
                  <a:extLst>
                    <a:ext uri="{9D8B030D-6E8A-4147-A177-3AD203B41FA5}">
                      <a16:colId xmlns:a16="http://schemas.microsoft.com/office/drawing/2014/main" val="1899589352"/>
                    </a:ext>
                  </a:extLst>
                </a:gridCol>
              </a:tblGrid>
              <a:tr h="185420">
                <a:tc>
                  <a:txBody>
                    <a:bodyPr/>
                    <a:lstStyle/>
                    <a:p>
                      <a:pPr algn="ctr" latinLnBrk="1"/>
                      <a:r>
                        <a:rPr lang="en-US" altLang="ko-KR" sz="1500" b="0" dirty="0">
                          <a:latin typeface="+mj-ea"/>
                          <a:ea typeface="+mj-ea"/>
                        </a:rPr>
                        <a:t> </a:t>
                      </a:r>
                      <a:endParaRPr lang="ko-KR" altLang="en-US" sz="1500" b="0" dirty="0">
                        <a:latin typeface="+mj-ea"/>
                        <a:ea typeface="+mj-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latinLnBrk="1"/>
                      <a:endParaRPr lang="ko-KR" altLang="en-US" sz="1500" b="1" dirty="0">
                        <a:latin typeface="+mj-ea"/>
                        <a:ea typeface="+mj-ea"/>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500" b="0" dirty="0"/>
                    </a:p>
                  </a:txBody>
                  <a:tcPr anchor="ctr">
                    <a:solidFill>
                      <a:schemeClr val="bg2"/>
                    </a:solidFill>
                  </a:tcPr>
                </a:tc>
                <a:tc hMerge="1">
                  <a:txBody>
                    <a:bodyPr/>
                    <a:lstStyle/>
                    <a:p>
                      <a:pPr algn="ctr" latinLnBrk="1"/>
                      <a:endParaRPr lang="ko-KR" altLang="en-US" sz="1500" b="0" dirty="0"/>
                    </a:p>
                  </a:txBody>
                  <a:tcPr anchor="ctr">
                    <a:solidFill>
                      <a:schemeClr val="bg2"/>
                    </a:solidFill>
                  </a:tcPr>
                </a:tc>
                <a:tc>
                  <a:txBody>
                    <a:bodyPr/>
                    <a:lstStyle/>
                    <a:p>
                      <a:pPr algn="ctr" latinLnBrk="1"/>
                      <a:r>
                        <a:rPr lang="ko-KR" altLang="en-US" sz="1100" b="1" dirty="0">
                          <a:latin typeface="+mj-ea"/>
                          <a:ea typeface="+mj-ea"/>
                        </a:rPr>
                        <a:t>목적함수</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102583"/>
                  </a:ext>
                </a:extLst>
              </a:tr>
              <a:tr h="185420">
                <a:tc>
                  <a:txBody>
                    <a:bodyPr/>
                    <a:lstStyle/>
                    <a:p>
                      <a:pPr algn="ctr" latinLnBrk="1"/>
                      <a:r>
                        <a:rPr lang="ko-KR" altLang="en-US" sz="15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500" b="0" dirty="0">
                          <a:latin typeface="+mj-ea"/>
                          <a:ea typeface="+mj-ea"/>
                        </a:rPr>
                        <a:t>네이버</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카카오</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현대차</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rowSpan="2">
                  <a:txBody>
                    <a:bodyPr/>
                    <a:lstStyle/>
                    <a:p>
                      <a:pPr algn="ctr" latinLnBrk="1"/>
                      <a:r>
                        <a:rPr lang="en-US" altLang="ko-KR" sz="1500" b="0" dirty="0">
                          <a:latin typeface="+mj-ea"/>
                          <a:ea typeface="+mj-ea"/>
                        </a:rPr>
                        <a:t>0.05</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3094379"/>
                  </a:ext>
                </a:extLst>
              </a:tr>
              <a:tr h="185420">
                <a:tc>
                  <a:txBody>
                    <a:bodyPr/>
                    <a:lstStyle/>
                    <a:p>
                      <a:pPr algn="ctr" latinLnBrk="1"/>
                      <a:r>
                        <a:rPr lang="ko-KR" altLang="en-US" sz="15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30%</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30%</a:t>
                      </a:r>
                      <a:endParaRPr lang="ko-KR" altLang="en-US" sz="15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40%</a:t>
                      </a:r>
                      <a:endParaRPr lang="ko-KR" altLang="en-US" sz="15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500" b="0" dirty="0"/>
                    </a:p>
                  </a:txBody>
                  <a:tcPr anchor="ctr">
                    <a:solidFill>
                      <a:schemeClr val="bg2"/>
                    </a:solidFill>
                  </a:tcPr>
                </a:tc>
                <a:extLst>
                  <a:ext uri="{0D108BD9-81ED-4DB2-BD59-A6C34878D82A}">
                    <a16:rowId xmlns:a16="http://schemas.microsoft.com/office/drawing/2014/main" val="2614888390"/>
                  </a:ext>
                </a:extLst>
              </a:tr>
            </a:tbl>
          </a:graphicData>
        </a:graphic>
      </p:graphicFrame>
      <p:graphicFrame>
        <p:nvGraphicFramePr>
          <p:cNvPr id="22" name="표 5">
            <a:extLst>
              <a:ext uri="{FF2B5EF4-FFF2-40B4-BE49-F238E27FC236}">
                <a16:creationId xmlns:a16="http://schemas.microsoft.com/office/drawing/2014/main" id="{9CCFFAFB-112F-4F14-912A-3D3D61494AC8}"/>
              </a:ext>
            </a:extLst>
          </p:cNvPr>
          <p:cNvGraphicFramePr>
            <a:graphicFrameLocks noGrp="1"/>
          </p:cNvGraphicFramePr>
          <p:nvPr>
            <p:extLst>
              <p:ext uri="{D42A27DB-BD31-4B8C-83A1-F6EECF244321}">
                <p14:modId xmlns:p14="http://schemas.microsoft.com/office/powerpoint/2010/main" val="4155578957"/>
              </p:ext>
            </p:extLst>
          </p:nvPr>
        </p:nvGraphicFramePr>
        <p:xfrm>
          <a:off x="4727689" y="5266083"/>
          <a:ext cx="3916515" cy="960120"/>
        </p:xfrm>
        <a:graphic>
          <a:graphicData uri="http://schemas.openxmlformats.org/drawingml/2006/table">
            <a:tbl>
              <a:tblPr firstRow="1" bandRow="1">
                <a:tableStyleId>{D7AC3CCA-C797-4891-BE02-D94E43425B78}</a:tableStyleId>
              </a:tblPr>
              <a:tblGrid>
                <a:gridCol w="783303">
                  <a:extLst>
                    <a:ext uri="{9D8B030D-6E8A-4147-A177-3AD203B41FA5}">
                      <a16:colId xmlns:a16="http://schemas.microsoft.com/office/drawing/2014/main" val="734948661"/>
                    </a:ext>
                  </a:extLst>
                </a:gridCol>
                <a:gridCol w="783303">
                  <a:extLst>
                    <a:ext uri="{9D8B030D-6E8A-4147-A177-3AD203B41FA5}">
                      <a16:colId xmlns:a16="http://schemas.microsoft.com/office/drawing/2014/main" val="2510640868"/>
                    </a:ext>
                  </a:extLst>
                </a:gridCol>
                <a:gridCol w="783303">
                  <a:extLst>
                    <a:ext uri="{9D8B030D-6E8A-4147-A177-3AD203B41FA5}">
                      <a16:colId xmlns:a16="http://schemas.microsoft.com/office/drawing/2014/main" val="2992587249"/>
                    </a:ext>
                  </a:extLst>
                </a:gridCol>
                <a:gridCol w="783303">
                  <a:extLst>
                    <a:ext uri="{9D8B030D-6E8A-4147-A177-3AD203B41FA5}">
                      <a16:colId xmlns:a16="http://schemas.microsoft.com/office/drawing/2014/main" val="3301903982"/>
                    </a:ext>
                  </a:extLst>
                </a:gridCol>
                <a:gridCol w="783303">
                  <a:extLst>
                    <a:ext uri="{9D8B030D-6E8A-4147-A177-3AD203B41FA5}">
                      <a16:colId xmlns:a16="http://schemas.microsoft.com/office/drawing/2014/main" val="1899589352"/>
                    </a:ext>
                  </a:extLst>
                </a:gridCol>
              </a:tblGrid>
              <a:tr h="185420">
                <a:tc>
                  <a:txBody>
                    <a:bodyPr/>
                    <a:lstStyle/>
                    <a:p>
                      <a:pPr algn="ctr" latinLnBrk="1"/>
                      <a:r>
                        <a:rPr lang="en-US" altLang="ko-KR" sz="1500" b="0" dirty="0">
                          <a:latin typeface="+mj-ea"/>
                          <a:ea typeface="+mj-ea"/>
                        </a:rPr>
                        <a:t> </a:t>
                      </a:r>
                      <a:endParaRPr lang="ko-KR" altLang="en-US" sz="1500" b="0" dirty="0">
                        <a:latin typeface="+mj-ea"/>
                        <a:ea typeface="+mj-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latinLnBrk="1"/>
                      <a:endParaRPr lang="ko-KR" altLang="en-US" sz="1500" b="1" dirty="0">
                        <a:latin typeface="+mj-ea"/>
                        <a:ea typeface="+mj-ea"/>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500" b="0" dirty="0"/>
                    </a:p>
                  </a:txBody>
                  <a:tcPr anchor="ctr">
                    <a:solidFill>
                      <a:schemeClr val="bg2"/>
                    </a:solidFill>
                  </a:tcPr>
                </a:tc>
                <a:tc hMerge="1">
                  <a:txBody>
                    <a:bodyPr/>
                    <a:lstStyle/>
                    <a:p>
                      <a:pPr algn="ctr" latinLnBrk="1"/>
                      <a:endParaRPr lang="ko-KR" altLang="en-US" sz="1500" b="0" dirty="0"/>
                    </a:p>
                  </a:txBody>
                  <a:tcPr anchor="ctr">
                    <a:solidFill>
                      <a:schemeClr val="bg2"/>
                    </a:solidFill>
                  </a:tcPr>
                </a:tc>
                <a:tc>
                  <a:txBody>
                    <a:bodyPr/>
                    <a:lstStyle/>
                    <a:p>
                      <a:pPr algn="ctr" latinLnBrk="1"/>
                      <a:r>
                        <a:rPr lang="ko-KR" altLang="en-US" sz="1100" b="1" dirty="0">
                          <a:latin typeface="+mj-ea"/>
                          <a:ea typeface="+mj-ea"/>
                        </a:rPr>
                        <a:t>목적함수</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102583"/>
                  </a:ext>
                </a:extLst>
              </a:tr>
              <a:tr h="185420">
                <a:tc>
                  <a:txBody>
                    <a:bodyPr/>
                    <a:lstStyle/>
                    <a:p>
                      <a:pPr algn="ctr" latinLnBrk="1"/>
                      <a:r>
                        <a:rPr lang="ko-KR" altLang="en-US" sz="15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500" b="0" dirty="0">
                          <a:latin typeface="+mj-ea"/>
                          <a:ea typeface="+mj-ea"/>
                        </a:rPr>
                        <a:t>네이버</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카카오</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현대차</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rowSpan="2">
                  <a:txBody>
                    <a:bodyPr/>
                    <a:lstStyle/>
                    <a:p>
                      <a:pPr algn="ctr" latinLnBrk="1"/>
                      <a:r>
                        <a:rPr lang="en-US" altLang="ko-KR" sz="1500" b="0" dirty="0">
                          <a:latin typeface="+mj-ea"/>
                          <a:ea typeface="+mj-ea"/>
                        </a:rPr>
                        <a:t>0.3</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3094379"/>
                  </a:ext>
                </a:extLst>
              </a:tr>
              <a:tr h="185420">
                <a:tc>
                  <a:txBody>
                    <a:bodyPr/>
                    <a:lstStyle/>
                    <a:p>
                      <a:pPr algn="ctr" latinLnBrk="1"/>
                      <a:r>
                        <a:rPr lang="ko-KR" altLang="en-US" sz="15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40%</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30%</a:t>
                      </a:r>
                      <a:endParaRPr lang="ko-KR" altLang="en-US" sz="15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30%</a:t>
                      </a:r>
                      <a:endParaRPr lang="ko-KR" altLang="en-US" sz="15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500" b="0" dirty="0"/>
                    </a:p>
                  </a:txBody>
                  <a:tcPr anchor="ctr">
                    <a:solidFill>
                      <a:schemeClr val="bg2"/>
                    </a:solidFill>
                  </a:tcPr>
                </a:tc>
                <a:extLst>
                  <a:ext uri="{0D108BD9-81ED-4DB2-BD59-A6C34878D82A}">
                    <a16:rowId xmlns:a16="http://schemas.microsoft.com/office/drawing/2014/main" val="2614888390"/>
                  </a:ext>
                </a:extLst>
              </a:tr>
            </a:tbl>
          </a:graphicData>
        </a:graphic>
      </p:graphicFrame>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0830CEE-FF87-4D0D-9F4D-64B61444ECEC}"/>
                  </a:ext>
                </a:extLst>
              </p:cNvPr>
              <p:cNvSpPr txBox="1"/>
              <p:nvPr/>
            </p:nvSpPr>
            <p:spPr>
              <a:xfrm>
                <a:off x="6603391" y="4992169"/>
                <a:ext cx="16510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m:t>
                      </m:r>
                    </m:oMath>
                  </m:oMathPara>
                </a14:m>
                <a:endParaRPr lang="en-US" altLang="ko-KR" sz="2400" b="0" dirty="0"/>
              </a:p>
            </p:txBody>
          </p:sp>
        </mc:Choice>
        <mc:Fallback xmlns="">
          <p:sp>
            <p:nvSpPr>
              <p:cNvPr id="23" name="TextBox 22">
                <a:extLst>
                  <a:ext uri="{FF2B5EF4-FFF2-40B4-BE49-F238E27FC236}">
                    <a16:creationId xmlns:a16="http://schemas.microsoft.com/office/drawing/2014/main" id="{10830CEE-FF87-4D0D-9F4D-64B61444ECEC}"/>
                  </a:ext>
                </a:extLst>
              </p:cNvPr>
              <p:cNvSpPr txBox="1">
                <a:spLocks noRot="1" noChangeAspect="1" noMove="1" noResize="1" noEditPoints="1" noAdjustHandles="1" noChangeArrowheads="1" noChangeShapeType="1" noTextEdit="1"/>
              </p:cNvSpPr>
              <p:nvPr/>
            </p:nvSpPr>
            <p:spPr>
              <a:xfrm>
                <a:off x="6603391" y="4992169"/>
                <a:ext cx="165109" cy="369332"/>
              </a:xfrm>
              <a:prstGeom prst="rect">
                <a:avLst/>
              </a:prstGeom>
              <a:blipFill>
                <a:blip r:embed="rId4"/>
                <a:stretch>
                  <a:fillRect l="-37037" r="-44444" b="-3279"/>
                </a:stretch>
              </a:blipFill>
            </p:spPr>
            <p:txBody>
              <a:bodyPr/>
              <a:lstStyle/>
              <a:p>
                <a:r>
                  <a:rPr lang="ko-KR" altLang="en-US">
                    <a:noFill/>
                  </a:rPr>
                  <a:t> </a:t>
                </a:r>
              </a:p>
            </p:txBody>
          </p:sp>
        </mc:Fallback>
      </mc:AlternateContent>
      <p:cxnSp>
        <p:nvCxnSpPr>
          <p:cNvPr id="6" name="연결선: 꺾임 5">
            <a:extLst>
              <a:ext uri="{FF2B5EF4-FFF2-40B4-BE49-F238E27FC236}">
                <a16:creationId xmlns:a16="http://schemas.microsoft.com/office/drawing/2014/main" id="{EBC02086-77E9-4A90-BC5D-EEDA06F9891E}"/>
              </a:ext>
            </a:extLst>
          </p:cNvPr>
          <p:cNvCxnSpPr>
            <a:cxnSpLocks/>
            <a:endCxn id="8" idx="3"/>
          </p:cNvCxnSpPr>
          <p:nvPr/>
        </p:nvCxnSpPr>
        <p:spPr>
          <a:xfrm>
            <a:off x="8644204" y="1793682"/>
            <a:ext cx="920903" cy="11184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12056AA-5979-40FD-9C31-AADD65C3ABE8}"/>
              </a:ext>
            </a:extLst>
          </p:cNvPr>
          <p:cNvSpPr txBox="1"/>
          <p:nvPr/>
        </p:nvSpPr>
        <p:spPr>
          <a:xfrm flipH="1">
            <a:off x="9565107" y="2588971"/>
            <a:ext cx="2482578" cy="646331"/>
          </a:xfrm>
          <a:prstGeom prst="rect">
            <a:avLst/>
          </a:prstGeom>
          <a:noFill/>
        </p:spPr>
        <p:txBody>
          <a:bodyPr wrap="square" rtlCol="0" anchor="ctr">
            <a:spAutoFit/>
          </a:bodyPr>
          <a:lstStyle/>
          <a:p>
            <a:pPr algn="ctr"/>
            <a:r>
              <a:rPr lang="ko-KR" altLang="en-US" b="1" dirty="0">
                <a:solidFill>
                  <a:srgbClr val="0070C0"/>
                </a:solidFill>
              </a:rPr>
              <a:t>목적함수</a:t>
            </a:r>
            <a:r>
              <a:rPr lang="ko-KR" altLang="en-US" b="1" dirty="0"/>
              <a:t>로 선별된</a:t>
            </a:r>
            <a:endParaRPr lang="en-US" altLang="ko-KR" b="1" dirty="0"/>
          </a:p>
          <a:p>
            <a:pPr algn="ctr"/>
            <a:r>
              <a:rPr lang="ko-KR" altLang="en-US" b="1" dirty="0"/>
              <a:t>최적의 포트폴리오들</a:t>
            </a:r>
          </a:p>
        </p:txBody>
      </p:sp>
      <p:cxnSp>
        <p:nvCxnSpPr>
          <p:cNvPr id="41" name="연결선: 꺾임 40">
            <a:extLst>
              <a:ext uri="{FF2B5EF4-FFF2-40B4-BE49-F238E27FC236}">
                <a16:creationId xmlns:a16="http://schemas.microsoft.com/office/drawing/2014/main" id="{5B7144CA-5B64-4B1E-9D64-64D22D9442BB}"/>
              </a:ext>
            </a:extLst>
          </p:cNvPr>
          <p:cNvCxnSpPr>
            <a:cxnSpLocks/>
            <a:endCxn id="8" idx="3"/>
          </p:cNvCxnSpPr>
          <p:nvPr/>
        </p:nvCxnSpPr>
        <p:spPr>
          <a:xfrm flipV="1">
            <a:off x="8644204" y="2912137"/>
            <a:ext cx="920903" cy="14659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직사각형 59">
            <a:extLst>
              <a:ext uri="{FF2B5EF4-FFF2-40B4-BE49-F238E27FC236}">
                <a16:creationId xmlns:a16="http://schemas.microsoft.com/office/drawing/2014/main" id="{8644C744-833F-40CB-89A2-7E9A6DEE7642}"/>
              </a:ext>
            </a:extLst>
          </p:cNvPr>
          <p:cNvSpPr/>
          <p:nvPr/>
        </p:nvSpPr>
        <p:spPr>
          <a:xfrm>
            <a:off x="4645133" y="2451854"/>
            <a:ext cx="3916515" cy="1289897"/>
          </a:xfrm>
          <a:prstGeom prst="rect">
            <a:avLst/>
          </a:prstGeom>
          <a:solidFill>
            <a:schemeClr val="bg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1" name="그래픽 60" descr="닫기 단색으로 채워진">
            <a:extLst>
              <a:ext uri="{FF2B5EF4-FFF2-40B4-BE49-F238E27FC236}">
                <a16:creationId xmlns:a16="http://schemas.microsoft.com/office/drawing/2014/main" id="{5A31A21A-136F-4BA2-B506-9E27724BFD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46190" y="2558533"/>
            <a:ext cx="914400" cy="914400"/>
          </a:xfrm>
          <a:prstGeom prst="rect">
            <a:avLst/>
          </a:prstGeom>
        </p:spPr>
      </p:pic>
      <p:sp>
        <p:nvSpPr>
          <p:cNvPr id="62" name="직사각형 61">
            <a:extLst>
              <a:ext uri="{FF2B5EF4-FFF2-40B4-BE49-F238E27FC236}">
                <a16:creationId xmlns:a16="http://schemas.microsoft.com/office/drawing/2014/main" id="{9641D32D-71A6-42ED-A207-237483E25292}"/>
              </a:ext>
            </a:extLst>
          </p:cNvPr>
          <p:cNvSpPr/>
          <p:nvPr/>
        </p:nvSpPr>
        <p:spPr>
          <a:xfrm>
            <a:off x="4645133" y="4973427"/>
            <a:ext cx="3916515" cy="1289897"/>
          </a:xfrm>
          <a:prstGeom prst="rect">
            <a:avLst/>
          </a:prstGeom>
          <a:solidFill>
            <a:schemeClr val="bg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3" name="그래픽 62" descr="닫기 단색으로 채워진">
            <a:extLst>
              <a:ext uri="{FF2B5EF4-FFF2-40B4-BE49-F238E27FC236}">
                <a16:creationId xmlns:a16="http://schemas.microsoft.com/office/drawing/2014/main" id="{D0ADD28F-E4F7-4E95-8990-1FCA8D0F92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46190" y="5080106"/>
            <a:ext cx="914400" cy="914400"/>
          </a:xfrm>
          <a:prstGeom prst="rect">
            <a:avLst/>
          </a:prstGeom>
        </p:spPr>
      </p:pic>
      <p:sp>
        <p:nvSpPr>
          <p:cNvPr id="64" name="직사각형 63">
            <a:extLst>
              <a:ext uri="{FF2B5EF4-FFF2-40B4-BE49-F238E27FC236}">
                <a16:creationId xmlns:a16="http://schemas.microsoft.com/office/drawing/2014/main" id="{4356BE07-EFAB-42BF-96BD-EE508178A7B6}"/>
              </a:ext>
            </a:extLst>
          </p:cNvPr>
          <p:cNvSpPr/>
          <p:nvPr/>
        </p:nvSpPr>
        <p:spPr>
          <a:xfrm>
            <a:off x="4645133" y="1257300"/>
            <a:ext cx="3999071" cy="1072764"/>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직사각형 69">
            <a:extLst>
              <a:ext uri="{FF2B5EF4-FFF2-40B4-BE49-F238E27FC236}">
                <a16:creationId xmlns:a16="http://schemas.microsoft.com/office/drawing/2014/main" id="{AC8F3222-F74D-45EA-AD54-F9C4C8583B6B}"/>
              </a:ext>
            </a:extLst>
          </p:cNvPr>
          <p:cNvSpPr/>
          <p:nvPr/>
        </p:nvSpPr>
        <p:spPr>
          <a:xfrm>
            <a:off x="4645133" y="3841680"/>
            <a:ext cx="3999071" cy="1072764"/>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화살표: 오른쪽 23">
            <a:extLst>
              <a:ext uri="{FF2B5EF4-FFF2-40B4-BE49-F238E27FC236}">
                <a16:creationId xmlns:a16="http://schemas.microsoft.com/office/drawing/2014/main" id="{043F5366-80BA-4FCF-A786-18D37717CA47}"/>
              </a:ext>
            </a:extLst>
          </p:cNvPr>
          <p:cNvSpPr/>
          <p:nvPr/>
        </p:nvSpPr>
        <p:spPr>
          <a:xfrm>
            <a:off x="1586836" y="5994506"/>
            <a:ext cx="2531418" cy="202060"/>
          </a:xfrm>
          <a:prstGeom prst="rightArrow">
            <a:avLst>
              <a:gd name="adj1" fmla="val 50000"/>
              <a:gd name="adj2" fmla="val 856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4B0A0361-83F5-4EF9-A758-EDB2F038D480}"/>
              </a:ext>
            </a:extLst>
          </p:cNvPr>
          <p:cNvSpPr txBox="1"/>
          <p:nvPr/>
        </p:nvSpPr>
        <p:spPr>
          <a:xfrm>
            <a:off x="1707784" y="5667119"/>
            <a:ext cx="2219710" cy="369332"/>
          </a:xfrm>
          <a:prstGeom prst="rect">
            <a:avLst/>
          </a:prstGeom>
          <a:noFill/>
        </p:spPr>
        <p:txBody>
          <a:bodyPr wrap="none" rtlCol="0">
            <a:spAutoFit/>
          </a:bodyPr>
          <a:lstStyle/>
          <a:p>
            <a:r>
              <a:rPr lang="en-US" altLang="ko-KR" b="1" dirty="0">
                <a:solidFill>
                  <a:schemeClr val="accent1"/>
                </a:solidFill>
              </a:rPr>
              <a:t>Differential Evolution</a:t>
            </a:r>
            <a:endParaRPr lang="ko-KR" altLang="en-US" b="1" dirty="0">
              <a:solidFill>
                <a:schemeClr val="accent1"/>
              </a:solidFill>
            </a:endParaRPr>
          </a:p>
        </p:txBody>
      </p:sp>
    </p:spTree>
    <p:extLst>
      <p:ext uri="{BB962C8B-B14F-4D97-AF65-F5344CB8AC3E}">
        <p14:creationId xmlns:p14="http://schemas.microsoft.com/office/powerpoint/2010/main" val="162887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fade">
                                      <p:cBhvr>
                                        <p:cTn id="56" dur="500"/>
                                        <p:tgtEl>
                                          <p:spTgt spid="6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fade">
                                      <p:cBhvr>
                                        <p:cTn id="59" dur="500"/>
                                        <p:tgtEl>
                                          <p:spTgt spid="7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par>
                                <p:cTn id="63" presetID="10" presetClass="entr" presetSubtype="0"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9" grpId="0"/>
      <p:bldP spid="20" grpId="0" animBg="1"/>
      <p:bldP spid="23" grpId="0"/>
      <p:bldP spid="8" grpId="0"/>
      <p:bldP spid="60" grpId="0" animBg="1"/>
      <p:bldP spid="62" grpId="0" animBg="1"/>
      <p:bldP spid="64" grpId="0" animBg="1"/>
      <p:bldP spid="70" grpId="0" animBg="1"/>
      <p:bldP spid="24" grpId="0" animBg="1"/>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lang="en-US" altLang="ko-KR" b="1" dirty="0">
                <a:latin typeface="+mj-ea"/>
              </a:rPr>
              <a:t>3. </a:t>
            </a:r>
            <a:r>
              <a:rPr lang="ko-KR" altLang="en-US" b="1" dirty="0">
                <a:latin typeface="+mj-ea"/>
              </a:rPr>
              <a:t>제안 방법</a:t>
            </a:r>
          </a:p>
        </p:txBody>
      </p:sp>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0" y="7018"/>
            <a:ext cx="11308360" cy="1820411"/>
          </a:xfrm>
          <a:solidFill>
            <a:schemeClr val="bg1"/>
          </a:solidFill>
        </p:spPr>
        <p:txBody>
          <a:bodyPr>
            <a:normAutofit/>
          </a:bodyPr>
          <a:lstStyle/>
          <a:p>
            <a:pPr marL="72000" lvl="2" indent="0">
              <a:lnSpc>
                <a:spcPct val="100000"/>
              </a:lnSpc>
              <a:buNone/>
            </a:pPr>
            <a:r>
              <a:rPr lang="en-US" altLang="ko-KR" sz="2400" b="1" dirty="0">
                <a:solidFill>
                  <a:schemeClr val="tx1"/>
                </a:solidFill>
                <a:latin typeface="+mj-ea"/>
                <a:ea typeface="+mj-ea"/>
              </a:rPr>
              <a:t>3.3 3</a:t>
            </a:r>
            <a:r>
              <a:rPr lang="ko-KR" altLang="en-US" sz="2400" b="1" dirty="0">
                <a:solidFill>
                  <a:schemeClr val="tx1"/>
                </a:solidFill>
                <a:latin typeface="+mj-ea"/>
                <a:ea typeface="+mj-ea"/>
              </a:rPr>
              <a:t>단계 포트폴리오 선택 알고리즘</a:t>
            </a:r>
            <a:endParaRPr lang="en-US" altLang="ko-KR" sz="2400" b="1" dirty="0">
              <a:solidFill>
                <a:schemeClr val="tx1"/>
              </a:solidFill>
              <a:latin typeface="+mj-ea"/>
              <a:ea typeface="+mj-ea"/>
            </a:endParaRPr>
          </a:p>
          <a:p>
            <a:pPr marL="540000" lvl="3" indent="-360000">
              <a:lnSpc>
                <a:spcPct val="150000"/>
              </a:lnSpc>
              <a:buFont typeface="+mj-lt"/>
              <a:buAutoNum type="arabicParenR" startAt="3"/>
            </a:pPr>
            <a:r>
              <a:rPr lang="en-US" altLang="ko-KR" sz="1600" b="1" dirty="0">
                <a:latin typeface="+mj-ea"/>
                <a:ea typeface="+mj-ea"/>
                <a:cs typeface="KoPubWorld돋움체 Medium" panose="00000600000000000000" pitchFamily="2" charset="-127"/>
              </a:rPr>
              <a:t>3</a:t>
            </a:r>
            <a:r>
              <a:rPr lang="ko-KR" altLang="en-US" sz="1600" b="1" dirty="0">
                <a:latin typeface="+mj-ea"/>
                <a:ea typeface="+mj-ea"/>
                <a:cs typeface="KoPubWorld돋움체 Medium" panose="00000600000000000000" pitchFamily="2" charset="-127"/>
              </a:rPr>
              <a:t>단계 </a:t>
            </a:r>
            <a:r>
              <a:rPr lang="en-US" altLang="ko-KR" sz="1600" b="1" dirty="0">
                <a:latin typeface="+mj-ea"/>
                <a:ea typeface="+mj-ea"/>
                <a:cs typeface="KoPubWorld돋움체 Medium" panose="00000600000000000000" pitchFamily="2" charset="-127"/>
              </a:rPr>
              <a:t>– </a:t>
            </a:r>
            <a:r>
              <a:rPr lang="ko-KR" altLang="en-US" sz="1600" b="1" dirty="0">
                <a:latin typeface="+mj-ea"/>
                <a:ea typeface="+mj-ea"/>
                <a:cs typeface="KoPubWorld돋움체 Medium" panose="00000600000000000000" pitchFamily="2" charset="-127"/>
              </a:rPr>
              <a:t>포트폴리오 필터링</a:t>
            </a:r>
            <a:br>
              <a:rPr lang="en-US" altLang="ko-KR" b="1" dirty="0">
                <a:latin typeface="+mj-ea"/>
                <a:ea typeface="+mj-ea"/>
                <a:cs typeface="KoPubWorld돋움체 Medium" panose="00000600000000000000" pitchFamily="2" charset="-127"/>
              </a:rPr>
            </a:br>
            <a:r>
              <a:rPr lang="en-US" altLang="ko-KR" sz="1400" b="1" dirty="0">
                <a:latin typeface="+mj-ea"/>
                <a:ea typeface="+mj-ea"/>
                <a:cs typeface="KoPubWorld돋움체 Medium" panose="00000600000000000000" pitchFamily="2" charset="-127"/>
              </a:rPr>
              <a:t>1</a:t>
            </a:r>
            <a:r>
              <a:rPr lang="ko-KR" altLang="en-US" sz="1400" b="1" dirty="0">
                <a:latin typeface="+mj-ea"/>
                <a:ea typeface="+mj-ea"/>
                <a:cs typeface="KoPubWorld돋움체 Medium" panose="00000600000000000000" pitchFamily="2" charset="-127"/>
              </a:rPr>
              <a:t>차 필터링</a:t>
            </a:r>
            <a:r>
              <a:rPr lang="en-US" altLang="ko-KR" sz="1400" b="1" dirty="0">
                <a:latin typeface="+mj-ea"/>
                <a:ea typeface="+mj-ea"/>
                <a:cs typeface="KoPubWorld돋움체 Medium" panose="00000600000000000000" pitchFamily="2" charset="-127"/>
              </a:rPr>
              <a:t>:</a:t>
            </a:r>
            <a:r>
              <a:rPr lang="ko-KR" altLang="en-US" sz="1400" b="1" dirty="0">
                <a:latin typeface="+mj-ea"/>
                <a:ea typeface="+mj-ea"/>
                <a:cs typeface="KoPubWorld돋움체 Medium" panose="00000600000000000000" pitchFamily="2" charset="-127"/>
              </a:rPr>
              <a:t> </a:t>
            </a:r>
            <a:r>
              <a:rPr lang="ko-KR" altLang="en-US" sz="1400" dirty="0">
                <a:latin typeface="+mj-ea"/>
                <a:ea typeface="+mj-ea"/>
                <a:cs typeface="KoPubWorld돋움체 Medium" panose="00000600000000000000" pitchFamily="2" charset="-127"/>
              </a:rPr>
              <a:t>상위 포트폴리오 선택 </a:t>
            </a:r>
            <a:r>
              <a:rPr lang="en-US" altLang="ko-KR" sz="1400" dirty="0">
                <a:latin typeface="+mj-ea"/>
                <a:ea typeface="+mj-ea"/>
                <a:cs typeface="KoPubWorld돋움체 Medium" panose="00000600000000000000" pitchFamily="2" charset="-127"/>
              </a:rPr>
              <a:t>(</a:t>
            </a:r>
            <a:r>
              <a:rPr lang="ko-KR" altLang="en-US" sz="1400" dirty="0">
                <a:latin typeface="+mj-ea"/>
                <a:ea typeface="+mj-ea"/>
                <a:cs typeface="KoPubWorld돋움체 Medium" panose="00000600000000000000" pitchFamily="2" charset="-127"/>
              </a:rPr>
              <a:t>목적함수</a:t>
            </a:r>
            <a:r>
              <a:rPr lang="en-US" altLang="ko-KR" sz="1400" dirty="0">
                <a:latin typeface="+mj-ea"/>
                <a:ea typeface="+mj-ea"/>
                <a:cs typeface="KoPubWorld돋움체 Medium" panose="00000600000000000000" pitchFamily="2" charset="-127"/>
              </a:rPr>
              <a:t>)</a:t>
            </a:r>
            <a:br>
              <a:rPr lang="en-US" altLang="ko-KR" sz="1400" dirty="0">
                <a:latin typeface="+mj-ea"/>
                <a:ea typeface="+mj-ea"/>
                <a:cs typeface="KoPubWorld돋움체 Medium" panose="00000600000000000000" pitchFamily="2" charset="-127"/>
              </a:rPr>
            </a:br>
            <a:r>
              <a:rPr lang="en-US" altLang="ko-KR" sz="1400" b="1" dirty="0">
                <a:latin typeface="+mj-ea"/>
                <a:ea typeface="+mj-ea"/>
                <a:cs typeface="KoPubWorld돋움체 Medium" panose="00000600000000000000" pitchFamily="2" charset="-127"/>
              </a:rPr>
              <a:t>2</a:t>
            </a:r>
            <a:r>
              <a:rPr lang="ko-KR" altLang="en-US" sz="1400" b="1" dirty="0">
                <a:latin typeface="+mj-ea"/>
                <a:ea typeface="+mj-ea"/>
                <a:cs typeface="KoPubWorld돋움체 Medium" panose="00000600000000000000" pitchFamily="2" charset="-127"/>
              </a:rPr>
              <a:t>차 필터링</a:t>
            </a:r>
            <a:r>
              <a:rPr lang="en-US" altLang="ko-KR" sz="1400" b="1" dirty="0">
                <a:latin typeface="+mj-ea"/>
                <a:ea typeface="+mj-ea"/>
                <a:cs typeface="KoPubWorld돋움체 Medium" panose="00000600000000000000" pitchFamily="2" charset="-127"/>
              </a:rPr>
              <a:t>:</a:t>
            </a:r>
            <a:r>
              <a:rPr lang="ko-KR" altLang="en-US" sz="1400" dirty="0">
                <a:latin typeface="+mj-ea"/>
                <a:ea typeface="+mj-ea"/>
                <a:cs typeface="KoPubWorld돋움체 Medium" panose="00000600000000000000" pitchFamily="2" charset="-127"/>
              </a:rPr>
              <a:t> 최종 포트폴리오 선택 </a:t>
            </a:r>
            <a:r>
              <a:rPr lang="en-US" altLang="ko-KR" sz="1400" dirty="0">
                <a:latin typeface="+mj-ea"/>
                <a:ea typeface="+mj-ea"/>
                <a:cs typeface="KoPubWorld돋움체 Medium" panose="00000600000000000000" pitchFamily="2" charset="-127"/>
              </a:rPr>
              <a:t>(</a:t>
            </a:r>
            <a:r>
              <a:rPr lang="ko-KR" altLang="en-US" sz="1400" dirty="0">
                <a:latin typeface="+mj-ea"/>
                <a:ea typeface="+mj-ea"/>
                <a:cs typeface="KoPubWorld돋움체 Medium" panose="00000600000000000000" pitchFamily="2" charset="-127"/>
              </a:rPr>
              <a:t>필터링 조건</a:t>
            </a:r>
            <a:r>
              <a:rPr lang="en-US" altLang="ko-KR" sz="1400" dirty="0">
                <a:latin typeface="+mj-ea"/>
                <a:ea typeface="+mj-ea"/>
                <a:cs typeface="KoPubWorld돋움체 Medium" panose="00000600000000000000" pitchFamily="2" charset="-127"/>
              </a:rPr>
              <a:t>)</a:t>
            </a:r>
            <a:endParaRPr lang="en-US" altLang="ko-KR" sz="1400" dirty="0">
              <a:solidFill>
                <a:schemeClr val="tx1"/>
              </a:solidFill>
              <a:latin typeface="+mj-ea"/>
              <a:ea typeface="+mj-ea"/>
            </a:endParaRPr>
          </a:p>
        </p:txBody>
      </p:sp>
      <p:graphicFrame>
        <p:nvGraphicFramePr>
          <p:cNvPr id="7" name="표 5">
            <a:extLst>
              <a:ext uri="{FF2B5EF4-FFF2-40B4-BE49-F238E27FC236}">
                <a16:creationId xmlns:a16="http://schemas.microsoft.com/office/drawing/2014/main" id="{587DBC7F-F341-4998-B5BC-C82CD48FEBF9}"/>
              </a:ext>
            </a:extLst>
          </p:cNvPr>
          <p:cNvGraphicFramePr>
            <a:graphicFrameLocks noGrp="1"/>
          </p:cNvGraphicFramePr>
          <p:nvPr>
            <p:extLst>
              <p:ext uri="{D42A27DB-BD31-4B8C-83A1-F6EECF244321}">
                <p14:modId xmlns:p14="http://schemas.microsoft.com/office/powerpoint/2010/main" val="848821145"/>
              </p:ext>
            </p:extLst>
          </p:nvPr>
        </p:nvGraphicFramePr>
        <p:xfrm>
          <a:off x="1447049" y="1837188"/>
          <a:ext cx="3916515" cy="960120"/>
        </p:xfrm>
        <a:graphic>
          <a:graphicData uri="http://schemas.openxmlformats.org/drawingml/2006/table">
            <a:tbl>
              <a:tblPr firstRow="1" bandRow="1">
                <a:tableStyleId>{D7AC3CCA-C797-4891-BE02-D94E43425B78}</a:tableStyleId>
              </a:tblPr>
              <a:tblGrid>
                <a:gridCol w="783303">
                  <a:extLst>
                    <a:ext uri="{9D8B030D-6E8A-4147-A177-3AD203B41FA5}">
                      <a16:colId xmlns:a16="http://schemas.microsoft.com/office/drawing/2014/main" val="734948661"/>
                    </a:ext>
                  </a:extLst>
                </a:gridCol>
                <a:gridCol w="783303">
                  <a:extLst>
                    <a:ext uri="{9D8B030D-6E8A-4147-A177-3AD203B41FA5}">
                      <a16:colId xmlns:a16="http://schemas.microsoft.com/office/drawing/2014/main" val="2510640868"/>
                    </a:ext>
                  </a:extLst>
                </a:gridCol>
                <a:gridCol w="783303">
                  <a:extLst>
                    <a:ext uri="{9D8B030D-6E8A-4147-A177-3AD203B41FA5}">
                      <a16:colId xmlns:a16="http://schemas.microsoft.com/office/drawing/2014/main" val="2992587249"/>
                    </a:ext>
                  </a:extLst>
                </a:gridCol>
                <a:gridCol w="783303">
                  <a:extLst>
                    <a:ext uri="{9D8B030D-6E8A-4147-A177-3AD203B41FA5}">
                      <a16:colId xmlns:a16="http://schemas.microsoft.com/office/drawing/2014/main" val="3301903982"/>
                    </a:ext>
                  </a:extLst>
                </a:gridCol>
                <a:gridCol w="783303">
                  <a:extLst>
                    <a:ext uri="{9D8B030D-6E8A-4147-A177-3AD203B41FA5}">
                      <a16:colId xmlns:a16="http://schemas.microsoft.com/office/drawing/2014/main" val="1899589352"/>
                    </a:ext>
                  </a:extLst>
                </a:gridCol>
              </a:tblGrid>
              <a:tr h="185420">
                <a:tc>
                  <a:txBody>
                    <a:bodyPr/>
                    <a:lstStyle/>
                    <a:p>
                      <a:pPr algn="ctr" latinLnBrk="1"/>
                      <a:r>
                        <a:rPr lang="en-US" altLang="ko-KR" sz="1500" b="0" dirty="0">
                          <a:latin typeface="+mj-ea"/>
                          <a:ea typeface="+mj-ea"/>
                        </a:rPr>
                        <a:t> </a:t>
                      </a:r>
                      <a:endParaRPr lang="ko-KR" altLang="en-US" sz="1500" b="0" dirty="0">
                        <a:latin typeface="+mj-ea"/>
                        <a:ea typeface="+mj-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latinLnBrk="1"/>
                      <a:endParaRPr lang="ko-KR" altLang="en-US" sz="1500" b="1" dirty="0">
                        <a:latin typeface="+mj-ea"/>
                        <a:ea typeface="+mj-ea"/>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500" b="0" dirty="0"/>
                    </a:p>
                  </a:txBody>
                  <a:tcPr anchor="ctr">
                    <a:solidFill>
                      <a:schemeClr val="bg2"/>
                    </a:solidFill>
                  </a:tcPr>
                </a:tc>
                <a:tc hMerge="1">
                  <a:txBody>
                    <a:bodyPr/>
                    <a:lstStyle/>
                    <a:p>
                      <a:pPr algn="ctr" latinLnBrk="1"/>
                      <a:endParaRPr lang="ko-KR" altLang="en-US" sz="1500" b="0" dirty="0"/>
                    </a:p>
                  </a:txBody>
                  <a:tcPr anchor="ctr">
                    <a:solidFill>
                      <a:schemeClr val="bg2"/>
                    </a:solidFill>
                  </a:tcPr>
                </a:tc>
                <a:tc>
                  <a:txBody>
                    <a:bodyPr/>
                    <a:lstStyle/>
                    <a:p>
                      <a:pPr algn="ctr" latinLnBrk="1"/>
                      <a:r>
                        <a:rPr lang="ko-KR" altLang="en-US" sz="1100" b="1" dirty="0">
                          <a:latin typeface="+mj-ea"/>
                          <a:ea typeface="+mj-ea"/>
                        </a:rPr>
                        <a:t>목적함수</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102583"/>
                  </a:ext>
                </a:extLst>
              </a:tr>
              <a:tr h="185420">
                <a:tc>
                  <a:txBody>
                    <a:bodyPr/>
                    <a:lstStyle/>
                    <a:p>
                      <a:pPr algn="ctr" latinLnBrk="1"/>
                      <a:r>
                        <a:rPr lang="ko-KR" altLang="en-US" sz="15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HMM</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신세계</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네이버</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rowSpan="2">
                  <a:txBody>
                    <a:bodyPr/>
                    <a:lstStyle/>
                    <a:p>
                      <a:pPr algn="ctr" latinLnBrk="1"/>
                      <a:r>
                        <a:rPr lang="en-US" altLang="ko-KR" sz="1500" b="0" dirty="0">
                          <a:latin typeface="+mj-ea"/>
                          <a:ea typeface="+mj-ea"/>
                        </a:rPr>
                        <a:t>0.01</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3094379"/>
                  </a:ext>
                </a:extLst>
              </a:tr>
              <a:tr h="185420">
                <a:tc>
                  <a:txBody>
                    <a:bodyPr/>
                    <a:lstStyle/>
                    <a:p>
                      <a:pPr algn="ctr" latinLnBrk="1"/>
                      <a:r>
                        <a:rPr lang="ko-KR" altLang="en-US" sz="15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20%</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30%</a:t>
                      </a:r>
                      <a:endParaRPr lang="ko-KR" altLang="en-US" sz="15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50%</a:t>
                      </a:r>
                      <a:endParaRPr lang="ko-KR" altLang="en-US" sz="15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500" b="0" dirty="0"/>
                    </a:p>
                  </a:txBody>
                  <a:tcPr anchor="ctr">
                    <a:solidFill>
                      <a:schemeClr val="bg2"/>
                    </a:solidFill>
                  </a:tcPr>
                </a:tc>
                <a:extLst>
                  <a:ext uri="{0D108BD9-81ED-4DB2-BD59-A6C34878D82A}">
                    <a16:rowId xmlns:a16="http://schemas.microsoft.com/office/drawing/2014/main" val="2614888390"/>
                  </a:ext>
                </a:extLst>
              </a:tr>
            </a:tbl>
          </a:graphicData>
        </a:graphic>
      </p:graphicFrame>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9FF0CC3-DF5C-4E5B-85D7-FA2982E99087}"/>
                  </a:ext>
                </a:extLst>
              </p:cNvPr>
              <p:cNvSpPr txBox="1"/>
              <p:nvPr/>
            </p:nvSpPr>
            <p:spPr>
              <a:xfrm>
                <a:off x="3257689" y="3059668"/>
                <a:ext cx="16510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m:t>
                      </m:r>
                    </m:oMath>
                  </m:oMathPara>
                </a14:m>
                <a:endParaRPr lang="en-US" altLang="ko-KR" sz="2400" b="0" dirty="0"/>
              </a:p>
            </p:txBody>
          </p:sp>
        </mc:Choice>
        <mc:Fallback xmlns="">
          <p:sp>
            <p:nvSpPr>
              <p:cNvPr id="56" name="TextBox 55">
                <a:extLst>
                  <a:ext uri="{FF2B5EF4-FFF2-40B4-BE49-F238E27FC236}">
                    <a16:creationId xmlns:a16="http://schemas.microsoft.com/office/drawing/2014/main" id="{49FF0CC3-DF5C-4E5B-85D7-FA2982E99087}"/>
                  </a:ext>
                </a:extLst>
              </p:cNvPr>
              <p:cNvSpPr txBox="1">
                <a:spLocks noRot="1" noChangeAspect="1" noMove="1" noResize="1" noEditPoints="1" noAdjustHandles="1" noChangeArrowheads="1" noChangeShapeType="1" noTextEdit="1"/>
              </p:cNvSpPr>
              <p:nvPr/>
            </p:nvSpPr>
            <p:spPr>
              <a:xfrm>
                <a:off x="3257689" y="3059668"/>
                <a:ext cx="165109" cy="369332"/>
              </a:xfrm>
              <a:prstGeom prst="rect">
                <a:avLst/>
              </a:prstGeom>
              <a:blipFill>
                <a:blip r:embed="rId2"/>
                <a:stretch>
                  <a:fillRect l="-37037" r="-44444" b="-3279"/>
                </a:stretch>
              </a:blipFill>
            </p:spPr>
            <p:txBody>
              <a:bodyPr/>
              <a:lstStyle/>
              <a:p>
                <a:r>
                  <a:rPr lang="ko-KR" altLang="en-US">
                    <a:noFill/>
                  </a:rPr>
                  <a:t> </a:t>
                </a:r>
              </a:p>
            </p:txBody>
          </p:sp>
        </mc:Fallback>
      </mc:AlternateContent>
      <p:graphicFrame>
        <p:nvGraphicFramePr>
          <p:cNvPr id="57" name="표 5">
            <a:extLst>
              <a:ext uri="{FF2B5EF4-FFF2-40B4-BE49-F238E27FC236}">
                <a16:creationId xmlns:a16="http://schemas.microsoft.com/office/drawing/2014/main" id="{3C34723F-8B70-4CB7-AD4B-18C16841E103}"/>
              </a:ext>
            </a:extLst>
          </p:cNvPr>
          <p:cNvGraphicFramePr>
            <a:graphicFrameLocks noGrp="1"/>
          </p:cNvGraphicFramePr>
          <p:nvPr>
            <p:extLst>
              <p:ext uri="{D42A27DB-BD31-4B8C-83A1-F6EECF244321}">
                <p14:modId xmlns:p14="http://schemas.microsoft.com/office/powerpoint/2010/main" val="2811033039"/>
              </p:ext>
            </p:extLst>
          </p:nvPr>
        </p:nvGraphicFramePr>
        <p:xfrm>
          <a:off x="1447049" y="5021985"/>
          <a:ext cx="3916515" cy="960120"/>
        </p:xfrm>
        <a:graphic>
          <a:graphicData uri="http://schemas.openxmlformats.org/drawingml/2006/table">
            <a:tbl>
              <a:tblPr firstRow="1" bandRow="1">
                <a:tableStyleId>{D7AC3CCA-C797-4891-BE02-D94E43425B78}</a:tableStyleId>
              </a:tblPr>
              <a:tblGrid>
                <a:gridCol w="783303">
                  <a:extLst>
                    <a:ext uri="{9D8B030D-6E8A-4147-A177-3AD203B41FA5}">
                      <a16:colId xmlns:a16="http://schemas.microsoft.com/office/drawing/2014/main" val="734948661"/>
                    </a:ext>
                  </a:extLst>
                </a:gridCol>
                <a:gridCol w="783303">
                  <a:extLst>
                    <a:ext uri="{9D8B030D-6E8A-4147-A177-3AD203B41FA5}">
                      <a16:colId xmlns:a16="http://schemas.microsoft.com/office/drawing/2014/main" val="2510640868"/>
                    </a:ext>
                  </a:extLst>
                </a:gridCol>
                <a:gridCol w="783303">
                  <a:extLst>
                    <a:ext uri="{9D8B030D-6E8A-4147-A177-3AD203B41FA5}">
                      <a16:colId xmlns:a16="http://schemas.microsoft.com/office/drawing/2014/main" val="2992587249"/>
                    </a:ext>
                  </a:extLst>
                </a:gridCol>
                <a:gridCol w="783303">
                  <a:extLst>
                    <a:ext uri="{9D8B030D-6E8A-4147-A177-3AD203B41FA5}">
                      <a16:colId xmlns:a16="http://schemas.microsoft.com/office/drawing/2014/main" val="3301903982"/>
                    </a:ext>
                  </a:extLst>
                </a:gridCol>
                <a:gridCol w="783303">
                  <a:extLst>
                    <a:ext uri="{9D8B030D-6E8A-4147-A177-3AD203B41FA5}">
                      <a16:colId xmlns:a16="http://schemas.microsoft.com/office/drawing/2014/main" val="1899589352"/>
                    </a:ext>
                  </a:extLst>
                </a:gridCol>
              </a:tblGrid>
              <a:tr h="185420">
                <a:tc>
                  <a:txBody>
                    <a:bodyPr/>
                    <a:lstStyle/>
                    <a:p>
                      <a:pPr algn="ctr" latinLnBrk="1"/>
                      <a:r>
                        <a:rPr lang="en-US" altLang="ko-KR" sz="1500" b="0" dirty="0">
                          <a:latin typeface="+mj-ea"/>
                          <a:ea typeface="+mj-ea"/>
                        </a:rPr>
                        <a:t> </a:t>
                      </a:r>
                      <a:endParaRPr lang="ko-KR" altLang="en-US" sz="1500" b="0" dirty="0">
                        <a:latin typeface="+mj-ea"/>
                        <a:ea typeface="+mj-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latinLnBrk="1"/>
                      <a:endParaRPr lang="ko-KR" altLang="en-US" sz="1500" b="1" dirty="0">
                        <a:latin typeface="+mj-ea"/>
                        <a:ea typeface="+mj-ea"/>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500" b="0" dirty="0"/>
                    </a:p>
                  </a:txBody>
                  <a:tcPr anchor="ctr">
                    <a:solidFill>
                      <a:schemeClr val="bg2"/>
                    </a:solidFill>
                  </a:tcPr>
                </a:tc>
                <a:tc hMerge="1">
                  <a:txBody>
                    <a:bodyPr/>
                    <a:lstStyle/>
                    <a:p>
                      <a:pPr algn="ctr" latinLnBrk="1"/>
                      <a:endParaRPr lang="ko-KR" altLang="en-US" sz="1500" b="0" dirty="0"/>
                    </a:p>
                  </a:txBody>
                  <a:tcPr anchor="ctr">
                    <a:solidFill>
                      <a:schemeClr val="bg2"/>
                    </a:solidFill>
                  </a:tcPr>
                </a:tc>
                <a:tc>
                  <a:txBody>
                    <a:bodyPr/>
                    <a:lstStyle/>
                    <a:p>
                      <a:pPr algn="ctr" latinLnBrk="1"/>
                      <a:endParaRPr lang="ko-KR" altLang="en-US" sz="1100" b="1" dirty="0">
                        <a:latin typeface="+mj-ea"/>
                        <a:ea typeface="+mj-ea"/>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102583"/>
                  </a:ext>
                </a:extLst>
              </a:tr>
              <a:tr h="185420">
                <a:tc>
                  <a:txBody>
                    <a:bodyPr/>
                    <a:lstStyle/>
                    <a:p>
                      <a:pPr algn="ctr" latinLnBrk="1"/>
                      <a:r>
                        <a:rPr lang="ko-KR" altLang="en-US" sz="15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500" b="0" dirty="0">
                          <a:latin typeface="+mj-ea"/>
                          <a:ea typeface="+mj-ea"/>
                        </a:rPr>
                        <a:t>네이버</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카카오</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현대차</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rowSpan="2">
                  <a:txBody>
                    <a:bodyPr/>
                    <a:lstStyle/>
                    <a:p>
                      <a:pPr algn="ctr" latinLnBrk="1"/>
                      <a:r>
                        <a:rPr lang="en-US" altLang="ko-KR" sz="1500" b="0" dirty="0">
                          <a:latin typeface="+mj-ea"/>
                          <a:ea typeface="+mj-ea"/>
                        </a:rPr>
                        <a:t>0.05</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3094379"/>
                  </a:ext>
                </a:extLst>
              </a:tr>
              <a:tr h="185420">
                <a:tc>
                  <a:txBody>
                    <a:bodyPr/>
                    <a:lstStyle/>
                    <a:p>
                      <a:pPr algn="ctr" latinLnBrk="1"/>
                      <a:r>
                        <a:rPr lang="ko-KR" altLang="en-US" sz="15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30%</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30%</a:t>
                      </a:r>
                      <a:endParaRPr lang="ko-KR" altLang="en-US" sz="15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40%</a:t>
                      </a:r>
                      <a:endParaRPr lang="ko-KR" altLang="en-US" sz="15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500" b="0" dirty="0"/>
                    </a:p>
                  </a:txBody>
                  <a:tcPr anchor="ctr">
                    <a:solidFill>
                      <a:schemeClr val="bg2"/>
                    </a:solidFill>
                  </a:tcPr>
                </a:tc>
                <a:extLst>
                  <a:ext uri="{0D108BD9-81ED-4DB2-BD59-A6C34878D82A}">
                    <a16:rowId xmlns:a16="http://schemas.microsoft.com/office/drawing/2014/main" val="2614888390"/>
                  </a:ext>
                </a:extLst>
              </a:tr>
            </a:tbl>
          </a:graphicData>
        </a:graphic>
      </p:graphicFrame>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86B15B7-7105-402C-83E6-42ABAECFB33F}"/>
                  </a:ext>
                </a:extLst>
              </p:cNvPr>
              <p:cNvSpPr txBox="1"/>
              <p:nvPr/>
            </p:nvSpPr>
            <p:spPr>
              <a:xfrm>
                <a:off x="3257689" y="4649151"/>
                <a:ext cx="16510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m:t>
                      </m:r>
                    </m:oMath>
                  </m:oMathPara>
                </a14:m>
                <a:endParaRPr lang="en-US" altLang="ko-KR" sz="2400" b="0" dirty="0"/>
              </a:p>
            </p:txBody>
          </p:sp>
        </mc:Choice>
        <mc:Fallback xmlns="">
          <p:sp>
            <p:nvSpPr>
              <p:cNvPr id="24" name="TextBox 23">
                <a:extLst>
                  <a:ext uri="{FF2B5EF4-FFF2-40B4-BE49-F238E27FC236}">
                    <a16:creationId xmlns:a16="http://schemas.microsoft.com/office/drawing/2014/main" id="{B86B15B7-7105-402C-83E6-42ABAECFB33F}"/>
                  </a:ext>
                </a:extLst>
              </p:cNvPr>
              <p:cNvSpPr txBox="1">
                <a:spLocks noRot="1" noChangeAspect="1" noMove="1" noResize="1" noEditPoints="1" noAdjustHandles="1" noChangeArrowheads="1" noChangeShapeType="1" noTextEdit="1"/>
              </p:cNvSpPr>
              <p:nvPr/>
            </p:nvSpPr>
            <p:spPr>
              <a:xfrm>
                <a:off x="3257689" y="4649151"/>
                <a:ext cx="165109" cy="369332"/>
              </a:xfrm>
              <a:prstGeom prst="rect">
                <a:avLst/>
              </a:prstGeom>
              <a:blipFill>
                <a:blip r:embed="rId3"/>
                <a:stretch>
                  <a:fillRect l="-37037" r="-44444" b="-5000"/>
                </a:stretch>
              </a:blipFill>
            </p:spPr>
            <p:txBody>
              <a:bodyPr/>
              <a:lstStyle/>
              <a:p>
                <a:r>
                  <a:rPr lang="ko-KR" altLang="en-US">
                    <a:noFill/>
                  </a:rPr>
                  <a:t> </a:t>
                </a:r>
              </a:p>
            </p:txBody>
          </p:sp>
        </mc:Fallback>
      </mc:AlternateContent>
      <p:graphicFrame>
        <p:nvGraphicFramePr>
          <p:cNvPr id="25" name="표 5">
            <a:extLst>
              <a:ext uri="{FF2B5EF4-FFF2-40B4-BE49-F238E27FC236}">
                <a16:creationId xmlns:a16="http://schemas.microsoft.com/office/drawing/2014/main" id="{0D4201CA-0735-4424-B566-B66AA2ED227C}"/>
              </a:ext>
            </a:extLst>
          </p:cNvPr>
          <p:cNvGraphicFramePr>
            <a:graphicFrameLocks noGrp="1"/>
          </p:cNvGraphicFramePr>
          <p:nvPr>
            <p:extLst>
              <p:ext uri="{D42A27DB-BD31-4B8C-83A1-F6EECF244321}">
                <p14:modId xmlns:p14="http://schemas.microsoft.com/office/powerpoint/2010/main" val="354162926"/>
              </p:ext>
            </p:extLst>
          </p:nvPr>
        </p:nvGraphicFramePr>
        <p:xfrm>
          <a:off x="1447048" y="3417332"/>
          <a:ext cx="3916515" cy="960120"/>
        </p:xfrm>
        <a:graphic>
          <a:graphicData uri="http://schemas.openxmlformats.org/drawingml/2006/table">
            <a:tbl>
              <a:tblPr firstRow="1" bandRow="1">
                <a:tableStyleId>{D7AC3CCA-C797-4891-BE02-D94E43425B78}</a:tableStyleId>
              </a:tblPr>
              <a:tblGrid>
                <a:gridCol w="783303">
                  <a:extLst>
                    <a:ext uri="{9D8B030D-6E8A-4147-A177-3AD203B41FA5}">
                      <a16:colId xmlns:a16="http://schemas.microsoft.com/office/drawing/2014/main" val="734948661"/>
                    </a:ext>
                  </a:extLst>
                </a:gridCol>
                <a:gridCol w="783303">
                  <a:extLst>
                    <a:ext uri="{9D8B030D-6E8A-4147-A177-3AD203B41FA5}">
                      <a16:colId xmlns:a16="http://schemas.microsoft.com/office/drawing/2014/main" val="2510640868"/>
                    </a:ext>
                  </a:extLst>
                </a:gridCol>
                <a:gridCol w="783303">
                  <a:extLst>
                    <a:ext uri="{9D8B030D-6E8A-4147-A177-3AD203B41FA5}">
                      <a16:colId xmlns:a16="http://schemas.microsoft.com/office/drawing/2014/main" val="2992587249"/>
                    </a:ext>
                  </a:extLst>
                </a:gridCol>
                <a:gridCol w="783303">
                  <a:extLst>
                    <a:ext uri="{9D8B030D-6E8A-4147-A177-3AD203B41FA5}">
                      <a16:colId xmlns:a16="http://schemas.microsoft.com/office/drawing/2014/main" val="3301903982"/>
                    </a:ext>
                  </a:extLst>
                </a:gridCol>
                <a:gridCol w="783303">
                  <a:extLst>
                    <a:ext uri="{9D8B030D-6E8A-4147-A177-3AD203B41FA5}">
                      <a16:colId xmlns:a16="http://schemas.microsoft.com/office/drawing/2014/main" val="1899589352"/>
                    </a:ext>
                  </a:extLst>
                </a:gridCol>
              </a:tblGrid>
              <a:tr h="185420">
                <a:tc>
                  <a:txBody>
                    <a:bodyPr/>
                    <a:lstStyle/>
                    <a:p>
                      <a:pPr algn="ctr" latinLnBrk="1"/>
                      <a:r>
                        <a:rPr lang="en-US" altLang="ko-KR" sz="1500" b="0" dirty="0">
                          <a:latin typeface="+mj-ea"/>
                          <a:ea typeface="+mj-ea"/>
                        </a:rPr>
                        <a:t> </a:t>
                      </a:r>
                      <a:endParaRPr lang="ko-KR" altLang="en-US" sz="1500" b="0" dirty="0">
                        <a:latin typeface="+mj-ea"/>
                        <a:ea typeface="+mj-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latinLnBrk="1"/>
                      <a:endParaRPr lang="ko-KR" altLang="en-US" sz="1500" b="1" dirty="0">
                        <a:latin typeface="+mj-ea"/>
                        <a:ea typeface="+mj-ea"/>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500" b="0" dirty="0"/>
                    </a:p>
                  </a:txBody>
                  <a:tcPr anchor="ctr">
                    <a:solidFill>
                      <a:schemeClr val="bg2"/>
                    </a:solidFill>
                  </a:tcPr>
                </a:tc>
                <a:tc hMerge="1">
                  <a:txBody>
                    <a:bodyPr/>
                    <a:lstStyle/>
                    <a:p>
                      <a:pPr algn="ctr" latinLnBrk="1"/>
                      <a:endParaRPr lang="ko-KR" altLang="en-US" sz="1500" b="0" dirty="0"/>
                    </a:p>
                  </a:txBody>
                  <a:tcPr anchor="ctr">
                    <a:solidFill>
                      <a:schemeClr val="bg2"/>
                    </a:solidFill>
                  </a:tcPr>
                </a:tc>
                <a:tc>
                  <a:txBody>
                    <a:bodyPr/>
                    <a:lstStyle/>
                    <a:p>
                      <a:pPr algn="ctr" latinLnBrk="1"/>
                      <a:endParaRPr lang="ko-KR" altLang="en-US" sz="1100" b="1" dirty="0">
                        <a:latin typeface="+mj-ea"/>
                        <a:ea typeface="+mj-ea"/>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102583"/>
                  </a:ext>
                </a:extLst>
              </a:tr>
              <a:tr h="185420">
                <a:tc>
                  <a:txBody>
                    <a:bodyPr/>
                    <a:lstStyle/>
                    <a:p>
                      <a:pPr algn="ctr" latinLnBrk="1"/>
                      <a:r>
                        <a:rPr lang="ko-KR" altLang="en-US" sz="15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HMM</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네이버</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500" b="0" dirty="0">
                          <a:latin typeface="+mj-ea"/>
                          <a:ea typeface="+mj-ea"/>
                        </a:rPr>
                        <a:t>카카오</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rowSpan="2">
                  <a:txBody>
                    <a:bodyPr/>
                    <a:lstStyle/>
                    <a:p>
                      <a:pPr algn="ctr" latinLnBrk="1"/>
                      <a:r>
                        <a:rPr lang="en-US" altLang="ko-KR" sz="1500" b="0" dirty="0">
                          <a:latin typeface="+mj-ea"/>
                          <a:ea typeface="+mj-ea"/>
                        </a:rPr>
                        <a:t>0.03</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3094379"/>
                  </a:ext>
                </a:extLst>
              </a:tr>
              <a:tr h="185420">
                <a:tc>
                  <a:txBody>
                    <a:bodyPr/>
                    <a:lstStyle/>
                    <a:p>
                      <a:pPr algn="ctr" latinLnBrk="1"/>
                      <a:r>
                        <a:rPr lang="ko-KR" altLang="en-US" sz="15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500" b="0" dirty="0">
                          <a:latin typeface="+mj-ea"/>
                          <a:ea typeface="+mj-ea"/>
                        </a:rPr>
                        <a:t>25%</a:t>
                      </a:r>
                      <a:endParaRPr lang="ko-KR" altLang="en-US" sz="15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40%</a:t>
                      </a:r>
                      <a:endParaRPr lang="ko-KR" altLang="en-US" sz="15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500" b="0" dirty="0">
                          <a:latin typeface="+mj-ea"/>
                          <a:ea typeface="+mj-ea"/>
                        </a:rPr>
                        <a:t>35%</a:t>
                      </a:r>
                      <a:endParaRPr lang="ko-KR" altLang="en-US" sz="15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500" b="0" dirty="0"/>
                    </a:p>
                  </a:txBody>
                  <a:tcPr anchor="ctr">
                    <a:solidFill>
                      <a:schemeClr val="bg2"/>
                    </a:solidFill>
                  </a:tcPr>
                </a:tc>
                <a:extLst>
                  <a:ext uri="{0D108BD9-81ED-4DB2-BD59-A6C34878D82A}">
                    <a16:rowId xmlns:a16="http://schemas.microsoft.com/office/drawing/2014/main" val="2614888390"/>
                  </a:ext>
                </a:extLst>
              </a:tr>
            </a:tbl>
          </a:graphicData>
        </a:graphic>
      </p:graphicFrame>
      <p:sp>
        <p:nvSpPr>
          <p:cNvPr id="26" name="직사각형 25">
            <a:extLst>
              <a:ext uri="{FF2B5EF4-FFF2-40B4-BE49-F238E27FC236}">
                <a16:creationId xmlns:a16="http://schemas.microsoft.com/office/drawing/2014/main" id="{C8A05AF0-D47A-4845-A559-2E21F1FC95A3}"/>
              </a:ext>
            </a:extLst>
          </p:cNvPr>
          <p:cNvSpPr/>
          <p:nvPr/>
        </p:nvSpPr>
        <p:spPr>
          <a:xfrm>
            <a:off x="1376999" y="4594579"/>
            <a:ext cx="3916515" cy="1663102"/>
          </a:xfrm>
          <a:prstGeom prst="rect">
            <a:avLst/>
          </a:prstGeom>
          <a:solidFill>
            <a:schemeClr val="bg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7" name="그래픽 26" descr="닫기 단색으로 채워진">
            <a:extLst>
              <a:ext uri="{FF2B5EF4-FFF2-40B4-BE49-F238E27FC236}">
                <a16:creationId xmlns:a16="http://schemas.microsoft.com/office/drawing/2014/main" id="{95DFED03-A805-45DD-8549-A80537C9DE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78056" y="4968930"/>
            <a:ext cx="914400" cy="914400"/>
          </a:xfrm>
          <a:prstGeom prst="rect">
            <a:avLst/>
          </a:prstGeom>
        </p:spPr>
      </p:pic>
      <p:graphicFrame>
        <p:nvGraphicFramePr>
          <p:cNvPr id="4" name="표 3">
            <a:extLst>
              <a:ext uri="{FF2B5EF4-FFF2-40B4-BE49-F238E27FC236}">
                <a16:creationId xmlns:a16="http://schemas.microsoft.com/office/drawing/2014/main" id="{EED81A96-090E-4284-A812-C3CB8DFB67DA}"/>
              </a:ext>
            </a:extLst>
          </p:cNvPr>
          <p:cNvGraphicFramePr>
            <a:graphicFrameLocks noGrp="1"/>
          </p:cNvGraphicFramePr>
          <p:nvPr>
            <p:extLst>
              <p:ext uri="{D42A27DB-BD31-4B8C-83A1-F6EECF244321}">
                <p14:modId xmlns:p14="http://schemas.microsoft.com/office/powerpoint/2010/main" val="4123855084"/>
              </p:ext>
            </p:extLst>
          </p:nvPr>
        </p:nvGraphicFramePr>
        <p:xfrm>
          <a:off x="5363563" y="1837187"/>
          <a:ext cx="1669414" cy="295532"/>
        </p:xfrm>
        <a:graphic>
          <a:graphicData uri="http://schemas.openxmlformats.org/drawingml/2006/table">
            <a:tbl>
              <a:tblPr firstRow="1" bandRow="1">
                <a:tableStyleId>{D7AC3CCA-C797-4891-BE02-D94E43425B78}</a:tableStyleId>
              </a:tblPr>
              <a:tblGrid>
                <a:gridCol w="1669414">
                  <a:extLst>
                    <a:ext uri="{9D8B030D-6E8A-4147-A177-3AD203B41FA5}">
                      <a16:colId xmlns:a16="http://schemas.microsoft.com/office/drawing/2014/main" val="1057983692"/>
                    </a:ext>
                  </a:extLst>
                </a:gridCol>
              </a:tblGrid>
              <a:tr h="295532">
                <a:tc>
                  <a:txBody>
                    <a:bodyPr/>
                    <a:lstStyle/>
                    <a:p>
                      <a:pPr algn="ctr" latinLnBrk="1"/>
                      <a:r>
                        <a:rPr lang="ko-KR" altLang="en-US" sz="1100" b="1" dirty="0">
                          <a:latin typeface="+mj-ea"/>
                          <a:ea typeface="+mj-ea"/>
                        </a:rPr>
                        <a:t>시가총액의 가중치합</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1410341"/>
                  </a:ext>
                </a:extLst>
              </a:tr>
            </a:tbl>
          </a:graphicData>
        </a:graphic>
      </p:graphicFrame>
      <p:graphicFrame>
        <p:nvGraphicFramePr>
          <p:cNvPr id="29" name="표 28">
            <a:extLst>
              <a:ext uri="{FF2B5EF4-FFF2-40B4-BE49-F238E27FC236}">
                <a16:creationId xmlns:a16="http://schemas.microsoft.com/office/drawing/2014/main" id="{3A6FD9CD-9702-41AF-9800-DDC803E6F81C}"/>
              </a:ext>
            </a:extLst>
          </p:cNvPr>
          <p:cNvGraphicFramePr>
            <a:graphicFrameLocks noGrp="1"/>
          </p:cNvGraphicFramePr>
          <p:nvPr>
            <p:extLst>
              <p:ext uri="{D42A27DB-BD31-4B8C-83A1-F6EECF244321}">
                <p14:modId xmlns:p14="http://schemas.microsoft.com/office/powerpoint/2010/main" val="4091460427"/>
              </p:ext>
            </p:extLst>
          </p:nvPr>
        </p:nvGraphicFramePr>
        <p:xfrm>
          <a:off x="5363563" y="2132721"/>
          <a:ext cx="1669414" cy="664588"/>
        </p:xfrm>
        <a:graphic>
          <a:graphicData uri="http://schemas.openxmlformats.org/drawingml/2006/table">
            <a:tbl>
              <a:tblPr firstRow="1" bandRow="1">
                <a:tableStyleId>{D7AC3CCA-C797-4891-BE02-D94E43425B78}</a:tableStyleId>
              </a:tblPr>
              <a:tblGrid>
                <a:gridCol w="1669414">
                  <a:extLst>
                    <a:ext uri="{9D8B030D-6E8A-4147-A177-3AD203B41FA5}">
                      <a16:colId xmlns:a16="http://schemas.microsoft.com/office/drawing/2014/main" val="1057983692"/>
                    </a:ext>
                  </a:extLst>
                </a:gridCol>
              </a:tblGrid>
              <a:tr h="664588">
                <a:tc>
                  <a:txBody>
                    <a:bodyPr/>
                    <a:lstStyle/>
                    <a:p>
                      <a:pPr algn="ctr" latinLnBrk="1"/>
                      <a:r>
                        <a:rPr lang="en-US" altLang="ko-KR" sz="1500" b="0" dirty="0">
                          <a:latin typeface="+mj-ea"/>
                          <a:ea typeface="+mj-ea"/>
                        </a:rPr>
                        <a:t>50</a:t>
                      </a:r>
                      <a:endParaRPr lang="ko-KR" altLang="en-US" sz="1500" b="0" dirty="0">
                        <a:latin typeface="+mj-ea"/>
                        <a:ea typeface="+mj-ea"/>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1410341"/>
                  </a:ext>
                </a:extLst>
              </a:tr>
            </a:tbl>
          </a:graphicData>
        </a:graphic>
      </p:graphicFrame>
      <p:sp>
        <p:nvSpPr>
          <p:cNvPr id="31" name="직사각형 30">
            <a:extLst>
              <a:ext uri="{FF2B5EF4-FFF2-40B4-BE49-F238E27FC236}">
                <a16:creationId xmlns:a16="http://schemas.microsoft.com/office/drawing/2014/main" id="{0C351C83-FE32-4386-8C97-ACC7B7B6CA5F}"/>
              </a:ext>
            </a:extLst>
          </p:cNvPr>
          <p:cNvSpPr/>
          <p:nvPr/>
        </p:nvSpPr>
        <p:spPr>
          <a:xfrm>
            <a:off x="1377000" y="1737360"/>
            <a:ext cx="3279668" cy="1663102"/>
          </a:xfrm>
          <a:prstGeom prst="rect">
            <a:avLst/>
          </a:prstGeom>
          <a:solidFill>
            <a:schemeClr val="bg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2" name="그래픽 31" descr="닫기 단색으로 채워진">
            <a:extLst>
              <a:ext uri="{FF2B5EF4-FFF2-40B4-BE49-F238E27FC236}">
                <a16:creationId xmlns:a16="http://schemas.microsoft.com/office/drawing/2014/main" id="{5F6F6D89-01E6-4AD4-8DB1-F469C266E3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78056" y="2111711"/>
            <a:ext cx="914400" cy="914400"/>
          </a:xfrm>
          <a:prstGeom prst="rect">
            <a:avLst/>
          </a:prstGeom>
        </p:spPr>
      </p:pic>
      <p:sp>
        <p:nvSpPr>
          <p:cNvPr id="33" name="직사각형 32">
            <a:extLst>
              <a:ext uri="{FF2B5EF4-FFF2-40B4-BE49-F238E27FC236}">
                <a16:creationId xmlns:a16="http://schemas.microsoft.com/office/drawing/2014/main" id="{31F93331-4B81-44E6-B8F9-F3E6986C37D9}"/>
              </a:ext>
            </a:extLst>
          </p:cNvPr>
          <p:cNvSpPr/>
          <p:nvPr/>
        </p:nvSpPr>
        <p:spPr>
          <a:xfrm>
            <a:off x="4656668" y="2107014"/>
            <a:ext cx="2553713" cy="995343"/>
          </a:xfrm>
          <a:prstGeom prst="rect">
            <a:avLst/>
          </a:prstGeom>
          <a:solidFill>
            <a:schemeClr val="bg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직사각형 33">
            <a:extLst>
              <a:ext uri="{FF2B5EF4-FFF2-40B4-BE49-F238E27FC236}">
                <a16:creationId xmlns:a16="http://schemas.microsoft.com/office/drawing/2014/main" id="{AE03D4F2-E497-453A-8836-6A8B9C5CE74B}"/>
              </a:ext>
            </a:extLst>
          </p:cNvPr>
          <p:cNvSpPr/>
          <p:nvPr/>
        </p:nvSpPr>
        <p:spPr>
          <a:xfrm>
            <a:off x="1335720" y="3508613"/>
            <a:ext cx="3999071" cy="1072764"/>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화살표 연결선 8">
            <a:extLst>
              <a:ext uri="{FF2B5EF4-FFF2-40B4-BE49-F238E27FC236}">
                <a16:creationId xmlns:a16="http://schemas.microsoft.com/office/drawing/2014/main" id="{F879A5D9-1C98-42CD-B48A-03237EC56199}"/>
              </a:ext>
            </a:extLst>
          </p:cNvPr>
          <p:cNvCxnSpPr>
            <a:cxnSpLocks/>
            <a:stCxn id="34" idx="3"/>
            <a:endCxn id="13" idx="1"/>
          </p:cNvCxnSpPr>
          <p:nvPr/>
        </p:nvCxnSpPr>
        <p:spPr>
          <a:xfrm>
            <a:off x="5334791" y="4044995"/>
            <a:ext cx="2168688" cy="9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표 29">
            <a:extLst>
              <a:ext uri="{FF2B5EF4-FFF2-40B4-BE49-F238E27FC236}">
                <a16:creationId xmlns:a16="http://schemas.microsoft.com/office/drawing/2014/main" id="{326D0659-11C3-40E3-9EFB-D76D7B937D2B}"/>
              </a:ext>
            </a:extLst>
          </p:cNvPr>
          <p:cNvGraphicFramePr>
            <a:graphicFrameLocks noGrp="1"/>
          </p:cNvGraphicFramePr>
          <p:nvPr>
            <p:extLst>
              <p:ext uri="{D42A27DB-BD31-4B8C-83A1-F6EECF244321}">
                <p14:modId xmlns:p14="http://schemas.microsoft.com/office/powerpoint/2010/main" val="4253633371"/>
              </p:ext>
            </p:extLst>
          </p:nvPr>
        </p:nvGraphicFramePr>
        <p:xfrm>
          <a:off x="5915378" y="3855156"/>
          <a:ext cx="565784" cy="339890"/>
        </p:xfrm>
        <a:graphic>
          <a:graphicData uri="http://schemas.openxmlformats.org/drawingml/2006/table">
            <a:tbl>
              <a:tblPr firstRow="1" bandRow="1">
                <a:tableStyleId>{D7AC3CCA-C797-4891-BE02-D94E43425B78}</a:tableStyleId>
              </a:tblPr>
              <a:tblGrid>
                <a:gridCol w="565784">
                  <a:extLst>
                    <a:ext uri="{9D8B030D-6E8A-4147-A177-3AD203B41FA5}">
                      <a16:colId xmlns:a16="http://schemas.microsoft.com/office/drawing/2014/main" val="1057983692"/>
                    </a:ext>
                  </a:extLst>
                </a:gridCol>
              </a:tblGrid>
              <a:tr h="339890">
                <a:tc>
                  <a:txBody>
                    <a:bodyPr/>
                    <a:lstStyle/>
                    <a:p>
                      <a:pPr algn="ctr" latinLnBrk="1"/>
                      <a:r>
                        <a:rPr lang="en-US" altLang="ko-KR" sz="1500" b="1" dirty="0">
                          <a:latin typeface="+mj-ea"/>
                          <a:ea typeface="+mj-ea"/>
                        </a:rPr>
                        <a:t>250</a:t>
                      </a:r>
                      <a:endParaRPr lang="ko-KR" altLang="en-US" sz="1500" b="1" dirty="0">
                        <a:latin typeface="+mj-ea"/>
                        <a:ea typeface="+mj-ea"/>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1410341"/>
                  </a:ext>
                </a:extLst>
              </a:tr>
            </a:tbl>
          </a:graphicData>
        </a:graphic>
      </p:graphicFrame>
      <p:sp>
        <p:nvSpPr>
          <p:cNvPr id="13" name="TextBox 12">
            <a:extLst>
              <a:ext uri="{FF2B5EF4-FFF2-40B4-BE49-F238E27FC236}">
                <a16:creationId xmlns:a16="http://schemas.microsoft.com/office/drawing/2014/main" id="{CFCF2328-B81B-44B5-A346-9E16251B25B1}"/>
              </a:ext>
            </a:extLst>
          </p:cNvPr>
          <p:cNvSpPr txBox="1"/>
          <p:nvPr/>
        </p:nvSpPr>
        <p:spPr>
          <a:xfrm>
            <a:off x="7503479" y="3684631"/>
            <a:ext cx="4425665" cy="739626"/>
          </a:xfrm>
          <a:prstGeom prst="rect">
            <a:avLst/>
          </a:prstGeom>
          <a:noFill/>
        </p:spPr>
        <p:txBody>
          <a:bodyPr wrap="square" rtlCol="0" anchor="ctr">
            <a:spAutoFit/>
          </a:bodyPr>
          <a:lstStyle/>
          <a:p>
            <a:pPr algn="ctr"/>
            <a:r>
              <a:rPr lang="ko-KR" altLang="en-US" b="1" dirty="0">
                <a:solidFill>
                  <a:srgbClr val="0070C0"/>
                </a:solidFill>
              </a:rPr>
              <a:t>학습변수</a:t>
            </a:r>
            <a:r>
              <a:rPr lang="en-US" altLang="ko-KR" b="1" dirty="0">
                <a:solidFill>
                  <a:srgbClr val="0070C0"/>
                </a:solidFill>
              </a:rPr>
              <a:t>(</a:t>
            </a:r>
            <a:r>
              <a:rPr lang="ko-KR" altLang="en-US" b="1" dirty="0">
                <a:solidFill>
                  <a:srgbClr val="0070C0"/>
                </a:solidFill>
              </a:rPr>
              <a:t>목적함수</a:t>
            </a:r>
            <a:r>
              <a:rPr lang="en-US" altLang="ko-KR" b="1" dirty="0">
                <a:solidFill>
                  <a:srgbClr val="0070C0"/>
                </a:solidFill>
              </a:rPr>
              <a:t>, </a:t>
            </a:r>
            <a:r>
              <a:rPr lang="ko-KR" altLang="en-US" b="1" dirty="0">
                <a:solidFill>
                  <a:srgbClr val="0070C0"/>
                </a:solidFill>
              </a:rPr>
              <a:t>필터링 조건</a:t>
            </a:r>
            <a:r>
              <a:rPr lang="en-US" altLang="ko-KR" b="1" dirty="0">
                <a:solidFill>
                  <a:srgbClr val="0070C0"/>
                </a:solidFill>
              </a:rPr>
              <a:t>)</a:t>
            </a:r>
            <a:r>
              <a:rPr lang="ko-KR" altLang="en-US" b="1" dirty="0"/>
              <a:t>로</a:t>
            </a:r>
            <a:endParaRPr lang="en-US" altLang="ko-KR" b="1" dirty="0"/>
          </a:p>
          <a:p>
            <a:pPr algn="ctr">
              <a:lnSpc>
                <a:spcPct val="150000"/>
              </a:lnSpc>
            </a:pPr>
            <a:r>
              <a:rPr lang="ko-KR" altLang="en-US" b="1" dirty="0"/>
              <a:t>최종적으로 선택된 포트폴리오</a:t>
            </a:r>
          </a:p>
        </p:txBody>
      </p:sp>
      <p:sp>
        <p:nvSpPr>
          <p:cNvPr id="35" name="말풍선: 모서리가 둥근 사각형 34">
            <a:extLst>
              <a:ext uri="{FF2B5EF4-FFF2-40B4-BE49-F238E27FC236}">
                <a16:creationId xmlns:a16="http://schemas.microsoft.com/office/drawing/2014/main" id="{766EBF7A-97DF-4943-A89C-646781913367}"/>
              </a:ext>
            </a:extLst>
          </p:cNvPr>
          <p:cNvSpPr/>
          <p:nvPr/>
        </p:nvSpPr>
        <p:spPr>
          <a:xfrm>
            <a:off x="6948317" y="1282908"/>
            <a:ext cx="2948414" cy="332775"/>
          </a:xfrm>
          <a:prstGeom prst="wedgeRoundRectCallout">
            <a:avLst>
              <a:gd name="adj1" fmla="val -51899"/>
              <a:gd name="adj2" fmla="val 126484"/>
              <a:gd name="adj3" fmla="val 16667"/>
            </a:avLst>
          </a:prstGeom>
          <a:noFill/>
          <a:ln>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ko-KR" altLang="en-US" sz="1200" dirty="0">
                <a:latin typeface="+mj-ea"/>
                <a:ea typeface="+mj-ea"/>
              </a:rPr>
              <a:t>시가총액이 클수록 변동성이 </a:t>
            </a:r>
            <a:r>
              <a:rPr lang="ko-KR" altLang="en-US" sz="1200">
                <a:latin typeface="+mj-ea"/>
                <a:ea typeface="+mj-ea"/>
              </a:rPr>
              <a:t>작음</a:t>
            </a:r>
            <a:r>
              <a:rPr lang="en-US" altLang="ko-KR" sz="1200">
                <a:latin typeface="+mj-ea"/>
                <a:ea typeface="+mj-ea"/>
              </a:rPr>
              <a:t>[20]</a:t>
            </a:r>
            <a:endParaRPr lang="ko-KR" altLang="en-US" sz="1200" dirty="0">
              <a:latin typeface="+mj-ea"/>
              <a:ea typeface="+mj-ea"/>
            </a:endParaRPr>
          </a:p>
        </p:txBody>
      </p:sp>
      <p:sp>
        <p:nvSpPr>
          <p:cNvPr id="21" name="TextBox 20">
            <a:extLst>
              <a:ext uri="{FF2B5EF4-FFF2-40B4-BE49-F238E27FC236}">
                <a16:creationId xmlns:a16="http://schemas.microsoft.com/office/drawing/2014/main" id="{F96D00E9-F44B-4E49-8206-9C768F9B5490}"/>
              </a:ext>
            </a:extLst>
          </p:cNvPr>
          <p:cNvSpPr txBox="1"/>
          <p:nvPr/>
        </p:nvSpPr>
        <p:spPr>
          <a:xfrm>
            <a:off x="5782348" y="1580432"/>
            <a:ext cx="902980" cy="307777"/>
          </a:xfrm>
          <a:prstGeom prst="rect">
            <a:avLst/>
          </a:prstGeom>
          <a:noFill/>
        </p:spPr>
        <p:txBody>
          <a:bodyPr wrap="square" rtlCol="0">
            <a:spAutoFit/>
          </a:bodyPr>
          <a:lstStyle/>
          <a:p>
            <a:pPr algn="ctr"/>
            <a:r>
              <a:rPr lang="en-US" altLang="ko-KR" sz="1400" i="1" dirty="0">
                <a:solidFill>
                  <a:schemeClr val="bg2">
                    <a:lumMod val="50000"/>
                  </a:schemeClr>
                </a:solidFill>
              </a:rPr>
              <a:t>maximize</a:t>
            </a:r>
            <a:endParaRPr lang="ko-KR" altLang="en-US" sz="1400" i="1" dirty="0">
              <a:solidFill>
                <a:schemeClr val="bg2">
                  <a:lumMod val="50000"/>
                </a:schemeClr>
              </a:solidFill>
            </a:endParaRPr>
          </a:p>
        </p:txBody>
      </p:sp>
    </p:spTree>
    <p:extLst>
      <p:ext uri="{BB962C8B-B14F-4D97-AF65-F5344CB8AC3E}">
        <p14:creationId xmlns:p14="http://schemas.microsoft.com/office/powerpoint/2010/main" val="242258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1" grpId="0" animBg="1"/>
      <p:bldP spid="33" grpId="0" animBg="1"/>
      <p:bldP spid="34" grpId="0" animBg="1"/>
      <p:bldP spid="13" grpId="0"/>
      <p:bldP spid="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lang="en-US" altLang="ko-KR" b="1" dirty="0">
                <a:latin typeface="+mj-ea"/>
              </a:rPr>
              <a:t>3.4 </a:t>
            </a:r>
            <a:r>
              <a:rPr lang="ko-KR" altLang="en-US" b="1" dirty="0">
                <a:latin typeface="+mj-ea"/>
              </a:rPr>
              <a:t>앙상블 학습 알고리즘</a:t>
            </a:r>
          </a:p>
        </p:txBody>
      </p:sp>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1097280" y="1845734"/>
            <a:ext cx="10058400" cy="4244673"/>
          </a:xfrm>
        </p:spPr>
        <p:txBody>
          <a:bodyPr>
            <a:normAutofit/>
          </a:bodyPr>
          <a:lstStyle/>
          <a:p>
            <a:pPr lvl="3" indent="-457200">
              <a:lnSpc>
                <a:spcPct val="150000"/>
              </a:lnSpc>
              <a:buFont typeface="+mj-lt"/>
              <a:buAutoNum type="arabicPeriod"/>
            </a:pPr>
            <a:r>
              <a:rPr lang="en-US" altLang="ko-KR" sz="2400" b="1" dirty="0">
                <a:solidFill>
                  <a:schemeClr val="tx1"/>
                </a:solidFill>
                <a:latin typeface="+mj-ea"/>
                <a:ea typeface="+mj-ea"/>
              </a:rPr>
              <a:t>1</a:t>
            </a:r>
            <a:r>
              <a:rPr lang="ko-KR" altLang="en-US" sz="2400" b="1" dirty="0">
                <a:solidFill>
                  <a:schemeClr val="tx1"/>
                </a:solidFill>
                <a:latin typeface="+mj-ea"/>
                <a:ea typeface="+mj-ea"/>
              </a:rPr>
              <a:t>단계</a:t>
            </a:r>
            <a:r>
              <a:rPr lang="en-US" altLang="ko-KR" sz="2400" b="1" dirty="0">
                <a:solidFill>
                  <a:schemeClr val="tx1"/>
                </a:solidFill>
                <a:latin typeface="+mj-ea"/>
                <a:ea typeface="+mj-ea"/>
              </a:rPr>
              <a:t>: </a:t>
            </a:r>
            <a:r>
              <a:rPr lang="ko-KR" altLang="en-US" sz="2400" b="1" dirty="0">
                <a:solidFill>
                  <a:schemeClr val="tx1"/>
                </a:solidFill>
                <a:latin typeface="+mj-ea"/>
                <a:ea typeface="+mj-ea"/>
              </a:rPr>
              <a:t>가중치 계산</a:t>
            </a:r>
            <a:br>
              <a:rPr lang="en-US" altLang="ko-KR" sz="2400" b="1" dirty="0">
                <a:solidFill>
                  <a:schemeClr val="tx1"/>
                </a:solidFill>
                <a:latin typeface="+mj-ea"/>
                <a:ea typeface="+mj-ea"/>
              </a:rPr>
            </a:br>
            <a:r>
              <a:rPr lang="ko-KR" altLang="en-US" sz="2000" dirty="0">
                <a:solidFill>
                  <a:schemeClr val="tx1"/>
                </a:solidFill>
                <a:latin typeface="+mj-ea"/>
                <a:ea typeface="+mj-ea"/>
              </a:rPr>
              <a:t>각 학습변수에 대한 가중치 계산</a:t>
            </a:r>
            <a:br>
              <a:rPr lang="en-US" altLang="ko-KR" sz="2000" dirty="0">
                <a:solidFill>
                  <a:schemeClr val="tx1"/>
                </a:solidFill>
                <a:latin typeface="+mj-ea"/>
                <a:ea typeface="+mj-ea"/>
              </a:rPr>
            </a:br>
            <a:endParaRPr lang="en-US" altLang="ko-KR" sz="2000" dirty="0">
              <a:solidFill>
                <a:schemeClr val="tx1"/>
              </a:solidFill>
              <a:latin typeface="+mj-ea"/>
              <a:ea typeface="+mj-ea"/>
            </a:endParaRPr>
          </a:p>
          <a:p>
            <a:pPr lvl="3" indent="-457200">
              <a:lnSpc>
                <a:spcPct val="150000"/>
              </a:lnSpc>
              <a:buFont typeface="+mj-lt"/>
              <a:buAutoNum type="arabicPeriod"/>
            </a:pPr>
            <a:r>
              <a:rPr lang="en-US" altLang="ko-KR" sz="2400" b="1" dirty="0">
                <a:solidFill>
                  <a:schemeClr val="tx1"/>
                </a:solidFill>
                <a:latin typeface="+mj-ea"/>
                <a:ea typeface="+mj-ea"/>
              </a:rPr>
              <a:t>2</a:t>
            </a:r>
            <a:r>
              <a:rPr lang="ko-KR" altLang="en-US" sz="2400" b="1" dirty="0">
                <a:solidFill>
                  <a:schemeClr val="tx1"/>
                </a:solidFill>
                <a:latin typeface="+mj-ea"/>
                <a:ea typeface="+mj-ea"/>
              </a:rPr>
              <a:t>단계</a:t>
            </a:r>
            <a:r>
              <a:rPr lang="en-US" altLang="ko-KR" sz="2400" b="1" dirty="0">
                <a:solidFill>
                  <a:schemeClr val="tx1"/>
                </a:solidFill>
                <a:latin typeface="+mj-ea"/>
                <a:ea typeface="+mj-ea"/>
              </a:rPr>
              <a:t>: </a:t>
            </a:r>
            <a:r>
              <a:rPr lang="ko-KR" altLang="en-US" sz="2400" b="1" dirty="0">
                <a:solidFill>
                  <a:schemeClr val="tx1"/>
                </a:solidFill>
                <a:latin typeface="+mj-ea"/>
                <a:ea typeface="+mj-ea"/>
              </a:rPr>
              <a:t>포트폴리오 생성</a:t>
            </a:r>
            <a:br>
              <a:rPr lang="en-US" altLang="ko-KR" sz="2400" b="1" dirty="0">
                <a:solidFill>
                  <a:schemeClr val="tx1"/>
                </a:solidFill>
                <a:latin typeface="+mj-ea"/>
                <a:ea typeface="+mj-ea"/>
              </a:rPr>
            </a:br>
            <a:r>
              <a:rPr lang="ko-KR" altLang="en-US" sz="2000" dirty="0">
                <a:solidFill>
                  <a:schemeClr val="tx1"/>
                </a:solidFill>
                <a:latin typeface="+mj-ea"/>
                <a:ea typeface="+mj-ea"/>
              </a:rPr>
              <a:t>현재시점에서 각 학습변수에 대한 포트폴리오 생성</a:t>
            </a:r>
            <a:br>
              <a:rPr lang="en-US" altLang="ko-KR" sz="2400" dirty="0">
                <a:solidFill>
                  <a:schemeClr val="tx1"/>
                </a:solidFill>
                <a:latin typeface="+mj-ea"/>
                <a:ea typeface="+mj-ea"/>
              </a:rPr>
            </a:br>
            <a:endParaRPr lang="en-US" altLang="ko-KR" sz="2400" b="1" dirty="0">
              <a:solidFill>
                <a:schemeClr val="tx1"/>
              </a:solidFill>
              <a:latin typeface="+mj-ea"/>
              <a:ea typeface="+mj-ea"/>
            </a:endParaRPr>
          </a:p>
          <a:p>
            <a:pPr lvl="3" indent="-457200">
              <a:lnSpc>
                <a:spcPct val="150000"/>
              </a:lnSpc>
              <a:buFont typeface="+mj-lt"/>
              <a:buAutoNum type="arabicPeriod"/>
            </a:pPr>
            <a:r>
              <a:rPr lang="en-US" altLang="ko-KR" sz="2400" b="1" dirty="0">
                <a:solidFill>
                  <a:schemeClr val="tx1"/>
                </a:solidFill>
                <a:latin typeface="+mj-ea"/>
                <a:ea typeface="+mj-ea"/>
              </a:rPr>
              <a:t>3</a:t>
            </a:r>
            <a:r>
              <a:rPr lang="ko-KR" altLang="en-US" sz="2400" b="1" dirty="0">
                <a:solidFill>
                  <a:schemeClr val="tx1"/>
                </a:solidFill>
                <a:latin typeface="+mj-ea"/>
                <a:ea typeface="+mj-ea"/>
              </a:rPr>
              <a:t>단계</a:t>
            </a:r>
            <a:r>
              <a:rPr lang="en-US" altLang="ko-KR" sz="2400" b="1" dirty="0">
                <a:solidFill>
                  <a:schemeClr val="tx1"/>
                </a:solidFill>
                <a:latin typeface="+mj-ea"/>
                <a:ea typeface="+mj-ea"/>
              </a:rPr>
              <a:t>: </a:t>
            </a:r>
            <a:r>
              <a:rPr lang="ko-KR" altLang="en-US" sz="2400" b="1" dirty="0">
                <a:solidFill>
                  <a:schemeClr val="tx1"/>
                </a:solidFill>
                <a:latin typeface="+mj-ea"/>
                <a:ea typeface="+mj-ea"/>
              </a:rPr>
              <a:t>최종 포트폴리오 생성</a:t>
            </a:r>
            <a:br>
              <a:rPr lang="en-US" altLang="ko-KR" sz="2400" b="1" dirty="0">
                <a:solidFill>
                  <a:schemeClr val="tx1"/>
                </a:solidFill>
                <a:latin typeface="+mj-ea"/>
                <a:ea typeface="+mj-ea"/>
              </a:rPr>
            </a:br>
            <a:r>
              <a:rPr lang="ko-KR" altLang="en-US" sz="2000" dirty="0">
                <a:solidFill>
                  <a:schemeClr val="tx1"/>
                </a:solidFill>
                <a:latin typeface="+mj-ea"/>
                <a:ea typeface="+mj-ea"/>
              </a:rPr>
              <a:t>각 학습변수에 대한 포트폴리오의 </a:t>
            </a:r>
            <a:r>
              <a:rPr lang="ko-KR" altLang="en-US" sz="2000" dirty="0" err="1">
                <a:solidFill>
                  <a:schemeClr val="tx1"/>
                </a:solidFill>
                <a:latin typeface="+mj-ea"/>
                <a:ea typeface="+mj-ea"/>
              </a:rPr>
              <a:t>가중치합인</a:t>
            </a:r>
            <a:r>
              <a:rPr lang="ko-KR" altLang="en-US" sz="2000" dirty="0">
                <a:solidFill>
                  <a:schemeClr val="tx1"/>
                </a:solidFill>
                <a:latin typeface="+mj-ea"/>
                <a:ea typeface="+mj-ea"/>
              </a:rPr>
              <a:t> 최종 포트폴리오 생성</a:t>
            </a:r>
            <a:endParaRPr lang="en-US" altLang="ko-KR" sz="2400" dirty="0">
              <a:solidFill>
                <a:schemeClr val="tx1"/>
              </a:solidFill>
              <a:latin typeface="+mj-ea"/>
              <a:ea typeface="+mj-ea"/>
            </a:endParaRPr>
          </a:p>
        </p:txBody>
      </p:sp>
      <p:sp>
        <p:nvSpPr>
          <p:cNvPr id="6" name="직사각형 5">
            <a:extLst>
              <a:ext uri="{FF2B5EF4-FFF2-40B4-BE49-F238E27FC236}">
                <a16:creationId xmlns:a16="http://schemas.microsoft.com/office/drawing/2014/main" id="{81960565-5771-4392-B24F-33A9FF1AA8FA}"/>
              </a:ext>
            </a:extLst>
          </p:cNvPr>
          <p:cNvSpPr/>
          <p:nvPr/>
        </p:nvSpPr>
        <p:spPr>
          <a:xfrm>
            <a:off x="2147524" y="2475646"/>
            <a:ext cx="1064028" cy="423671"/>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화살표 연결선 6">
            <a:extLst>
              <a:ext uri="{FF2B5EF4-FFF2-40B4-BE49-F238E27FC236}">
                <a16:creationId xmlns:a16="http://schemas.microsoft.com/office/drawing/2014/main" id="{FE6891C2-458C-45AA-9F89-969DFCFB2EF6}"/>
              </a:ext>
            </a:extLst>
          </p:cNvPr>
          <p:cNvCxnSpPr>
            <a:cxnSpLocks/>
          </p:cNvCxnSpPr>
          <p:nvPr/>
        </p:nvCxnSpPr>
        <p:spPr>
          <a:xfrm>
            <a:off x="3211552" y="2911150"/>
            <a:ext cx="2745916" cy="322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847C53B-9BFF-4C03-8FAA-7BB0B85E6F55}"/>
              </a:ext>
            </a:extLst>
          </p:cNvPr>
          <p:cNvSpPr txBox="1"/>
          <p:nvPr/>
        </p:nvSpPr>
        <p:spPr>
          <a:xfrm>
            <a:off x="5968619" y="2933452"/>
            <a:ext cx="4568879" cy="878126"/>
          </a:xfrm>
          <a:prstGeom prst="rect">
            <a:avLst/>
          </a:prstGeom>
          <a:noFill/>
        </p:spPr>
        <p:txBody>
          <a:bodyPr wrap="none" rtlCol="0">
            <a:spAutoFit/>
          </a:bodyPr>
          <a:lstStyle/>
          <a:p>
            <a:pPr>
              <a:lnSpc>
                <a:spcPct val="150000"/>
              </a:lnSpc>
            </a:pPr>
            <a:r>
              <a:rPr lang="en-US" altLang="ko-KR" b="1" dirty="0">
                <a:solidFill>
                  <a:schemeClr val="accent6">
                    <a:lumMod val="75000"/>
                  </a:schemeClr>
                </a:solidFill>
                <a:latin typeface="+mj-ea"/>
                <a:ea typeface="+mj-ea"/>
              </a:rPr>
              <a:t>(</a:t>
            </a:r>
            <a:r>
              <a:rPr lang="ko-KR" altLang="en-US" b="1" dirty="0">
                <a:solidFill>
                  <a:schemeClr val="accent6">
                    <a:lumMod val="75000"/>
                  </a:schemeClr>
                </a:solidFill>
                <a:latin typeface="+mj-ea"/>
                <a:ea typeface="+mj-ea"/>
              </a:rPr>
              <a:t>목적함수</a:t>
            </a:r>
            <a:r>
              <a:rPr lang="en-US" altLang="ko-KR" b="1" dirty="0">
                <a:solidFill>
                  <a:schemeClr val="accent6">
                    <a:lumMod val="75000"/>
                  </a:schemeClr>
                </a:solidFill>
                <a:latin typeface="+mj-ea"/>
                <a:ea typeface="+mj-ea"/>
              </a:rPr>
              <a:t>, </a:t>
            </a:r>
            <a:r>
              <a:rPr lang="ko-KR" altLang="en-US" b="1" dirty="0">
                <a:solidFill>
                  <a:schemeClr val="accent6">
                    <a:lumMod val="75000"/>
                  </a:schemeClr>
                </a:solidFill>
                <a:latin typeface="+mj-ea"/>
                <a:ea typeface="+mj-ea"/>
              </a:rPr>
              <a:t>필터링 조건</a:t>
            </a:r>
            <a:r>
              <a:rPr lang="en-US" altLang="ko-KR" b="1" dirty="0">
                <a:solidFill>
                  <a:schemeClr val="accent6">
                    <a:lumMod val="75000"/>
                  </a:schemeClr>
                </a:solidFill>
                <a:latin typeface="+mj-ea"/>
                <a:ea typeface="+mj-ea"/>
              </a:rPr>
              <a:t>)</a:t>
            </a:r>
            <a:br>
              <a:rPr lang="en-US" altLang="ko-KR" b="1" dirty="0">
                <a:solidFill>
                  <a:schemeClr val="accent6">
                    <a:lumMod val="75000"/>
                  </a:schemeClr>
                </a:solidFill>
                <a:latin typeface="+mj-ea"/>
                <a:ea typeface="+mj-ea"/>
              </a:rPr>
            </a:br>
            <a:r>
              <a:rPr lang="en-US" altLang="ko-KR" b="1" dirty="0">
                <a:solidFill>
                  <a:schemeClr val="accent6">
                    <a:lumMod val="75000"/>
                  </a:schemeClr>
                </a:solidFill>
                <a:latin typeface="+mj-ea"/>
                <a:ea typeface="+mj-ea"/>
              </a:rPr>
              <a:t>3</a:t>
            </a:r>
            <a:r>
              <a:rPr lang="ko-KR" altLang="en-US" b="1" dirty="0">
                <a:solidFill>
                  <a:schemeClr val="accent6">
                    <a:lumMod val="75000"/>
                  </a:schemeClr>
                </a:solidFill>
                <a:latin typeface="+mj-ea"/>
                <a:ea typeface="+mj-ea"/>
              </a:rPr>
              <a:t>단계 포트폴리오 선택 알고리즘의 </a:t>
            </a:r>
            <a:r>
              <a:rPr lang="ko-KR" altLang="en-US" b="1" dirty="0" err="1">
                <a:solidFill>
                  <a:schemeClr val="accent6">
                    <a:lumMod val="75000"/>
                  </a:schemeClr>
                </a:solidFill>
                <a:latin typeface="+mj-ea"/>
                <a:ea typeface="+mj-ea"/>
              </a:rPr>
              <a:t>입력값</a:t>
            </a:r>
            <a:endParaRPr lang="ko-KR" altLang="en-US" b="1" dirty="0">
              <a:solidFill>
                <a:schemeClr val="accent6">
                  <a:lumMod val="75000"/>
                </a:schemeClr>
              </a:solidFill>
            </a:endParaRPr>
          </a:p>
        </p:txBody>
      </p:sp>
    </p:spTree>
    <p:extLst>
      <p:ext uri="{BB962C8B-B14F-4D97-AF65-F5344CB8AC3E}">
        <p14:creationId xmlns:p14="http://schemas.microsoft.com/office/powerpoint/2010/main" val="668556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lang="en-US" altLang="ko-KR" b="1" dirty="0">
                <a:latin typeface="+mj-ea"/>
              </a:rPr>
              <a:t>3. </a:t>
            </a:r>
            <a:r>
              <a:rPr lang="ko-KR" altLang="en-US" b="1" dirty="0">
                <a:latin typeface="+mj-ea"/>
              </a:rPr>
              <a:t>제안 방법</a:t>
            </a:r>
          </a:p>
        </p:txBody>
      </p:sp>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0" y="7018"/>
            <a:ext cx="11308360" cy="1820411"/>
          </a:xfrm>
          <a:solidFill>
            <a:schemeClr val="bg1"/>
          </a:solidFill>
        </p:spPr>
        <p:txBody>
          <a:bodyPr>
            <a:normAutofit/>
          </a:bodyPr>
          <a:lstStyle/>
          <a:p>
            <a:pPr marL="72000" lvl="2" indent="0">
              <a:lnSpc>
                <a:spcPct val="100000"/>
              </a:lnSpc>
              <a:buNone/>
            </a:pPr>
            <a:r>
              <a:rPr lang="en-US" altLang="ko-KR" sz="2400" b="1" dirty="0">
                <a:solidFill>
                  <a:schemeClr val="tx1"/>
                </a:solidFill>
                <a:latin typeface="+mj-ea"/>
                <a:ea typeface="+mj-ea"/>
              </a:rPr>
              <a:t>3.4 </a:t>
            </a:r>
            <a:r>
              <a:rPr lang="ko-KR" altLang="en-US" sz="2400" b="1" dirty="0">
                <a:solidFill>
                  <a:schemeClr val="tx1"/>
                </a:solidFill>
                <a:latin typeface="+mj-ea"/>
                <a:ea typeface="+mj-ea"/>
              </a:rPr>
              <a:t>앙상블 학습 알고리즘</a:t>
            </a:r>
          </a:p>
          <a:p>
            <a:pPr marL="522900" lvl="3" indent="-342900">
              <a:lnSpc>
                <a:spcPct val="150000"/>
              </a:lnSpc>
              <a:buFont typeface="Wingdings" panose="05000000000000000000" pitchFamily="2" charset="2"/>
              <a:buChar char="§"/>
            </a:pPr>
            <a:r>
              <a:rPr lang="ko-KR" altLang="en-US" sz="2000" b="1" dirty="0">
                <a:solidFill>
                  <a:schemeClr val="tx1"/>
                </a:solidFill>
                <a:latin typeface="+mj-ea"/>
                <a:ea typeface="+mj-ea"/>
                <a:cs typeface="KoPubWorld돋움체 Medium" panose="00000600000000000000" pitchFamily="2" charset="-127"/>
              </a:rPr>
              <a:t>학습 데이터 구성</a:t>
            </a:r>
            <a:endParaRPr lang="en-US" altLang="ko-KR" sz="2000" b="1" dirty="0">
              <a:solidFill>
                <a:schemeClr val="tx1"/>
              </a:solidFill>
              <a:latin typeface="+mj-ea"/>
              <a:ea typeface="+mj-ea"/>
            </a:endParaRPr>
          </a:p>
        </p:txBody>
      </p:sp>
      <p:cxnSp>
        <p:nvCxnSpPr>
          <p:cNvPr id="21" name="직선 연결선 20">
            <a:extLst>
              <a:ext uri="{FF2B5EF4-FFF2-40B4-BE49-F238E27FC236}">
                <a16:creationId xmlns:a16="http://schemas.microsoft.com/office/drawing/2014/main" id="{8F870A92-A60E-4D5C-A866-EE622DCC9978}"/>
              </a:ext>
            </a:extLst>
          </p:cNvPr>
          <p:cNvCxnSpPr>
            <a:cxnSpLocks/>
          </p:cNvCxnSpPr>
          <p:nvPr/>
        </p:nvCxnSpPr>
        <p:spPr>
          <a:xfrm flipV="1">
            <a:off x="4409070" y="4176417"/>
            <a:ext cx="0" cy="58895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a:extLst>
              <a:ext uri="{FF2B5EF4-FFF2-40B4-BE49-F238E27FC236}">
                <a16:creationId xmlns:a16="http://schemas.microsoft.com/office/drawing/2014/main" id="{7F93B87F-24AE-4798-8E7B-DD4935A8D368}"/>
              </a:ext>
            </a:extLst>
          </p:cNvPr>
          <p:cNvCxnSpPr>
            <a:cxnSpLocks/>
          </p:cNvCxnSpPr>
          <p:nvPr/>
        </p:nvCxnSpPr>
        <p:spPr>
          <a:xfrm flipV="1">
            <a:off x="6310286" y="3323035"/>
            <a:ext cx="0" cy="14328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6B11778-8A84-49FB-AA21-35EB10C75BAA}"/>
              </a:ext>
            </a:extLst>
          </p:cNvPr>
          <p:cNvCxnSpPr>
            <a:cxnSpLocks/>
          </p:cNvCxnSpPr>
          <p:nvPr/>
        </p:nvCxnSpPr>
        <p:spPr>
          <a:xfrm flipV="1">
            <a:off x="8207782" y="1960544"/>
            <a:ext cx="0" cy="279530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a:extLst>
              <a:ext uri="{FF2B5EF4-FFF2-40B4-BE49-F238E27FC236}">
                <a16:creationId xmlns:a16="http://schemas.microsoft.com/office/drawing/2014/main" id="{C96B795E-DDA2-42CA-AF46-7214F5E2A752}"/>
              </a:ext>
            </a:extLst>
          </p:cNvPr>
          <p:cNvCxnSpPr>
            <a:cxnSpLocks/>
          </p:cNvCxnSpPr>
          <p:nvPr/>
        </p:nvCxnSpPr>
        <p:spPr>
          <a:xfrm flipV="1">
            <a:off x="9156934" y="1434581"/>
            <a:ext cx="0" cy="3321263"/>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1B2DAE0C-58BC-4FA3-A7DA-F44AA444554F}"/>
              </a:ext>
            </a:extLst>
          </p:cNvPr>
          <p:cNvCxnSpPr>
            <a:cxnSpLocks/>
          </p:cNvCxnSpPr>
          <p:nvPr/>
        </p:nvCxnSpPr>
        <p:spPr>
          <a:xfrm>
            <a:off x="1471828" y="4743955"/>
            <a:ext cx="91175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761CE09-7F0F-4F55-AA04-55C772CE23CC}"/>
              </a:ext>
            </a:extLst>
          </p:cNvPr>
          <p:cNvSpPr txBox="1"/>
          <p:nvPr/>
        </p:nvSpPr>
        <p:spPr>
          <a:xfrm>
            <a:off x="10099690" y="4812774"/>
            <a:ext cx="543739" cy="307777"/>
          </a:xfrm>
          <a:prstGeom prst="rect">
            <a:avLst/>
          </a:prstGeom>
          <a:noFill/>
        </p:spPr>
        <p:txBody>
          <a:bodyPr wrap="none" rtlCol="0" anchor="ctr">
            <a:spAutoFit/>
          </a:bodyPr>
          <a:lstStyle/>
          <a:p>
            <a:r>
              <a:rPr lang="ko-KR" altLang="en-US" sz="1400" b="1"/>
              <a:t>시간</a:t>
            </a:r>
          </a:p>
        </p:txBody>
      </p:sp>
      <p:cxnSp>
        <p:nvCxnSpPr>
          <p:cNvPr id="38" name="직선 화살표 연결선 37">
            <a:extLst>
              <a:ext uri="{FF2B5EF4-FFF2-40B4-BE49-F238E27FC236}">
                <a16:creationId xmlns:a16="http://schemas.microsoft.com/office/drawing/2014/main" id="{BB363FD5-11A6-4849-97DF-E2CD6E9C245F}"/>
              </a:ext>
            </a:extLst>
          </p:cNvPr>
          <p:cNvCxnSpPr>
            <a:cxnSpLocks/>
          </p:cNvCxnSpPr>
          <p:nvPr/>
        </p:nvCxnSpPr>
        <p:spPr>
          <a:xfrm rot="13500000" flipV="1">
            <a:off x="9314680" y="4408224"/>
            <a:ext cx="0" cy="3043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CF408D2-9BDC-4D03-9E52-658C9D57CE8E}"/>
              </a:ext>
            </a:extLst>
          </p:cNvPr>
          <p:cNvSpPr txBox="1"/>
          <p:nvPr/>
        </p:nvSpPr>
        <p:spPr>
          <a:xfrm>
            <a:off x="9373033" y="4182507"/>
            <a:ext cx="1324402" cy="307777"/>
          </a:xfrm>
          <a:prstGeom prst="rect">
            <a:avLst/>
          </a:prstGeom>
          <a:noFill/>
          <a:ln>
            <a:noFill/>
          </a:ln>
        </p:spPr>
        <p:txBody>
          <a:bodyPr wrap="none" rtlCol="0" anchor="ctr">
            <a:spAutoFit/>
          </a:bodyPr>
          <a:lstStyle/>
          <a:p>
            <a:r>
              <a:rPr lang="ko-KR" altLang="en-US" sz="1400" b="1"/>
              <a:t>리밸런싱 시점</a:t>
            </a:r>
          </a:p>
        </p:txBody>
      </p:sp>
      <p:grpSp>
        <p:nvGrpSpPr>
          <p:cNvPr id="18" name="그룹 17">
            <a:extLst>
              <a:ext uri="{FF2B5EF4-FFF2-40B4-BE49-F238E27FC236}">
                <a16:creationId xmlns:a16="http://schemas.microsoft.com/office/drawing/2014/main" id="{B63E994F-8800-4FB8-AEFB-1265E4EAFC8F}"/>
              </a:ext>
            </a:extLst>
          </p:cNvPr>
          <p:cNvGrpSpPr/>
          <p:nvPr/>
        </p:nvGrpSpPr>
        <p:grpSpPr>
          <a:xfrm>
            <a:off x="9156934" y="4625095"/>
            <a:ext cx="948661" cy="253672"/>
            <a:chOff x="9156934" y="4625095"/>
            <a:chExt cx="948661" cy="253672"/>
          </a:xfrm>
        </p:grpSpPr>
        <p:cxnSp>
          <p:nvCxnSpPr>
            <p:cNvPr id="41" name="직선 연결선 40">
              <a:extLst>
                <a:ext uri="{FF2B5EF4-FFF2-40B4-BE49-F238E27FC236}">
                  <a16:creationId xmlns:a16="http://schemas.microsoft.com/office/drawing/2014/main" id="{A325C0FC-8103-4E7C-8B5D-F168FD07C313}"/>
                </a:ext>
              </a:extLst>
            </p:cNvPr>
            <p:cNvCxnSpPr>
              <a:cxnSpLocks/>
            </p:cNvCxnSpPr>
            <p:nvPr/>
          </p:nvCxnSpPr>
          <p:spPr>
            <a:xfrm>
              <a:off x="10105595" y="4625095"/>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직선 연결선 41">
              <a:extLst>
                <a:ext uri="{FF2B5EF4-FFF2-40B4-BE49-F238E27FC236}">
                  <a16:creationId xmlns:a16="http://schemas.microsoft.com/office/drawing/2014/main" id="{612D94E6-D33A-45F0-A425-798ABB42729C}"/>
                </a:ext>
              </a:extLst>
            </p:cNvPr>
            <p:cNvCxnSpPr>
              <a:cxnSpLocks/>
            </p:cNvCxnSpPr>
            <p:nvPr/>
          </p:nvCxnSpPr>
          <p:spPr>
            <a:xfrm>
              <a:off x="9156934" y="4625095"/>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9" name="그룹 18">
            <a:extLst>
              <a:ext uri="{FF2B5EF4-FFF2-40B4-BE49-F238E27FC236}">
                <a16:creationId xmlns:a16="http://schemas.microsoft.com/office/drawing/2014/main" id="{85A523E4-710D-4B5F-9D7E-15BC4C68C5B1}"/>
              </a:ext>
            </a:extLst>
          </p:cNvPr>
          <p:cNvGrpSpPr/>
          <p:nvPr/>
        </p:nvGrpSpPr>
        <p:grpSpPr>
          <a:xfrm>
            <a:off x="8206647" y="4625095"/>
            <a:ext cx="953424" cy="253672"/>
            <a:chOff x="8206647" y="4625095"/>
            <a:chExt cx="953424" cy="253672"/>
          </a:xfrm>
        </p:grpSpPr>
        <p:cxnSp>
          <p:nvCxnSpPr>
            <p:cNvPr id="44" name="직선 연결선 43">
              <a:extLst>
                <a:ext uri="{FF2B5EF4-FFF2-40B4-BE49-F238E27FC236}">
                  <a16:creationId xmlns:a16="http://schemas.microsoft.com/office/drawing/2014/main" id="{FB80C83A-92C4-4D45-92FB-348717DACFFF}"/>
                </a:ext>
              </a:extLst>
            </p:cNvPr>
            <p:cNvCxnSpPr>
              <a:cxnSpLocks/>
            </p:cNvCxnSpPr>
            <p:nvPr/>
          </p:nvCxnSpPr>
          <p:spPr>
            <a:xfrm>
              <a:off x="9160071" y="4625095"/>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직선 연결선 44">
              <a:extLst>
                <a:ext uri="{FF2B5EF4-FFF2-40B4-BE49-F238E27FC236}">
                  <a16:creationId xmlns:a16="http://schemas.microsoft.com/office/drawing/2014/main" id="{083D313E-6003-440C-A95E-AD4D49A3AE7C}"/>
                </a:ext>
              </a:extLst>
            </p:cNvPr>
            <p:cNvCxnSpPr>
              <a:cxnSpLocks/>
            </p:cNvCxnSpPr>
            <p:nvPr/>
          </p:nvCxnSpPr>
          <p:spPr>
            <a:xfrm>
              <a:off x="8206647" y="4625095"/>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0" name="그룹 19">
            <a:extLst>
              <a:ext uri="{FF2B5EF4-FFF2-40B4-BE49-F238E27FC236}">
                <a16:creationId xmlns:a16="http://schemas.microsoft.com/office/drawing/2014/main" id="{C042C11E-8401-4EDF-B6DA-6FF10FA13959}"/>
              </a:ext>
            </a:extLst>
          </p:cNvPr>
          <p:cNvGrpSpPr/>
          <p:nvPr/>
        </p:nvGrpSpPr>
        <p:grpSpPr>
          <a:xfrm>
            <a:off x="7259613" y="4625095"/>
            <a:ext cx="948661" cy="253672"/>
            <a:chOff x="7259613" y="4625095"/>
            <a:chExt cx="948661" cy="253672"/>
          </a:xfrm>
        </p:grpSpPr>
        <p:cxnSp>
          <p:nvCxnSpPr>
            <p:cNvPr id="47" name="직선 연결선 46">
              <a:extLst>
                <a:ext uri="{FF2B5EF4-FFF2-40B4-BE49-F238E27FC236}">
                  <a16:creationId xmlns:a16="http://schemas.microsoft.com/office/drawing/2014/main" id="{10242207-6253-44D6-9BFC-60CE8B7412B8}"/>
                </a:ext>
              </a:extLst>
            </p:cNvPr>
            <p:cNvCxnSpPr>
              <a:cxnSpLocks/>
            </p:cNvCxnSpPr>
            <p:nvPr/>
          </p:nvCxnSpPr>
          <p:spPr>
            <a:xfrm>
              <a:off x="8208274" y="4625095"/>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직선 연결선 47">
              <a:extLst>
                <a:ext uri="{FF2B5EF4-FFF2-40B4-BE49-F238E27FC236}">
                  <a16:creationId xmlns:a16="http://schemas.microsoft.com/office/drawing/2014/main" id="{0B4CC002-0719-4411-B8F7-33CBEA428050}"/>
                </a:ext>
              </a:extLst>
            </p:cNvPr>
            <p:cNvCxnSpPr>
              <a:cxnSpLocks/>
            </p:cNvCxnSpPr>
            <p:nvPr/>
          </p:nvCxnSpPr>
          <p:spPr>
            <a:xfrm>
              <a:off x="7259613" y="4625095"/>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4" name="그룹 83">
            <a:extLst>
              <a:ext uri="{FF2B5EF4-FFF2-40B4-BE49-F238E27FC236}">
                <a16:creationId xmlns:a16="http://schemas.microsoft.com/office/drawing/2014/main" id="{A86B9167-4633-4873-A7D8-89FCA78D7163}"/>
              </a:ext>
            </a:extLst>
          </p:cNvPr>
          <p:cNvGrpSpPr/>
          <p:nvPr/>
        </p:nvGrpSpPr>
        <p:grpSpPr>
          <a:xfrm>
            <a:off x="6314412" y="4625095"/>
            <a:ext cx="948661" cy="253672"/>
            <a:chOff x="6314412" y="4625095"/>
            <a:chExt cx="948661" cy="253672"/>
          </a:xfrm>
        </p:grpSpPr>
        <p:cxnSp>
          <p:nvCxnSpPr>
            <p:cNvPr id="50" name="직선 연결선 49">
              <a:extLst>
                <a:ext uri="{FF2B5EF4-FFF2-40B4-BE49-F238E27FC236}">
                  <a16:creationId xmlns:a16="http://schemas.microsoft.com/office/drawing/2014/main" id="{035B3D4D-7F55-443A-96DF-D5D27C0F06EB}"/>
                </a:ext>
              </a:extLst>
            </p:cNvPr>
            <p:cNvCxnSpPr>
              <a:cxnSpLocks/>
            </p:cNvCxnSpPr>
            <p:nvPr/>
          </p:nvCxnSpPr>
          <p:spPr>
            <a:xfrm>
              <a:off x="7263073" y="4625095"/>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51" name="직선 연결선 50">
              <a:extLst>
                <a:ext uri="{FF2B5EF4-FFF2-40B4-BE49-F238E27FC236}">
                  <a16:creationId xmlns:a16="http://schemas.microsoft.com/office/drawing/2014/main" id="{A2E0C48D-C57B-44F4-9166-0A59A6DCCD6C}"/>
                </a:ext>
              </a:extLst>
            </p:cNvPr>
            <p:cNvCxnSpPr>
              <a:cxnSpLocks/>
            </p:cNvCxnSpPr>
            <p:nvPr/>
          </p:nvCxnSpPr>
          <p:spPr>
            <a:xfrm>
              <a:off x="6314412" y="4625095"/>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5" name="그룹 84">
            <a:extLst>
              <a:ext uri="{FF2B5EF4-FFF2-40B4-BE49-F238E27FC236}">
                <a16:creationId xmlns:a16="http://schemas.microsoft.com/office/drawing/2014/main" id="{6AD65DC6-AD90-46A6-BDA7-0908DCC132EC}"/>
              </a:ext>
            </a:extLst>
          </p:cNvPr>
          <p:cNvGrpSpPr/>
          <p:nvPr/>
        </p:nvGrpSpPr>
        <p:grpSpPr>
          <a:xfrm>
            <a:off x="5365117" y="4625095"/>
            <a:ext cx="948661" cy="253672"/>
            <a:chOff x="5365117" y="4625095"/>
            <a:chExt cx="948661" cy="253672"/>
          </a:xfrm>
        </p:grpSpPr>
        <p:cxnSp>
          <p:nvCxnSpPr>
            <p:cNvPr id="53" name="직선 연결선 52">
              <a:extLst>
                <a:ext uri="{FF2B5EF4-FFF2-40B4-BE49-F238E27FC236}">
                  <a16:creationId xmlns:a16="http://schemas.microsoft.com/office/drawing/2014/main" id="{8F31C73B-BBBC-44B7-A47E-0BE7B27AE6E2}"/>
                </a:ext>
              </a:extLst>
            </p:cNvPr>
            <p:cNvCxnSpPr>
              <a:cxnSpLocks/>
            </p:cNvCxnSpPr>
            <p:nvPr/>
          </p:nvCxnSpPr>
          <p:spPr>
            <a:xfrm>
              <a:off x="6313778" y="4625095"/>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직선 연결선 53">
              <a:extLst>
                <a:ext uri="{FF2B5EF4-FFF2-40B4-BE49-F238E27FC236}">
                  <a16:creationId xmlns:a16="http://schemas.microsoft.com/office/drawing/2014/main" id="{329B9B23-7C27-4817-A31E-775703384B08}"/>
                </a:ext>
              </a:extLst>
            </p:cNvPr>
            <p:cNvCxnSpPr>
              <a:cxnSpLocks/>
            </p:cNvCxnSpPr>
            <p:nvPr/>
          </p:nvCxnSpPr>
          <p:spPr>
            <a:xfrm>
              <a:off x="5365117" y="4625095"/>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6" name="그룹 85">
            <a:extLst>
              <a:ext uri="{FF2B5EF4-FFF2-40B4-BE49-F238E27FC236}">
                <a16:creationId xmlns:a16="http://schemas.microsoft.com/office/drawing/2014/main" id="{68DE526D-7183-46C8-A19F-FFE41C28F4C9}"/>
              </a:ext>
            </a:extLst>
          </p:cNvPr>
          <p:cNvGrpSpPr/>
          <p:nvPr/>
        </p:nvGrpSpPr>
        <p:grpSpPr>
          <a:xfrm>
            <a:off x="4415361" y="4625095"/>
            <a:ext cx="948661" cy="253672"/>
            <a:chOff x="4415361" y="4625095"/>
            <a:chExt cx="948661" cy="253672"/>
          </a:xfrm>
        </p:grpSpPr>
        <p:cxnSp>
          <p:nvCxnSpPr>
            <p:cNvPr id="58" name="직선 연결선 57">
              <a:extLst>
                <a:ext uri="{FF2B5EF4-FFF2-40B4-BE49-F238E27FC236}">
                  <a16:creationId xmlns:a16="http://schemas.microsoft.com/office/drawing/2014/main" id="{19602230-1561-4295-A62F-B42A7276FA63}"/>
                </a:ext>
              </a:extLst>
            </p:cNvPr>
            <p:cNvCxnSpPr>
              <a:cxnSpLocks/>
            </p:cNvCxnSpPr>
            <p:nvPr/>
          </p:nvCxnSpPr>
          <p:spPr>
            <a:xfrm>
              <a:off x="5364022" y="4625095"/>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직선 연결선 58">
              <a:extLst>
                <a:ext uri="{FF2B5EF4-FFF2-40B4-BE49-F238E27FC236}">
                  <a16:creationId xmlns:a16="http://schemas.microsoft.com/office/drawing/2014/main" id="{DC72302D-08C4-434F-91DB-5413A7728E0D}"/>
                </a:ext>
              </a:extLst>
            </p:cNvPr>
            <p:cNvCxnSpPr>
              <a:cxnSpLocks/>
            </p:cNvCxnSpPr>
            <p:nvPr/>
          </p:nvCxnSpPr>
          <p:spPr>
            <a:xfrm>
              <a:off x="4415361" y="4625095"/>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7" name="그룹 86">
            <a:extLst>
              <a:ext uri="{FF2B5EF4-FFF2-40B4-BE49-F238E27FC236}">
                <a16:creationId xmlns:a16="http://schemas.microsoft.com/office/drawing/2014/main" id="{CA301E00-64BD-4116-A96E-1477EBAA5E7A}"/>
              </a:ext>
            </a:extLst>
          </p:cNvPr>
          <p:cNvGrpSpPr/>
          <p:nvPr/>
        </p:nvGrpSpPr>
        <p:grpSpPr>
          <a:xfrm>
            <a:off x="3465446" y="4625095"/>
            <a:ext cx="948661" cy="253672"/>
            <a:chOff x="3465446" y="4625095"/>
            <a:chExt cx="948661" cy="253672"/>
          </a:xfrm>
        </p:grpSpPr>
        <p:cxnSp>
          <p:nvCxnSpPr>
            <p:cNvPr id="61" name="직선 연결선 60">
              <a:extLst>
                <a:ext uri="{FF2B5EF4-FFF2-40B4-BE49-F238E27FC236}">
                  <a16:creationId xmlns:a16="http://schemas.microsoft.com/office/drawing/2014/main" id="{C5792E59-0575-4EB8-9719-EE06507C3B6D}"/>
                </a:ext>
              </a:extLst>
            </p:cNvPr>
            <p:cNvCxnSpPr>
              <a:cxnSpLocks/>
            </p:cNvCxnSpPr>
            <p:nvPr/>
          </p:nvCxnSpPr>
          <p:spPr>
            <a:xfrm>
              <a:off x="4414107" y="4625095"/>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직선 연결선 61">
              <a:extLst>
                <a:ext uri="{FF2B5EF4-FFF2-40B4-BE49-F238E27FC236}">
                  <a16:creationId xmlns:a16="http://schemas.microsoft.com/office/drawing/2014/main" id="{4D1E646E-F8D1-4D00-8DB3-3A3E0CD83FD9}"/>
                </a:ext>
              </a:extLst>
            </p:cNvPr>
            <p:cNvCxnSpPr>
              <a:cxnSpLocks/>
            </p:cNvCxnSpPr>
            <p:nvPr/>
          </p:nvCxnSpPr>
          <p:spPr>
            <a:xfrm>
              <a:off x="3465446" y="4625095"/>
              <a:ext cx="0" cy="253672"/>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graphicFrame>
            <p:nvGraphicFramePr>
              <p:cNvPr id="63" name="표 30">
                <a:extLst>
                  <a:ext uri="{FF2B5EF4-FFF2-40B4-BE49-F238E27FC236}">
                    <a16:creationId xmlns:a16="http://schemas.microsoft.com/office/drawing/2014/main" id="{1CED4BE2-1EF9-49C5-B728-C5140DDDBD06}"/>
                  </a:ext>
                </a:extLst>
              </p:cNvPr>
              <p:cNvGraphicFramePr>
                <a:graphicFrameLocks noGrp="1"/>
              </p:cNvGraphicFramePr>
              <p:nvPr>
                <p:extLst>
                  <p:ext uri="{D42A27DB-BD31-4B8C-83A1-F6EECF244321}">
                    <p14:modId xmlns:p14="http://schemas.microsoft.com/office/powerpoint/2010/main" val="1709796612"/>
                  </p:ext>
                </p:extLst>
              </p:nvPr>
            </p:nvGraphicFramePr>
            <p:xfrm>
              <a:off x="7259613" y="1434581"/>
              <a:ext cx="2840077" cy="335280"/>
            </p:xfrm>
            <a:graphic>
              <a:graphicData uri="http://schemas.openxmlformats.org/drawingml/2006/table">
                <a:tbl>
                  <a:tblPr firstRow="1" bandRow="1">
                    <a:tableStyleId>{5940675A-B579-460E-94D1-54222C63F5DA}</a:tableStyleId>
                  </a:tblPr>
                  <a:tblGrid>
                    <a:gridCol w="1902030">
                      <a:extLst>
                        <a:ext uri="{9D8B030D-6E8A-4147-A177-3AD203B41FA5}">
                          <a16:colId xmlns:a16="http://schemas.microsoft.com/office/drawing/2014/main" val="2024622980"/>
                        </a:ext>
                      </a:extLst>
                    </a:gridCol>
                    <a:gridCol w="938047">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𝟎</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600" b="1" i="1" smtClean="0">
                                    <a:solidFill>
                                      <a:srgbClr val="009999"/>
                                    </a:solidFill>
                                    <a:latin typeface="Cambria Math" panose="02040503050406030204" pitchFamily="18" charset="0"/>
                                  </a:rPr>
                                  <m:t>𝑻𝒆𝒔𝒕</m:t>
                                </m:r>
                              </m:oMath>
                            </m:oMathPara>
                          </a14:m>
                          <a:endParaRPr lang="ko-KR" altLang="en-US" sz="1600" b="1" dirty="0">
                            <a:solidFill>
                              <a:srgbClr val="009999"/>
                            </a:solidFill>
                          </a:endParaRPr>
                        </a:p>
                      </a:txBody>
                      <a:tcPr>
                        <a:lnL w="12700" cap="flat" cmpd="sng" algn="ctr">
                          <a:solidFill>
                            <a:schemeClr val="accent6"/>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solidFill>
                          <a:srgbClr val="A2EAE8"/>
                        </a:solidFill>
                      </a:tcPr>
                    </a:tc>
                    <a:extLst>
                      <a:ext uri="{0D108BD9-81ED-4DB2-BD59-A6C34878D82A}">
                        <a16:rowId xmlns:a16="http://schemas.microsoft.com/office/drawing/2014/main" val="2530917089"/>
                      </a:ext>
                    </a:extLst>
                  </a:tr>
                </a:tbl>
              </a:graphicData>
            </a:graphic>
          </p:graphicFrame>
        </mc:Choice>
        <mc:Fallback xmlns="">
          <p:graphicFrame>
            <p:nvGraphicFramePr>
              <p:cNvPr id="63" name="표 30">
                <a:extLst>
                  <a:ext uri="{FF2B5EF4-FFF2-40B4-BE49-F238E27FC236}">
                    <a16:creationId xmlns:a16="http://schemas.microsoft.com/office/drawing/2014/main" id="{1CED4BE2-1EF9-49C5-B728-C5140DDDBD06}"/>
                  </a:ext>
                </a:extLst>
              </p:cNvPr>
              <p:cNvGraphicFramePr>
                <a:graphicFrameLocks noGrp="1"/>
              </p:cNvGraphicFramePr>
              <p:nvPr>
                <p:extLst>
                  <p:ext uri="{D42A27DB-BD31-4B8C-83A1-F6EECF244321}">
                    <p14:modId xmlns:p14="http://schemas.microsoft.com/office/powerpoint/2010/main" val="1709796612"/>
                  </p:ext>
                </p:extLst>
              </p:nvPr>
            </p:nvGraphicFramePr>
            <p:xfrm>
              <a:off x="7259613" y="1434581"/>
              <a:ext cx="2840077" cy="335280"/>
            </p:xfrm>
            <a:graphic>
              <a:graphicData uri="http://schemas.openxmlformats.org/drawingml/2006/table">
                <a:tbl>
                  <a:tblPr firstRow="1" bandRow="1">
                    <a:tableStyleId>{5940675A-B579-460E-94D1-54222C63F5DA}</a:tableStyleId>
                  </a:tblPr>
                  <a:tblGrid>
                    <a:gridCol w="1902030">
                      <a:extLst>
                        <a:ext uri="{9D8B030D-6E8A-4147-A177-3AD203B41FA5}">
                          <a16:colId xmlns:a16="http://schemas.microsoft.com/office/drawing/2014/main" val="2024622980"/>
                        </a:ext>
                      </a:extLst>
                    </a:gridCol>
                    <a:gridCol w="938047">
                      <a:extLst>
                        <a:ext uri="{9D8B030D-6E8A-4147-A177-3AD203B41FA5}">
                          <a16:colId xmlns:a16="http://schemas.microsoft.com/office/drawing/2014/main" val="924210448"/>
                        </a:ext>
                      </a:extLst>
                    </a:gridCol>
                  </a:tblGrid>
                  <a:tr h="335280">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2"/>
                          <a:stretch>
                            <a:fillRect l="-319" t="-1786" r="-49840" b="-3571"/>
                          </a:stretch>
                        </a:blipFill>
                      </a:tcPr>
                    </a:tc>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blipFill>
                          <a:blip r:embed="rId2"/>
                          <a:stretch>
                            <a:fillRect l="-203896" t="-1786" r="-1299" b="-3571"/>
                          </a:stretch>
                        </a:blipFill>
                      </a:tcPr>
                    </a:tc>
                    <a:extLst>
                      <a:ext uri="{0D108BD9-81ED-4DB2-BD59-A6C34878D82A}">
                        <a16:rowId xmlns:a16="http://schemas.microsoft.com/office/drawing/2014/main" val="253091708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4" name="표 30">
                <a:extLst>
                  <a:ext uri="{FF2B5EF4-FFF2-40B4-BE49-F238E27FC236}">
                    <a16:creationId xmlns:a16="http://schemas.microsoft.com/office/drawing/2014/main" id="{1DE91234-DB0B-4064-81B2-B8C38DBE1256}"/>
                  </a:ext>
                </a:extLst>
              </p:cNvPr>
              <p:cNvGraphicFramePr>
                <a:graphicFrameLocks noGrp="1"/>
              </p:cNvGraphicFramePr>
              <p:nvPr>
                <p:extLst>
                  <p:ext uri="{D42A27DB-BD31-4B8C-83A1-F6EECF244321}">
                    <p14:modId xmlns:p14="http://schemas.microsoft.com/office/powerpoint/2010/main" val="2153399724"/>
                  </p:ext>
                </p:extLst>
              </p:nvPr>
            </p:nvGraphicFramePr>
            <p:xfrm>
              <a:off x="6310286" y="1960544"/>
              <a:ext cx="2849784" cy="335280"/>
            </p:xfrm>
            <a:graphic>
              <a:graphicData uri="http://schemas.openxmlformats.org/drawingml/2006/table">
                <a:tbl>
                  <a:tblPr firstRow="1" bandRow="1">
                    <a:tableStyleId>{5940675A-B579-460E-94D1-54222C63F5DA}</a:tableStyleId>
                  </a:tblPr>
                  <a:tblGrid>
                    <a:gridCol w="1900480">
                      <a:extLst>
                        <a:ext uri="{9D8B030D-6E8A-4147-A177-3AD203B41FA5}">
                          <a16:colId xmlns:a16="http://schemas.microsoft.com/office/drawing/2014/main" val="2024622980"/>
                        </a:ext>
                      </a:extLst>
                    </a:gridCol>
                    <a:gridCol w="949304">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𝟏</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2"/>
                                        </a:solidFill>
                                        <a:latin typeface="Cambria Math" panose="02040503050406030204" pitchFamily="18" charset="0"/>
                                      </a:rPr>
                                    </m:ctrlPr>
                                  </m:sSubPr>
                                  <m:e>
                                    <m:r>
                                      <a:rPr lang="en-US" altLang="ko-KR" sz="1600" b="1" i="1" smtClean="0">
                                        <a:solidFill>
                                          <a:schemeClr val="accent2"/>
                                        </a:solidFill>
                                        <a:latin typeface="Cambria Math" panose="02040503050406030204" pitchFamily="18" charset="0"/>
                                      </a:rPr>
                                      <m:t>𝑽</m:t>
                                    </m:r>
                                  </m:e>
                                  <m:sub>
                                    <m:r>
                                      <a:rPr lang="en-US" altLang="ko-KR" sz="1600" b="1" i="1" smtClean="0">
                                        <a:solidFill>
                                          <a:schemeClr val="accent2"/>
                                        </a:solidFill>
                                        <a:latin typeface="Cambria Math" panose="02040503050406030204" pitchFamily="18" charset="0"/>
                                      </a:rPr>
                                      <m:t>𝟏</m:t>
                                    </m:r>
                                  </m:sub>
                                </m:sSub>
                              </m:oMath>
                            </m:oMathPara>
                          </a14:m>
                          <a:endParaRPr lang="ko-KR" altLang="en-US" sz="1600" b="1" dirty="0">
                            <a:solidFill>
                              <a:srgbClr val="009999"/>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30917089"/>
                      </a:ext>
                    </a:extLst>
                  </a:tr>
                </a:tbl>
              </a:graphicData>
            </a:graphic>
          </p:graphicFrame>
        </mc:Choice>
        <mc:Fallback xmlns="">
          <p:graphicFrame>
            <p:nvGraphicFramePr>
              <p:cNvPr id="64" name="표 30">
                <a:extLst>
                  <a:ext uri="{FF2B5EF4-FFF2-40B4-BE49-F238E27FC236}">
                    <a16:creationId xmlns:a16="http://schemas.microsoft.com/office/drawing/2014/main" id="{1DE91234-DB0B-4064-81B2-B8C38DBE1256}"/>
                  </a:ext>
                </a:extLst>
              </p:cNvPr>
              <p:cNvGraphicFramePr>
                <a:graphicFrameLocks noGrp="1"/>
              </p:cNvGraphicFramePr>
              <p:nvPr>
                <p:extLst>
                  <p:ext uri="{D42A27DB-BD31-4B8C-83A1-F6EECF244321}">
                    <p14:modId xmlns:p14="http://schemas.microsoft.com/office/powerpoint/2010/main" val="2153399724"/>
                  </p:ext>
                </p:extLst>
              </p:nvPr>
            </p:nvGraphicFramePr>
            <p:xfrm>
              <a:off x="6310286" y="1960544"/>
              <a:ext cx="2849784" cy="335280"/>
            </p:xfrm>
            <a:graphic>
              <a:graphicData uri="http://schemas.openxmlformats.org/drawingml/2006/table">
                <a:tbl>
                  <a:tblPr firstRow="1" bandRow="1">
                    <a:tableStyleId>{5940675A-B579-460E-94D1-54222C63F5DA}</a:tableStyleId>
                  </a:tblPr>
                  <a:tblGrid>
                    <a:gridCol w="1900480">
                      <a:extLst>
                        <a:ext uri="{9D8B030D-6E8A-4147-A177-3AD203B41FA5}">
                          <a16:colId xmlns:a16="http://schemas.microsoft.com/office/drawing/2014/main" val="2024622980"/>
                        </a:ext>
                      </a:extLst>
                    </a:gridCol>
                    <a:gridCol w="949304">
                      <a:extLst>
                        <a:ext uri="{9D8B030D-6E8A-4147-A177-3AD203B41FA5}">
                          <a16:colId xmlns:a16="http://schemas.microsoft.com/office/drawing/2014/main" val="924210448"/>
                        </a:ext>
                      </a:extLst>
                    </a:gridCol>
                  </a:tblGrid>
                  <a:tr h="335280">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3"/>
                          <a:stretch>
                            <a:fillRect l="-321" t="-1786" r="-50641" b="-3571"/>
                          </a:stretch>
                        </a:blipFill>
                      </a:tcPr>
                    </a:tc>
                    <a:tc>
                      <a:txBody>
                        <a:bodyPr/>
                        <a:lstStyle/>
                        <a:p>
                          <a:endParaRPr lang="ko-K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blipFill>
                          <a:blip r:embed="rId3"/>
                          <a:stretch>
                            <a:fillRect l="-200641" t="-1786" r="-1282" b="-3571"/>
                          </a:stretch>
                        </a:blipFill>
                      </a:tcPr>
                    </a:tc>
                    <a:extLst>
                      <a:ext uri="{0D108BD9-81ED-4DB2-BD59-A6C34878D82A}">
                        <a16:rowId xmlns:a16="http://schemas.microsoft.com/office/drawing/2014/main" val="253091708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5" name="표 30">
                <a:extLst>
                  <a:ext uri="{FF2B5EF4-FFF2-40B4-BE49-F238E27FC236}">
                    <a16:creationId xmlns:a16="http://schemas.microsoft.com/office/drawing/2014/main" id="{56DD0EDA-8508-4D71-984D-BF6E3C7B8F28}"/>
                  </a:ext>
                </a:extLst>
              </p:cNvPr>
              <p:cNvGraphicFramePr>
                <a:graphicFrameLocks noGrp="1"/>
              </p:cNvGraphicFramePr>
              <p:nvPr>
                <p:extLst>
                  <p:ext uri="{D42A27DB-BD31-4B8C-83A1-F6EECF244321}">
                    <p14:modId xmlns:p14="http://schemas.microsoft.com/office/powerpoint/2010/main" val="2089636302"/>
                  </p:ext>
                </p:extLst>
              </p:nvPr>
            </p:nvGraphicFramePr>
            <p:xfrm>
              <a:off x="1573756" y="4166891"/>
              <a:ext cx="2840077" cy="335280"/>
            </p:xfrm>
            <a:graphic>
              <a:graphicData uri="http://schemas.openxmlformats.org/drawingml/2006/table">
                <a:tbl>
                  <a:tblPr firstRow="1" bandRow="1">
                    <a:tableStyleId>{5940675A-B579-460E-94D1-54222C63F5DA}</a:tableStyleId>
                  </a:tblPr>
                  <a:tblGrid>
                    <a:gridCol w="1887610">
                      <a:extLst>
                        <a:ext uri="{9D8B030D-6E8A-4147-A177-3AD203B41FA5}">
                          <a16:colId xmlns:a16="http://schemas.microsoft.com/office/drawing/2014/main" val="2024622980"/>
                        </a:ext>
                      </a:extLst>
                    </a:gridCol>
                    <a:gridCol w="952467">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𝒎</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2"/>
                                        </a:solidFill>
                                        <a:latin typeface="Cambria Math" panose="02040503050406030204" pitchFamily="18" charset="0"/>
                                      </a:rPr>
                                    </m:ctrlPr>
                                  </m:sSubPr>
                                  <m:e>
                                    <m:r>
                                      <a:rPr lang="en-US" altLang="ko-KR" sz="1600" b="1" i="1" smtClean="0">
                                        <a:solidFill>
                                          <a:schemeClr val="accent2"/>
                                        </a:solidFill>
                                        <a:latin typeface="Cambria Math" panose="02040503050406030204" pitchFamily="18" charset="0"/>
                                      </a:rPr>
                                      <m:t>𝑽</m:t>
                                    </m:r>
                                  </m:e>
                                  <m:sub>
                                    <m:r>
                                      <a:rPr lang="en-US" altLang="ko-KR" sz="1600" b="1" i="1" smtClean="0">
                                        <a:solidFill>
                                          <a:schemeClr val="accent2"/>
                                        </a:solidFill>
                                        <a:latin typeface="Cambria Math" panose="02040503050406030204" pitchFamily="18" charset="0"/>
                                      </a:rPr>
                                      <m:t>𝒎</m:t>
                                    </m:r>
                                  </m:sub>
                                </m:sSub>
                              </m:oMath>
                            </m:oMathPara>
                          </a14:m>
                          <a:endParaRPr lang="ko-KR" altLang="en-US" sz="1600" b="1" dirty="0">
                            <a:solidFill>
                              <a:srgbClr val="009999"/>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30917089"/>
                      </a:ext>
                    </a:extLst>
                  </a:tr>
                </a:tbl>
              </a:graphicData>
            </a:graphic>
          </p:graphicFrame>
        </mc:Choice>
        <mc:Fallback xmlns="">
          <p:graphicFrame>
            <p:nvGraphicFramePr>
              <p:cNvPr id="65" name="표 30">
                <a:extLst>
                  <a:ext uri="{FF2B5EF4-FFF2-40B4-BE49-F238E27FC236}">
                    <a16:creationId xmlns:a16="http://schemas.microsoft.com/office/drawing/2014/main" id="{56DD0EDA-8508-4D71-984D-BF6E3C7B8F28}"/>
                  </a:ext>
                </a:extLst>
              </p:cNvPr>
              <p:cNvGraphicFramePr>
                <a:graphicFrameLocks noGrp="1"/>
              </p:cNvGraphicFramePr>
              <p:nvPr>
                <p:extLst>
                  <p:ext uri="{D42A27DB-BD31-4B8C-83A1-F6EECF244321}">
                    <p14:modId xmlns:p14="http://schemas.microsoft.com/office/powerpoint/2010/main" val="2089636302"/>
                  </p:ext>
                </p:extLst>
              </p:nvPr>
            </p:nvGraphicFramePr>
            <p:xfrm>
              <a:off x="1573756" y="4166891"/>
              <a:ext cx="2840077" cy="335280"/>
            </p:xfrm>
            <a:graphic>
              <a:graphicData uri="http://schemas.openxmlformats.org/drawingml/2006/table">
                <a:tbl>
                  <a:tblPr firstRow="1" bandRow="1">
                    <a:tableStyleId>{5940675A-B579-460E-94D1-54222C63F5DA}</a:tableStyleId>
                  </a:tblPr>
                  <a:tblGrid>
                    <a:gridCol w="1887610">
                      <a:extLst>
                        <a:ext uri="{9D8B030D-6E8A-4147-A177-3AD203B41FA5}">
                          <a16:colId xmlns:a16="http://schemas.microsoft.com/office/drawing/2014/main" val="2024622980"/>
                        </a:ext>
                      </a:extLst>
                    </a:gridCol>
                    <a:gridCol w="952467">
                      <a:extLst>
                        <a:ext uri="{9D8B030D-6E8A-4147-A177-3AD203B41FA5}">
                          <a16:colId xmlns:a16="http://schemas.microsoft.com/office/drawing/2014/main" val="924210448"/>
                        </a:ext>
                      </a:extLst>
                    </a:gridCol>
                  </a:tblGrid>
                  <a:tr h="335280">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4"/>
                          <a:stretch>
                            <a:fillRect l="-323" t="-1786" r="-51290" b="-3571"/>
                          </a:stretch>
                        </a:blipFill>
                      </a:tcPr>
                    </a:tc>
                    <a:tc>
                      <a:txBody>
                        <a:bodyPr/>
                        <a:lstStyle/>
                        <a:p>
                          <a:endParaRPr lang="ko-K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blipFill>
                          <a:blip r:embed="rId4"/>
                          <a:stretch>
                            <a:fillRect l="-198089" t="-1786" r="-1274" b="-3571"/>
                          </a:stretch>
                        </a:blipFill>
                      </a:tcPr>
                    </a:tc>
                    <a:extLst>
                      <a:ext uri="{0D108BD9-81ED-4DB2-BD59-A6C34878D82A}">
                        <a16:rowId xmlns:a16="http://schemas.microsoft.com/office/drawing/2014/main" val="2530917089"/>
                      </a:ext>
                    </a:extLst>
                  </a:tr>
                </a:tbl>
              </a:graphicData>
            </a:graphic>
          </p:graphicFrame>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5CB37865-4D39-431F-AE86-B6595D7B9A61}"/>
                  </a:ext>
                </a:extLst>
              </p:cNvPr>
              <p:cNvSpPr txBox="1"/>
              <p:nvPr/>
            </p:nvSpPr>
            <p:spPr>
              <a:xfrm rot="18900000">
                <a:off x="3538731" y="3761427"/>
                <a:ext cx="3718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m:t>
                      </m:r>
                    </m:oMath>
                  </m:oMathPara>
                </a14:m>
                <a:endParaRPr lang="ko-KR" altLang="en-US" sz="2400"/>
              </a:p>
            </p:txBody>
          </p:sp>
        </mc:Choice>
        <mc:Fallback xmlns="">
          <p:sp>
            <p:nvSpPr>
              <p:cNvPr id="66" name="TextBox 65">
                <a:extLst>
                  <a:ext uri="{FF2B5EF4-FFF2-40B4-BE49-F238E27FC236}">
                    <a16:creationId xmlns:a16="http://schemas.microsoft.com/office/drawing/2014/main" id="{5CB37865-4D39-431F-AE86-B6595D7B9A61}"/>
                  </a:ext>
                </a:extLst>
              </p:cNvPr>
              <p:cNvSpPr txBox="1">
                <a:spLocks noRot="1" noChangeAspect="1" noMove="1" noResize="1" noEditPoints="1" noAdjustHandles="1" noChangeArrowheads="1" noChangeShapeType="1" noTextEdit="1"/>
              </p:cNvSpPr>
              <p:nvPr/>
            </p:nvSpPr>
            <p:spPr>
              <a:xfrm rot="18900000">
                <a:off x="3538731" y="3761427"/>
                <a:ext cx="371897" cy="369332"/>
              </a:xfrm>
              <a:prstGeom prst="rect">
                <a:avLst/>
              </a:prstGeom>
              <a:blipFill>
                <a:blip r:embed="rId5"/>
                <a:stretch>
                  <a:fillRect/>
                </a:stretch>
              </a:blipFill>
            </p:spPr>
            <p:txBody>
              <a:bodyPr/>
              <a:lstStyle/>
              <a:p>
                <a:r>
                  <a:rPr lang="ko-KR" altLang="en-US">
                    <a:noFill/>
                  </a:rPr>
                  <a:t> </a:t>
                </a:r>
              </a:p>
            </p:txBody>
          </p:sp>
        </mc:Fallback>
      </mc:AlternateContent>
      <p:sp>
        <p:nvSpPr>
          <p:cNvPr id="67" name="원호 66">
            <a:extLst>
              <a:ext uri="{FF2B5EF4-FFF2-40B4-BE49-F238E27FC236}">
                <a16:creationId xmlns:a16="http://schemas.microsoft.com/office/drawing/2014/main" id="{CE512170-DB4F-43BD-9F10-0A64E0712657}"/>
              </a:ext>
            </a:extLst>
          </p:cNvPr>
          <p:cNvSpPr/>
          <p:nvPr/>
        </p:nvSpPr>
        <p:spPr>
          <a:xfrm rot="10800000">
            <a:off x="1569991" y="4676514"/>
            <a:ext cx="7585316" cy="474535"/>
          </a:xfrm>
          <a:prstGeom prst="arc">
            <a:avLst>
              <a:gd name="adj1" fmla="val 10793916"/>
              <a:gd name="adj2" fmla="val 21594963"/>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8" name="TextBox 67">
            <a:extLst>
              <a:ext uri="{FF2B5EF4-FFF2-40B4-BE49-F238E27FC236}">
                <a16:creationId xmlns:a16="http://schemas.microsoft.com/office/drawing/2014/main" id="{0FEF9E0F-292F-4774-85DC-F4DE304B1BB8}"/>
              </a:ext>
            </a:extLst>
          </p:cNvPr>
          <p:cNvSpPr txBox="1"/>
          <p:nvPr/>
        </p:nvSpPr>
        <p:spPr>
          <a:xfrm>
            <a:off x="4965167" y="5008175"/>
            <a:ext cx="1745991" cy="307777"/>
          </a:xfrm>
          <a:prstGeom prst="rect">
            <a:avLst/>
          </a:prstGeom>
          <a:solidFill>
            <a:schemeClr val="bg1"/>
          </a:solidFill>
        </p:spPr>
        <p:txBody>
          <a:bodyPr wrap="none" rtlCol="0">
            <a:spAutoFit/>
          </a:bodyPr>
          <a:lstStyle/>
          <a:p>
            <a:pPr algn="ctr"/>
            <a:r>
              <a:rPr lang="ko-KR" altLang="en-US" sz="1400" b="1"/>
              <a:t>금융 시계열 데이터</a:t>
            </a:r>
            <a:endParaRPr lang="en-US" altLang="ko-KR" sz="1400" b="1"/>
          </a:p>
        </p:txBody>
      </p:sp>
      <p:sp>
        <p:nvSpPr>
          <p:cNvPr id="69" name="원호 68">
            <a:extLst>
              <a:ext uri="{FF2B5EF4-FFF2-40B4-BE49-F238E27FC236}">
                <a16:creationId xmlns:a16="http://schemas.microsoft.com/office/drawing/2014/main" id="{33662538-BF65-4366-838B-3C4BBBE4245E}"/>
              </a:ext>
            </a:extLst>
          </p:cNvPr>
          <p:cNvSpPr/>
          <p:nvPr/>
        </p:nvSpPr>
        <p:spPr>
          <a:xfrm>
            <a:off x="9164835" y="1254922"/>
            <a:ext cx="934856" cy="369932"/>
          </a:xfrm>
          <a:prstGeom prst="arc">
            <a:avLst>
              <a:gd name="adj1" fmla="val 10793916"/>
              <a:gd name="adj2" fmla="val 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0" name="TextBox 69">
            <a:extLst>
              <a:ext uri="{FF2B5EF4-FFF2-40B4-BE49-F238E27FC236}">
                <a16:creationId xmlns:a16="http://schemas.microsoft.com/office/drawing/2014/main" id="{02933707-7753-4FDE-819C-FBA9F12D1ED4}"/>
              </a:ext>
            </a:extLst>
          </p:cNvPr>
          <p:cNvSpPr txBox="1"/>
          <p:nvPr/>
        </p:nvSpPr>
        <p:spPr>
          <a:xfrm>
            <a:off x="9275019" y="1020330"/>
            <a:ext cx="721684" cy="400110"/>
          </a:xfrm>
          <a:prstGeom prst="rect">
            <a:avLst/>
          </a:prstGeom>
          <a:solidFill>
            <a:schemeClr val="bg1"/>
          </a:solidFill>
        </p:spPr>
        <p:txBody>
          <a:bodyPr wrap="square" rtlCol="0">
            <a:spAutoFit/>
          </a:bodyPr>
          <a:lstStyle/>
          <a:p>
            <a:pPr algn="ctr"/>
            <a:r>
              <a:rPr lang="ko-KR" altLang="en-US" sz="1000"/>
              <a:t>리밸런싱</a:t>
            </a:r>
            <a:endParaRPr lang="en-US" altLang="ko-KR" sz="1000"/>
          </a:p>
          <a:p>
            <a:pPr algn="ctr"/>
            <a:r>
              <a:rPr lang="ko-KR" altLang="en-US" sz="1000"/>
              <a:t>주기</a:t>
            </a:r>
            <a:endParaRPr lang="en-US" altLang="ko-KR" sz="1000"/>
          </a:p>
        </p:txBody>
      </p:sp>
      <p:grpSp>
        <p:nvGrpSpPr>
          <p:cNvPr id="88" name="그룹 87">
            <a:extLst>
              <a:ext uri="{FF2B5EF4-FFF2-40B4-BE49-F238E27FC236}">
                <a16:creationId xmlns:a16="http://schemas.microsoft.com/office/drawing/2014/main" id="{2035BF02-C137-4613-B0DB-67F8D953BC6E}"/>
              </a:ext>
            </a:extLst>
          </p:cNvPr>
          <p:cNvGrpSpPr/>
          <p:nvPr/>
        </p:nvGrpSpPr>
        <p:grpSpPr>
          <a:xfrm>
            <a:off x="2520109" y="4625095"/>
            <a:ext cx="948661" cy="253672"/>
            <a:chOff x="2520109" y="4625095"/>
            <a:chExt cx="948661" cy="253672"/>
          </a:xfrm>
        </p:grpSpPr>
        <p:cxnSp>
          <p:nvCxnSpPr>
            <p:cNvPr id="72" name="직선 연결선 71">
              <a:extLst>
                <a:ext uri="{FF2B5EF4-FFF2-40B4-BE49-F238E27FC236}">
                  <a16:creationId xmlns:a16="http://schemas.microsoft.com/office/drawing/2014/main" id="{9B3DAAD7-0AEA-44DB-9545-8A0259E2603A}"/>
                </a:ext>
              </a:extLst>
            </p:cNvPr>
            <p:cNvCxnSpPr>
              <a:cxnSpLocks/>
            </p:cNvCxnSpPr>
            <p:nvPr/>
          </p:nvCxnSpPr>
          <p:spPr>
            <a:xfrm>
              <a:off x="3468770" y="4625095"/>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73" name="직선 연결선 72">
              <a:extLst>
                <a:ext uri="{FF2B5EF4-FFF2-40B4-BE49-F238E27FC236}">
                  <a16:creationId xmlns:a16="http://schemas.microsoft.com/office/drawing/2014/main" id="{F29152BF-0C39-484C-885D-A59A7D720EEB}"/>
                </a:ext>
              </a:extLst>
            </p:cNvPr>
            <p:cNvCxnSpPr>
              <a:cxnSpLocks/>
            </p:cNvCxnSpPr>
            <p:nvPr/>
          </p:nvCxnSpPr>
          <p:spPr>
            <a:xfrm>
              <a:off x="2520109" y="4625095"/>
              <a:ext cx="0" cy="253672"/>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graphicFrame>
            <p:nvGraphicFramePr>
              <p:cNvPr id="74" name="표 30">
                <a:extLst>
                  <a:ext uri="{FF2B5EF4-FFF2-40B4-BE49-F238E27FC236}">
                    <a16:creationId xmlns:a16="http://schemas.microsoft.com/office/drawing/2014/main" id="{342E6527-72A8-4BE5-973C-ADFF20A4420D}"/>
                  </a:ext>
                </a:extLst>
              </p:cNvPr>
              <p:cNvGraphicFramePr>
                <a:graphicFrameLocks noGrp="1"/>
              </p:cNvGraphicFramePr>
              <p:nvPr>
                <p:extLst>
                  <p:ext uri="{D42A27DB-BD31-4B8C-83A1-F6EECF244321}">
                    <p14:modId xmlns:p14="http://schemas.microsoft.com/office/powerpoint/2010/main" val="3586924538"/>
                  </p:ext>
                </p:extLst>
              </p:nvPr>
            </p:nvGraphicFramePr>
            <p:xfrm>
              <a:off x="3473701" y="3323035"/>
              <a:ext cx="2840077" cy="358331"/>
            </p:xfrm>
            <a:graphic>
              <a:graphicData uri="http://schemas.openxmlformats.org/drawingml/2006/table">
                <a:tbl>
                  <a:tblPr firstRow="1" bandRow="1">
                    <a:tableStyleId>{5940675A-B579-460E-94D1-54222C63F5DA}</a:tableStyleId>
                  </a:tblPr>
                  <a:tblGrid>
                    <a:gridCol w="1902030">
                      <a:extLst>
                        <a:ext uri="{9D8B030D-6E8A-4147-A177-3AD203B41FA5}">
                          <a16:colId xmlns:a16="http://schemas.microsoft.com/office/drawing/2014/main" val="2024622980"/>
                        </a:ext>
                      </a:extLst>
                    </a:gridCol>
                    <a:gridCol w="938047">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𝒋</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2"/>
                                        </a:solidFill>
                                        <a:latin typeface="Cambria Math" panose="02040503050406030204" pitchFamily="18" charset="0"/>
                                      </a:rPr>
                                    </m:ctrlPr>
                                  </m:sSubPr>
                                  <m:e>
                                    <m:r>
                                      <a:rPr lang="en-US" altLang="ko-KR" sz="1600" b="1" i="1" smtClean="0">
                                        <a:solidFill>
                                          <a:schemeClr val="accent2"/>
                                        </a:solidFill>
                                        <a:latin typeface="Cambria Math" panose="02040503050406030204" pitchFamily="18" charset="0"/>
                                      </a:rPr>
                                      <m:t>𝑽</m:t>
                                    </m:r>
                                  </m:e>
                                  <m:sub>
                                    <m:r>
                                      <a:rPr lang="en-US" altLang="ko-KR" sz="1600" b="1" i="1" smtClean="0">
                                        <a:solidFill>
                                          <a:schemeClr val="accent2"/>
                                        </a:solidFill>
                                        <a:latin typeface="Cambria Math" panose="02040503050406030204" pitchFamily="18" charset="0"/>
                                      </a:rPr>
                                      <m:t>𝒋</m:t>
                                    </m:r>
                                  </m:sub>
                                </m:sSub>
                              </m:oMath>
                            </m:oMathPara>
                          </a14:m>
                          <a:endParaRPr lang="ko-KR" altLang="en-US" sz="1600" b="1" dirty="0">
                            <a:solidFill>
                              <a:srgbClr val="009999"/>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30917089"/>
                      </a:ext>
                    </a:extLst>
                  </a:tr>
                </a:tbl>
              </a:graphicData>
            </a:graphic>
          </p:graphicFrame>
        </mc:Choice>
        <mc:Fallback xmlns="">
          <p:graphicFrame>
            <p:nvGraphicFramePr>
              <p:cNvPr id="74" name="표 30">
                <a:extLst>
                  <a:ext uri="{FF2B5EF4-FFF2-40B4-BE49-F238E27FC236}">
                    <a16:creationId xmlns:a16="http://schemas.microsoft.com/office/drawing/2014/main" id="{342E6527-72A8-4BE5-973C-ADFF20A4420D}"/>
                  </a:ext>
                </a:extLst>
              </p:cNvPr>
              <p:cNvGraphicFramePr>
                <a:graphicFrameLocks noGrp="1"/>
              </p:cNvGraphicFramePr>
              <p:nvPr>
                <p:extLst>
                  <p:ext uri="{D42A27DB-BD31-4B8C-83A1-F6EECF244321}">
                    <p14:modId xmlns:p14="http://schemas.microsoft.com/office/powerpoint/2010/main" val="3586924538"/>
                  </p:ext>
                </p:extLst>
              </p:nvPr>
            </p:nvGraphicFramePr>
            <p:xfrm>
              <a:off x="3473701" y="3323035"/>
              <a:ext cx="2840077" cy="358331"/>
            </p:xfrm>
            <a:graphic>
              <a:graphicData uri="http://schemas.openxmlformats.org/drawingml/2006/table">
                <a:tbl>
                  <a:tblPr firstRow="1" bandRow="1">
                    <a:tableStyleId>{5940675A-B579-460E-94D1-54222C63F5DA}</a:tableStyleId>
                  </a:tblPr>
                  <a:tblGrid>
                    <a:gridCol w="1902030">
                      <a:extLst>
                        <a:ext uri="{9D8B030D-6E8A-4147-A177-3AD203B41FA5}">
                          <a16:colId xmlns:a16="http://schemas.microsoft.com/office/drawing/2014/main" val="2024622980"/>
                        </a:ext>
                      </a:extLst>
                    </a:gridCol>
                    <a:gridCol w="938047">
                      <a:extLst>
                        <a:ext uri="{9D8B030D-6E8A-4147-A177-3AD203B41FA5}">
                          <a16:colId xmlns:a16="http://schemas.microsoft.com/office/drawing/2014/main" val="924210448"/>
                        </a:ext>
                      </a:extLst>
                    </a:gridCol>
                  </a:tblGrid>
                  <a:tr h="358331">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6"/>
                          <a:stretch>
                            <a:fillRect l="-319" t="-1695" r="-49840" b="-6780"/>
                          </a:stretch>
                        </a:blipFill>
                      </a:tcPr>
                    </a:tc>
                    <a:tc>
                      <a:txBody>
                        <a:bodyPr/>
                        <a:lstStyle/>
                        <a:p>
                          <a:endParaRPr lang="ko-K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blipFill>
                          <a:blip r:embed="rId6"/>
                          <a:stretch>
                            <a:fillRect l="-203896" t="-1695" r="-1299" b="-6780"/>
                          </a:stretch>
                        </a:blipFill>
                      </a:tcPr>
                    </a:tc>
                    <a:extLst>
                      <a:ext uri="{0D108BD9-81ED-4DB2-BD59-A6C34878D82A}">
                        <a16:rowId xmlns:a16="http://schemas.microsoft.com/office/drawing/2014/main" val="2530917089"/>
                      </a:ext>
                    </a:extLst>
                  </a:tr>
                </a:tbl>
              </a:graphicData>
            </a:graphic>
          </p:graphicFrame>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2D2227AB-9B83-458E-B534-5C4688E06A31}"/>
                  </a:ext>
                </a:extLst>
              </p:cNvPr>
              <p:cNvSpPr txBox="1"/>
              <p:nvPr/>
            </p:nvSpPr>
            <p:spPr>
              <a:xfrm rot="18900000">
                <a:off x="6235013" y="2864416"/>
                <a:ext cx="3718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m:t>
                      </m:r>
                    </m:oMath>
                  </m:oMathPara>
                </a14:m>
                <a:endParaRPr lang="ko-KR" altLang="en-US" sz="2400"/>
              </a:p>
            </p:txBody>
          </p:sp>
        </mc:Choice>
        <mc:Fallback xmlns="">
          <p:sp>
            <p:nvSpPr>
              <p:cNvPr id="75" name="TextBox 74">
                <a:extLst>
                  <a:ext uri="{FF2B5EF4-FFF2-40B4-BE49-F238E27FC236}">
                    <a16:creationId xmlns:a16="http://schemas.microsoft.com/office/drawing/2014/main" id="{2D2227AB-9B83-458E-B534-5C4688E06A31}"/>
                  </a:ext>
                </a:extLst>
              </p:cNvPr>
              <p:cNvSpPr txBox="1">
                <a:spLocks noRot="1" noChangeAspect="1" noMove="1" noResize="1" noEditPoints="1" noAdjustHandles="1" noChangeArrowheads="1" noChangeShapeType="1" noTextEdit="1"/>
              </p:cNvSpPr>
              <p:nvPr/>
            </p:nvSpPr>
            <p:spPr>
              <a:xfrm rot="18900000">
                <a:off x="6235013" y="2864416"/>
                <a:ext cx="371897" cy="369332"/>
              </a:xfrm>
              <a:prstGeom prst="rect">
                <a:avLst/>
              </a:prstGeom>
              <a:blipFill>
                <a:blip r:embed="rId7"/>
                <a:stretch>
                  <a:fillRect/>
                </a:stretch>
              </a:blipFill>
            </p:spPr>
            <p:txBody>
              <a:bodyPr/>
              <a:lstStyle/>
              <a:p>
                <a:r>
                  <a:rPr lang="ko-KR" altLang="en-US">
                    <a:noFill/>
                  </a:rPr>
                  <a:t> </a:t>
                </a:r>
              </a:p>
            </p:txBody>
          </p:sp>
        </mc:Fallback>
      </mc:AlternateContent>
      <p:sp>
        <p:nvSpPr>
          <p:cNvPr id="76" name="원호 75">
            <a:extLst>
              <a:ext uri="{FF2B5EF4-FFF2-40B4-BE49-F238E27FC236}">
                <a16:creationId xmlns:a16="http://schemas.microsoft.com/office/drawing/2014/main" id="{904B9819-0683-41D7-975E-AF99C50BF7E7}"/>
              </a:ext>
            </a:extLst>
          </p:cNvPr>
          <p:cNvSpPr/>
          <p:nvPr/>
        </p:nvSpPr>
        <p:spPr>
          <a:xfrm>
            <a:off x="3473113" y="3169627"/>
            <a:ext cx="1897321" cy="290887"/>
          </a:xfrm>
          <a:prstGeom prst="arc">
            <a:avLst>
              <a:gd name="adj1" fmla="val 10793916"/>
              <a:gd name="adj2" fmla="val 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EA4F8C4E-7F66-4AB1-A765-27956EA2AECA}"/>
                  </a:ext>
                </a:extLst>
              </p:cNvPr>
              <p:cNvSpPr txBox="1"/>
              <p:nvPr/>
            </p:nvSpPr>
            <p:spPr>
              <a:xfrm>
                <a:off x="4048890" y="2911467"/>
                <a:ext cx="742511" cy="400110"/>
              </a:xfrm>
              <a:prstGeom prst="rect">
                <a:avLst/>
              </a:prstGeom>
              <a:solidFill>
                <a:schemeClr val="bg1"/>
              </a:solidFill>
            </p:spPr>
            <p:txBody>
              <a:bodyPr wrap="none" rtlCol="0">
                <a:spAutoFit/>
              </a:bodyPr>
              <a:lstStyle/>
              <a:p>
                <a:pPr algn="ctr"/>
                <a14:m>
                  <m:oMath xmlns:m="http://schemas.openxmlformats.org/officeDocument/2006/math">
                    <m:r>
                      <a:rPr lang="en-US" altLang="ko-KR" sz="1000" b="1" i="1" smtClean="0">
                        <a:solidFill>
                          <a:schemeClr val="tx1"/>
                        </a:solidFill>
                        <a:latin typeface="Cambria Math" panose="02040503050406030204" pitchFamily="18" charset="0"/>
                      </a:rPr>
                      <m:t>𝒋</m:t>
                    </m:r>
                  </m:oMath>
                </a14:m>
                <a:r>
                  <a:rPr lang="ko-KR" altLang="en-US" sz="1000">
                    <a:solidFill>
                      <a:schemeClr val="tx1"/>
                    </a:solidFill>
                  </a:rPr>
                  <a:t>번째</a:t>
                </a:r>
                <a:endParaRPr lang="en-US" altLang="ko-KR" sz="1000">
                  <a:solidFill>
                    <a:schemeClr val="tx1"/>
                  </a:solidFill>
                </a:endParaRPr>
              </a:p>
              <a:p>
                <a:pPr algn="ctr"/>
                <a:r>
                  <a:rPr lang="ko-KR" altLang="en-US" sz="1000">
                    <a:solidFill>
                      <a:schemeClr val="tx1"/>
                    </a:solidFill>
                  </a:rPr>
                  <a:t>학습 구간</a:t>
                </a:r>
                <a:endParaRPr lang="en-US" altLang="ko-KR" sz="1000">
                  <a:solidFill>
                    <a:schemeClr val="tx1"/>
                  </a:solidFill>
                </a:endParaRPr>
              </a:p>
            </p:txBody>
          </p:sp>
        </mc:Choice>
        <mc:Fallback xmlns="">
          <p:sp>
            <p:nvSpPr>
              <p:cNvPr id="77" name="TextBox 76">
                <a:extLst>
                  <a:ext uri="{FF2B5EF4-FFF2-40B4-BE49-F238E27FC236}">
                    <a16:creationId xmlns:a16="http://schemas.microsoft.com/office/drawing/2014/main" id="{EA4F8C4E-7F66-4AB1-A765-27956EA2AECA}"/>
                  </a:ext>
                </a:extLst>
              </p:cNvPr>
              <p:cNvSpPr txBox="1">
                <a:spLocks noRot="1" noChangeAspect="1" noMove="1" noResize="1" noEditPoints="1" noAdjustHandles="1" noChangeArrowheads="1" noChangeShapeType="1" noTextEdit="1"/>
              </p:cNvSpPr>
              <p:nvPr/>
            </p:nvSpPr>
            <p:spPr>
              <a:xfrm>
                <a:off x="4048890" y="2911467"/>
                <a:ext cx="742511" cy="400110"/>
              </a:xfrm>
              <a:prstGeom prst="rect">
                <a:avLst/>
              </a:prstGeom>
              <a:blipFill>
                <a:blip r:embed="rId8"/>
                <a:stretch>
                  <a:fillRect t="-1538" b="-6154"/>
                </a:stretch>
              </a:blipFill>
            </p:spPr>
            <p:txBody>
              <a:bodyPr/>
              <a:lstStyle/>
              <a:p>
                <a:r>
                  <a:rPr lang="ko-KR" altLang="en-US">
                    <a:noFill/>
                  </a:rPr>
                  <a:t> </a:t>
                </a:r>
              </a:p>
            </p:txBody>
          </p:sp>
        </mc:Fallback>
      </mc:AlternateContent>
      <p:sp>
        <p:nvSpPr>
          <p:cNvPr id="78" name="원호 77">
            <a:extLst>
              <a:ext uri="{FF2B5EF4-FFF2-40B4-BE49-F238E27FC236}">
                <a16:creationId xmlns:a16="http://schemas.microsoft.com/office/drawing/2014/main" id="{20486605-FF67-452C-994A-9CF554913CE9}"/>
              </a:ext>
            </a:extLst>
          </p:cNvPr>
          <p:cNvSpPr/>
          <p:nvPr/>
        </p:nvSpPr>
        <p:spPr>
          <a:xfrm>
            <a:off x="5375163" y="3188223"/>
            <a:ext cx="937749" cy="279843"/>
          </a:xfrm>
          <a:prstGeom prst="arc">
            <a:avLst>
              <a:gd name="adj1" fmla="val 10793916"/>
              <a:gd name="adj2" fmla="val 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E64B6D0-6C53-4A5F-9DE3-8A01BC488908}"/>
                  </a:ext>
                </a:extLst>
              </p:cNvPr>
              <p:cNvSpPr txBox="1"/>
              <p:nvPr/>
            </p:nvSpPr>
            <p:spPr>
              <a:xfrm>
                <a:off x="5466908" y="2911746"/>
                <a:ext cx="742511" cy="400110"/>
              </a:xfrm>
              <a:prstGeom prst="rect">
                <a:avLst/>
              </a:prstGeom>
              <a:solidFill>
                <a:schemeClr val="bg1"/>
              </a:solidFill>
            </p:spPr>
            <p:txBody>
              <a:bodyPr wrap="none" rtlCol="0">
                <a:spAutoFit/>
              </a:bodyPr>
              <a:lstStyle/>
              <a:p>
                <a:pPr algn="ctr"/>
                <a14:m>
                  <m:oMath xmlns:m="http://schemas.openxmlformats.org/officeDocument/2006/math">
                    <m:r>
                      <a:rPr lang="en-US" altLang="ko-KR" sz="1000" b="1" i="1" smtClean="0">
                        <a:solidFill>
                          <a:schemeClr val="tx1"/>
                        </a:solidFill>
                        <a:latin typeface="Cambria Math" panose="02040503050406030204" pitchFamily="18" charset="0"/>
                      </a:rPr>
                      <m:t>𝒋</m:t>
                    </m:r>
                  </m:oMath>
                </a14:m>
                <a:r>
                  <a:rPr lang="ko-KR" altLang="en-US" sz="1000">
                    <a:solidFill>
                      <a:schemeClr val="tx1"/>
                    </a:solidFill>
                  </a:rPr>
                  <a:t>번째</a:t>
                </a:r>
                <a:br>
                  <a:rPr lang="en-US" altLang="ko-KR" sz="1000">
                    <a:solidFill>
                      <a:schemeClr val="tx1"/>
                    </a:solidFill>
                  </a:rPr>
                </a:br>
                <a:r>
                  <a:rPr lang="ko-KR" altLang="en-US" sz="1000">
                    <a:solidFill>
                      <a:schemeClr val="tx1"/>
                    </a:solidFill>
                  </a:rPr>
                  <a:t>검증 구간</a:t>
                </a:r>
                <a:endParaRPr lang="en-US" altLang="ko-KR" sz="1000">
                  <a:solidFill>
                    <a:schemeClr val="tx1"/>
                  </a:solidFill>
                </a:endParaRPr>
              </a:p>
            </p:txBody>
          </p:sp>
        </mc:Choice>
        <mc:Fallback xmlns="">
          <p:sp>
            <p:nvSpPr>
              <p:cNvPr id="79" name="TextBox 78">
                <a:extLst>
                  <a:ext uri="{FF2B5EF4-FFF2-40B4-BE49-F238E27FC236}">
                    <a16:creationId xmlns:a16="http://schemas.microsoft.com/office/drawing/2014/main" id="{5E64B6D0-6C53-4A5F-9DE3-8A01BC488908}"/>
                  </a:ext>
                </a:extLst>
              </p:cNvPr>
              <p:cNvSpPr txBox="1">
                <a:spLocks noRot="1" noChangeAspect="1" noMove="1" noResize="1" noEditPoints="1" noAdjustHandles="1" noChangeArrowheads="1" noChangeShapeType="1" noTextEdit="1"/>
              </p:cNvSpPr>
              <p:nvPr/>
            </p:nvSpPr>
            <p:spPr>
              <a:xfrm>
                <a:off x="5466908" y="2911746"/>
                <a:ext cx="742511" cy="400110"/>
              </a:xfrm>
              <a:prstGeom prst="rect">
                <a:avLst/>
              </a:prstGeom>
              <a:blipFill>
                <a:blip r:embed="rId9"/>
                <a:stretch>
                  <a:fillRect t="-1538" b="-615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80" name="표 30">
                <a:extLst>
                  <a:ext uri="{FF2B5EF4-FFF2-40B4-BE49-F238E27FC236}">
                    <a16:creationId xmlns:a16="http://schemas.microsoft.com/office/drawing/2014/main" id="{77CE2D2A-4D83-4A34-A4EB-6F46F7701CA0}"/>
                  </a:ext>
                </a:extLst>
              </p:cNvPr>
              <p:cNvGraphicFramePr>
                <a:graphicFrameLocks noGrp="1"/>
              </p:cNvGraphicFramePr>
              <p:nvPr>
                <p:extLst>
                  <p:ext uri="{D42A27DB-BD31-4B8C-83A1-F6EECF244321}">
                    <p14:modId xmlns:p14="http://schemas.microsoft.com/office/powerpoint/2010/main" val="1149372781"/>
                  </p:ext>
                </p:extLst>
              </p:nvPr>
            </p:nvGraphicFramePr>
            <p:xfrm>
              <a:off x="5361626" y="2446779"/>
              <a:ext cx="2849784" cy="335280"/>
            </p:xfrm>
            <a:graphic>
              <a:graphicData uri="http://schemas.openxmlformats.org/drawingml/2006/table">
                <a:tbl>
                  <a:tblPr firstRow="1" bandRow="1">
                    <a:tableStyleId>{5940675A-B579-460E-94D1-54222C63F5DA}</a:tableStyleId>
                  </a:tblPr>
                  <a:tblGrid>
                    <a:gridCol w="1900480">
                      <a:extLst>
                        <a:ext uri="{9D8B030D-6E8A-4147-A177-3AD203B41FA5}">
                          <a16:colId xmlns:a16="http://schemas.microsoft.com/office/drawing/2014/main" val="2024622980"/>
                        </a:ext>
                      </a:extLst>
                    </a:gridCol>
                    <a:gridCol w="949304">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𝟐</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2"/>
                                        </a:solidFill>
                                        <a:latin typeface="Cambria Math" panose="02040503050406030204" pitchFamily="18" charset="0"/>
                                      </a:rPr>
                                    </m:ctrlPr>
                                  </m:sSubPr>
                                  <m:e>
                                    <m:r>
                                      <a:rPr lang="en-US" altLang="ko-KR" sz="1600" b="1" i="1" smtClean="0">
                                        <a:solidFill>
                                          <a:schemeClr val="accent2"/>
                                        </a:solidFill>
                                        <a:latin typeface="Cambria Math" panose="02040503050406030204" pitchFamily="18" charset="0"/>
                                      </a:rPr>
                                      <m:t>𝑽</m:t>
                                    </m:r>
                                  </m:e>
                                  <m:sub>
                                    <m:r>
                                      <a:rPr lang="en-US" altLang="ko-KR" sz="1600" b="1" i="1" smtClean="0">
                                        <a:solidFill>
                                          <a:schemeClr val="accent2"/>
                                        </a:solidFill>
                                        <a:latin typeface="Cambria Math" panose="02040503050406030204" pitchFamily="18" charset="0"/>
                                      </a:rPr>
                                      <m:t>𝟐</m:t>
                                    </m:r>
                                  </m:sub>
                                </m:sSub>
                              </m:oMath>
                            </m:oMathPara>
                          </a14:m>
                          <a:endParaRPr lang="ko-KR" altLang="en-US" sz="1600" b="1" dirty="0">
                            <a:solidFill>
                              <a:srgbClr val="009999"/>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30917089"/>
                      </a:ext>
                    </a:extLst>
                  </a:tr>
                </a:tbl>
              </a:graphicData>
            </a:graphic>
          </p:graphicFrame>
        </mc:Choice>
        <mc:Fallback xmlns="">
          <p:graphicFrame>
            <p:nvGraphicFramePr>
              <p:cNvPr id="80" name="표 30">
                <a:extLst>
                  <a:ext uri="{FF2B5EF4-FFF2-40B4-BE49-F238E27FC236}">
                    <a16:creationId xmlns:a16="http://schemas.microsoft.com/office/drawing/2014/main" id="{77CE2D2A-4D83-4A34-A4EB-6F46F7701CA0}"/>
                  </a:ext>
                </a:extLst>
              </p:cNvPr>
              <p:cNvGraphicFramePr>
                <a:graphicFrameLocks noGrp="1"/>
              </p:cNvGraphicFramePr>
              <p:nvPr>
                <p:extLst>
                  <p:ext uri="{D42A27DB-BD31-4B8C-83A1-F6EECF244321}">
                    <p14:modId xmlns:p14="http://schemas.microsoft.com/office/powerpoint/2010/main" val="1149372781"/>
                  </p:ext>
                </p:extLst>
              </p:nvPr>
            </p:nvGraphicFramePr>
            <p:xfrm>
              <a:off x="5361626" y="2446779"/>
              <a:ext cx="2849784" cy="335280"/>
            </p:xfrm>
            <a:graphic>
              <a:graphicData uri="http://schemas.openxmlformats.org/drawingml/2006/table">
                <a:tbl>
                  <a:tblPr firstRow="1" bandRow="1">
                    <a:tableStyleId>{5940675A-B579-460E-94D1-54222C63F5DA}</a:tableStyleId>
                  </a:tblPr>
                  <a:tblGrid>
                    <a:gridCol w="1900480">
                      <a:extLst>
                        <a:ext uri="{9D8B030D-6E8A-4147-A177-3AD203B41FA5}">
                          <a16:colId xmlns:a16="http://schemas.microsoft.com/office/drawing/2014/main" val="2024622980"/>
                        </a:ext>
                      </a:extLst>
                    </a:gridCol>
                    <a:gridCol w="949304">
                      <a:extLst>
                        <a:ext uri="{9D8B030D-6E8A-4147-A177-3AD203B41FA5}">
                          <a16:colId xmlns:a16="http://schemas.microsoft.com/office/drawing/2014/main" val="924210448"/>
                        </a:ext>
                      </a:extLst>
                    </a:gridCol>
                  </a:tblGrid>
                  <a:tr h="335280">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0"/>
                          <a:stretch>
                            <a:fillRect l="-319" t="-1786" r="-50479" b="-3571"/>
                          </a:stretch>
                        </a:blipFill>
                      </a:tcPr>
                    </a:tc>
                    <a:tc>
                      <a:txBody>
                        <a:bodyPr/>
                        <a:lstStyle/>
                        <a:p>
                          <a:endParaRPr lang="ko-K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blipFill>
                          <a:blip r:embed="rId10"/>
                          <a:stretch>
                            <a:fillRect l="-201282" t="-1786" r="-1282" b="-3571"/>
                          </a:stretch>
                        </a:blipFill>
                      </a:tcPr>
                    </a:tc>
                    <a:extLst>
                      <a:ext uri="{0D108BD9-81ED-4DB2-BD59-A6C34878D82A}">
                        <a16:rowId xmlns:a16="http://schemas.microsoft.com/office/drawing/2014/main" val="2530917089"/>
                      </a:ext>
                    </a:extLst>
                  </a:tr>
                </a:tbl>
              </a:graphicData>
            </a:graphic>
          </p:graphicFrame>
        </mc:Fallback>
      </mc:AlternateContent>
      <p:grpSp>
        <p:nvGrpSpPr>
          <p:cNvPr id="89" name="그룹 88">
            <a:extLst>
              <a:ext uri="{FF2B5EF4-FFF2-40B4-BE49-F238E27FC236}">
                <a16:creationId xmlns:a16="http://schemas.microsoft.com/office/drawing/2014/main" id="{AE50B586-7464-46A1-B0A5-616E35A84C05}"/>
              </a:ext>
            </a:extLst>
          </p:cNvPr>
          <p:cNvGrpSpPr/>
          <p:nvPr/>
        </p:nvGrpSpPr>
        <p:grpSpPr>
          <a:xfrm>
            <a:off x="1569991" y="4625095"/>
            <a:ext cx="948661" cy="253672"/>
            <a:chOff x="1569991" y="4625095"/>
            <a:chExt cx="948661" cy="253672"/>
          </a:xfrm>
        </p:grpSpPr>
        <p:cxnSp>
          <p:nvCxnSpPr>
            <p:cNvPr id="82" name="직선 연결선 81">
              <a:extLst>
                <a:ext uri="{FF2B5EF4-FFF2-40B4-BE49-F238E27FC236}">
                  <a16:creationId xmlns:a16="http://schemas.microsoft.com/office/drawing/2014/main" id="{AAD744C7-0E33-4309-A6E7-0B767BCAE479}"/>
                </a:ext>
              </a:extLst>
            </p:cNvPr>
            <p:cNvCxnSpPr>
              <a:cxnSpLocks/>
            </p:cNvCxnSpPr>
            <p:nvPr/>
          </p:nvCxnSpPr>
          <p:spPr>
            <a:xfrm>
              <a:off x="2518652" y="4625095"/>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83" name="직선 연결선 82">
              <a:extLst>
                <a:ext uri="{FF2B5EF4-FFF2-40B4-BE49-F238E27FC236}">
                  <a16:creationId xmlns:a16="http://schemas.microsoft.com/office/drawing/2014/main" id="{7834096A-ECC0-4B65-8E8F-122AB5A67F0B}"/>
                </a:ext>
              </a:extLst>
            </p:cNvPr>
            <p:cNvCxnSpPr>
              <a:cxnSpLocks/>
            </p:cNvCxnSpPr>
            <p:nvPr/>
          </p:nvCxnSpPr>
          <p:spPr>
            <a:xfrm>
              <a:off x="1569991" y="4625095"/>
              <a:ext cx="0" cy="253672"/>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0114EB1-73E5-4BCE-8555-3F81713BE9CF}"/>
                  </a:ext>
                </a:extLst>
              </p:cNvPr>
              <p:cNvSpPr txBox="1"/>
              <p:nvPr/>
            </p:nvSpPr>
            <p:spPr>
              <a:xfrm>
                <a:off x="575329" y="1055639"/>
                <a:ext cx="3651834" cy="1622239"/>
              </a:xfrm>
              <a:prstGeom prst="rect">
                <a:avLst/>
              </a:prstGeom>
              <a:noFill/>
              <a:ln>
                <a:solidFill>
                  <a:schemeClr val="tx2"/>
                </a:solidFill>
              </a:ln>
            </p:spPr>
            <p:txBody>
              <a:bodyPr wrap="none" rtlCol="0">
                <a:spAutoFit/>
              </a:bodyPr>
              <a:lstStyle/>
              <a:p>
                <a:pPr marL="285750" indent="-285750">
                  <a:buFont typeface="Arial" panose="020B0604020202020204" pitchFamily="34" charset="0"/>
                  <a:buChar char="•"/>
                </a:pPr>
                <a:r>
                  <a:rPr lang="en-US" altLang="ko-KR" sz="2400" b="1" dirty="0">
                    <a:latin typeface="+mj-ea"/>
                    <a:ea typeface="+mj-ea"/>
                  </a:rPr>
                  <a:t>Notations</a:t>
                </a:r>
                <a:br>
                  <a:rPr lang="en-US" altLang="ko-KR" sz="2400" b="1" i="1" dirty="0">
                    <a:latin typeface="Cambria Math" panose="02040503050406030204" pitchFamily="18" charset="0"/>
                  </a:rPr>
                </a:br>
                <a14:m>
                  <m:oMath xmlns:m="http://schemas.openxmlformats.org/officeDocument/2006/math">
                    <m:r>
                      <a:rPr lang="en-US" altLang="ko-KR" b="1" i="1" smtClean="0">
                        <a:latin typeface="Cambria Math" panose="02040503050406030204" pitchFamily="18" charset="0"/>
                      </a:rPr>
                      <m:t>𝒎</m:t>
                    </m:r>
                  </m:oMath>
                </a14:m>
                <a:r>
                  <a:rPr lang="en-US" altLang="ko-KR" dirty="0">
                    <a:latin typeface="Cambria Math" panose="02040503050406030204" pitchFamily="18" charset="0"/>
                  </a:rPr>
                  <a:t>: </a:t>
                </a:r>
                <a:r>
                  <a:rPr lang="ko-KR" altLang="en-US" dirty="0">
                    <a:latin typeface="Cambria Math" panose="02040503050406030204" pitchFamily="18" charset="0"/>
                  </a:rPr>
                  <a:t>검증 데이터의 개수</a:t>
                </a:r>
                <a:br>
                  <a:rPr lang="en-US" altLang="ko-KR" b="1" i="1" dirty="0">
                    <a:latin typeface="Cambria Math" panose="02040503050406030204" pitchFamily="18" charset="0"/>
                  </a:rPr>
                </a:br>
                <a14:m>
                  <m:oMath xmlns:m="http://schemas.openxmlformats.org/officeDocument/2006/math">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𝑻</m:t>
                        </m:r>
                      </m:e>
                      <m:sub>
                        <m:r>
                          <a:rPr lang="en-US" altLang="ko-KR" b="1" i="1" smtClean="0">
                            <a:latin typeface="Cambria Math" panose="02040503050406030204" pitchFamily="18" charset="0"/>
                          </a:rPr>
                          <m:t>𝒋</m:t>
                        </m:r>
                      </m:sub>
                    </m:sSub>
                  </m:oMath>
                </a14:m>
                <a:r>
                  <a:rPr lang="en-US" altLang="ko-KR" dirty="0"/>
                  <a:t>: </a:t>
                </a:r>
                <a14:m>
                  <m:oMath xmlns:m="http://schemas.openxmlformats.org/officeDocument/2006/math">
                    <m:r>
                      <a:rPr lang="en-US" altLang="ko-KR" b="0" i="1">
                        <a:latin typeface="Cambria Math" panose="02040503050406030204" pitchFamily="18" charset="0"/>
                      </a:rPr>
                      <m:t>𝑗</m:t>
                    </m:r>
                  </m:oMath>
                </a14:m>
                <a:r>
                  <a:rPr lang="ko-KR" altLang="en-US" dirty="0"/>
                  <a:t>번째 학습 구간 </a:t>
                </a:r>
                <a14:m>
                  <m:oMath xmlns:m="http://schemas.openxmlformats.org/officeDocument/2006/math">
                    <m:d>
                      <m:dPr>
                        <m:ctrlPr>
                          <a:rPr lang="en-US" altLang="ko-KR" b="0" i="1" smtClean="0">
                            <a:latin typeface="Cambria Math" panose="02040503050406030204" pitchFamily="18" charset="0"/>
                          </a:rPr>
                        </m:ctrlPr>
                      </m:dPr>
                      <m:e>
                        <m:r>
                          <a:rPr lang="en-US" altLang="ko-KR" b="0" i="0" smtClean="0">
                            <a:latin typeface="Cambria Math" panose="02040503050406030204" pitchFamily="18" charset="0"/>
                          </a:rPr>
                          <m:t>0≤</m:t>
                        </m:r>
                        <m:r>
                          <a:rPr lang="en-US" altLang="ko-KR" b="0" i="1">
                            <a:latin typeface="Cambria Math" panose="02040503050406030204" pitchFamily="18" charset="0"/>
                          </a:rPr>
                          <m:t>𝑗</m:t>
                        </m:r>
                        <m:r>
                          <a:rPr lang="en-US" altLang="ko-KR" b="0" i="1" smtClean="0">
                            <a:latin typeface="Cambria Math" panose="02040503050406030204" pitchFamily="18" charset="0"/>
                          </a:rPr>
                          <m:t>≤</m:t>
                        </m:r>
                        <m:r>
                          <a:rPr lang="en-US" altLang="ko-KR" b="0" i="1" smtClean="0">
                            <a:latin typeface="Cambria Math" panose="02040503050406030204" pitchFamily="18" charset="0"/>
                          </a:rPr>
                          <m:t>𝑚</m:t>
                        </m:r>
                      </m:e>
                    </m:d>
                  </m:oMath>
                </a14:m>
                <a:br>
                  <a:rPr lang="en-US" altLang="ko-KR" dirty="0"/>
                </a:br>
                <a14:m>
                  <m:oMath xmlns:m="http://schemas.openxmlformats.org/officeDocument/2006/math">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𝑽</m:t>
                        </m:r>
                      </m:e>
                      <m:sub>
                        <m:r>
                          <a:rPr lang="en-US" altLang="ko-KR" b="1" i="1" smtClean="0">
                            <a:latin typeface="Cambria Math" panose="02040503050406030204" pitchFamily="18" charset="0"/>
                          </a:rPr>
                          <m:t>𝒋</m:t>
                        </m:r>
                      </m:sub>
                    </m:sSub>
                  </m:oMath>
                </a14:m>
                <a:r>
                  <a:rPr lang="en-US" altLang="ko-KR" dirty="0"/>
                  <a:t>: </a:t>
                </a:r>
                <a14:m>
                  <m:oMath xmlns:m="http://schemas.openxmlformats.org/officeDocument/2006/math">
                    <m:r>
                      <a:rPr lang="en-US" altLang="ko-KR" b="0" i="1">
                        <a:latin typeface="Cambria Math" panose="02040503050406030204" pitchFamily="18" charset="0"/>
                      </a:rPr>
                      <m:t>𝑗</m:t>
                    </m:r>
                  </m:oMath>
                </a14:m>
                <a:r>
                  <a:rPr lang="ko-KR" altLang="en-US" dirty="0"/>
                  <a:t>번째 검증 구간 </a:t>
                </a:r>
                <a14:m>
                  <m:oMath xmlns:m="http://schemas.openxmlformats.org/officeDocument/2006/math">
                    <m:d>
                      <m:dPr>
                        <m:ctrlPr>
                          <a:rPr lang="en-US" altLang="ko-KR" b="0" i="1">
                            <a:latin typeface="Cambria Math" panose="02040503050406030204" pitchFamily="18" charset="0"/>
                          </a:rPr>
                        </m:ctrlPr>
                      </m:dPr>
                      <m:e>
                        <m:r>
                          <a:rPr lang="en-US" altLang="ko-KR" b="0" i="1">
                            <a:latin typeface="Cambria Math" panose="02040503050406030204" pitchFamily="18" charset="0"/>
                          </a:rPr>
                          <m:t>0</m:t>
                        </m:r>
                        <m:r>
                          <a:rPr lang="en-US" altLang="ko-KR" b="0">
                            <a:latin typeface="Cambria Math" panose="02040503050406030204" pitchFamily="18" charset="0"/>
                          </a:rPr>
                          <m:t>≤</m:t>
                        </m:r>
                        <m:r>
                          <a:rPr lang="en-US" altLang="ko-KR" b="0" i="1">
                            <a:latin typeface="Cambria Math" panose="02040503050406030204" pitchFamily="18" charset="0"/>
                          </a:rPr>
                          <m:t>𝑗</m:t>
                        </m:r>
                        <m:r>
                          <a:rPr lang="en-US" altLang="ko-KR" b="0" i="1">
                            <a:latin typeface="Cambria Math" panose="02040503050406030204" pitchFamily="18" charset="0"/>
                          </a:rPr>
                          <m:t>≤</m:t>
                        </m:r>
                        <m:r>
                          <a:rPr lang="en-US" altLang="ko-KR" b="0" i="1">
                            <a:latin typeface="Cambria Math" panose="02040503050406030204" pitchFamily="18" charset="0"/>
                          </a:rPr>
                          <m:t>𝑚</m:t>
                        </m:r>
                      </m:e>
                    </m:d>
                  </m:oMath>
                </a14:m>
                <a:br>
                  <a:rPr lang="en-US" altLang="ko-KR" b="0" i="1" dirty="0">
                    <a:latin typeface="Cambria Math" panose="02040503050406030204" pitchFamily="18" charset="0"/>
                  </a:rPr>
                </a:br>
                <a14:m>
                  <m:oMath xmlns:m="http://schemas.openxmlformats.org/officeDocument/2006/math">
                    <m:r>
                      <a:rPr lang="en-US" altLang="ko-KR" b="1" i="1" smtClean="0">
                        <a:latin typeface="Cambria Math" panose="02040503050406030204" pitchFamily="18" charset="0"/>
                      </a:rPr>
                      <m:t>𝑻𝒆𝒔𝒕</m:t>
                    </m:r>
                  </m:oMath>
                </a14:m>
                <a:r>
                  <a:rPr lang="en-US" altLang="ko-KR" dirty="0"/>
                  <a:t>: </a:t>
                </a:r>
                <a:r>
                  <a:rPr lang="ko-KR" altLang="en-US" dirty="0"/>
                  <a:t>테스트 구간</a:t>
                </a:r>
                <a:endParaRPr lang="en-US" altLang="ko-KR" dirty="0"/>
              </a:p>
            </p:txBody>
          </p:sp>
        </mc:Choice>
        <mc:Fallback xmlns="">
          <p:sp>
            <p:nvSpPr>
              <p:cNvPr id="5" name="TextBox 4">
                <a:extLst>
                  <a:ext uri="{FF2B5EF4-FFF2-40B4-BE49-F238E27FC236}">
                    <a16:creationId xmlns:a16="http://schemas.microsoft.com/office/drawing/2014/main" id="{C0114EB1-73E5-4BCE-8555-3F81713BE9CF}"/>
                  </a:ext>
                </a:extLst>
              </p:cNvPr>
              <p:cNvSpPr txBox="1">
                <a:spLocks noRot="1" noChangeAspect="1" noMove="1" noResize="1" noEditPoints="1" noAdjustHandles="1" noChangeArrowheads="1" noChangeShapeType="1" noTextEdit="1"/>
              </p:cNvSpPr>
              <p:nvPr/>
            </p:nvSpPr>
            <p:spPr>
              <a:xfrm>
                <a:off x="575329" y="1055639"/>
                <a:ext cx="3651834" cy="1622239"/>
              </a:xfrm>
              <a:prstGeom prst="rect">
                <a:avLst/>
              </a:prstGeom>
              <a:blipFill>
                <a:blip r:embed="rId11"/>
                <a:stretch>
                  <a:fillRect l="-1997" t="-2612" b="-4851"/>
                </a:stretch>
              </a:blipFill>
              <a:ln>
                <a:solidFill>
                  <a:schemeClr val="tx2"/>
                </a:solidFill>
              </a:ln>
            </p:spPr>
            <p:txBody>
              <a:bodyPr/>
              <a:lstStyle/>
              <a:p>
                <a:r>
                  <a:rPr lang="ko-KR" altLang="en-US">
                    <a:noFill/>
                  </a:rPr>
                  <a:t> </a:t>
                </a:r>
              </a:p>
            </p:txBody>
          </p:sp>
        </mc:Fallback>
      </mc:AlternateContent>
      <p:sp>
        <p:nvSpPr>
          <p:cNvPr id="90" name="TextBox 89">
            <a:extLst>
              <a:ext uri="{FF2B5EF4-FFF2-40B4-BE49-F238E27FC236}">
                <a16:creationId xmlns:a16="http://schemas.microsoft.com/office/drawing/2014/main" id="{2C7F7080-76DF-4A5E-878B-CD77905FED2C}"/>
              </a:ext>
            </a:extLst>
          </p:cNvPr>
          <p:cNvSpPr txBox="1"/>
          <p:nvPr/>
        </p:nvSpPr>
        <p:spPr>
          <a:xfrm>
            <a:off x="4523601" y="5790900"/>
            <a:ext cx="3013967" cy="369332"/>
          </a:xfrm>
          <a:prstGeom prst="rect">
            <a:avLst/>
          </a:prstGeom>
          <a:noFill/>
        </p:spPr>
        <p:txBody>
          <a:bodyPr wrap="none" rtlCol="0">
            <a:spAutoFit/>
          </a:bodyPr>
          <a:lstStyle/>
          <a:p>
            <a:r>
              <a:rPr lang="ko-KR" altLang="en-US" b="1">
                <a:latin typeface="+mj-ea"/>
                <a:ea typeface="+mj-ea"/>
              </a:rPr>
              <a:t>그림 </a:t>
            </a:r>
            <a:r>
              <a:rPr lang="en-US" altLang="ko-KR" b="1">
                <a:latin typeface="+mj-ea"/>
                <a:ea typeface="+mj-ea"/>
              </a:rPr>
              <a:t>5. </a:t>
            </a:r>
            <a:r>
              <a:rPr lang="ko-KR" altLang="en-US" b="1">
                <a:latin typeface="+mj-ea"/>
                <a:ea typeface="+mj-ea"/>
              </a:rPr>
              <a:t>학습 데이터 구성도</a:t>
            </a:r>
          </a:p>
        </p:txBody>
      </p:sp>
    </p:spTree>
    <p:extLst>
      <p:ext uri="{BB962C8B-B14F-4D97-AF65-F5344CB8AC3E}">
        <p14:creationId xmlns:p14="http://schemas.microsoft.com/office/powerpoint/2010/main" val="1137703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lang="en-US" altLang="ko-KR" b="1" dirty="0">
                <a:latin typeface="+mj-ea"/>
              </a:rPr>
              <a:t>3. </a:t>
            </a:r>
            <a:r>
              <a:rPr lang="ko-KR" altLang="en-US" b="1" dirty="0">
                <a:latin typeface="+mj-ea"/>
              </a:rPr>
              <a:t>제안 방법</a:t>
            </a: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0" y="7018"/>
                <a:ext cx="11308360" cy="1820411"/>
              </a:xfrm>
              <a:solidFill>
                <a:schemeClr val="bg1"/>
              </a:solidFill>
            </p:spPr>
            <p:txBody>
              <a:bodyPr>
                <a:normAutofit/>
              </a:bodyPr>
              <a:lstStyle/>
              <a:p>
                <a:pPr marL="72000" lvl="2" indent="0">
                  <a:lnSpc>
                    <a:spcPct val="100000"/>
                  </a:lnSpc>
                  <a:buNone/>
                </a:pPr>
                <a:r>
                  <a:rPr lang="en-US" altLang="ko-KR" sz="2400" b="1" dirty="0">
                    <a:solidFill>
                      <a:schemeClr val="tx1"/>
                    </a:solidFill>
                    <a:latin typeface="+mj-ea"/>
                    <a:ea typeface="+mj-ea"/>
                  </a:rPr>
                  <a:t>3.4 </a:t>
                </a:r>
                <a:r>
                  <a:rPr lang="ko-KR" altLang="en-US" sz="2400" b="1" dirty="0">
                    <a:solidFill>
                      <a:schemeClr val="tx1"/>
                    </a:solidFill>
                    <a:latin typeface="+mj-ea"/>
                    <a:ea typeface="+mj-ea"/>
                  </a:rPr>
                  <a:t>앙상블 학습 알고리즘</a:t>
                </a:r>
                <a:endParaRPr lang="en-US" altLang="ko-KR" sz="1800" b="1" dirty="0">
                  <a:solidFill>
                    <a:schemeClr val="tx1"/>
                  </a:solidFill>
                  <a:latin typeface="+mj-ea"/>
                  <a:ea typeface="+mj-ea"/>
                </a:endParaRPr>
              </a:p>
              <a:p>
                <a:pPr marL="540000" lvl="3" indent="-360000">
                  <a:lnSpc>
                    <a:spcPct val="150000"/>
                  </a:lnSpc>
                  <a:buFont typeface="+mj-lt"/>
                  <a:buAutoNum type="arabicParenR"/>
                </a:pPr>
                <a:r>
                  <a:rPr lang="en-US" altLang="ko-KR" sz="1800" b="1" dirty="0">
                    <a:latin typeface="+mj-ea"/>
                    <a:ea typeface="+mj-ea"/>
                    <a:cs typeface="KoPubWorld돋움체 Medium" panose="00000600000000000000" pitchFamily="2" charset="-127"/>
                  </a:rPr>
                  <a:t>1</a:t>
                </a:r>
                <a:r>
                  <a:rPr lang="ko-KR" altLang="en-US" sz="1800" b="1" dirty="0">
                    <a:latin typeface="+mj-ea"/>
                    <a:ea typeface="+mj-ea"/>
                    <a:cs typeface="KoPubWorld돋움체 Medium" panose="00000600000000000000" pitchFamily="2" charset="-127"/>
                  </a:rPr>
                  <a:t>단계 </a:t>
                </a:r>
                <a:r>
                  <a:rPr lang="en-US" altLang="ko-KR" sz="1800" b="1" dirty="0">
                    <a:latin typeface="+mj-ea"/>
                    <a:ea typeface="+mj-ea"/>
                    <a:cs typeface="KoPubWorld돋움체 Medium" panose="00000600000000000000" pitchFamily="2" charset="-127"/>
                  </a:rPr>
                  <a:t>– </a:t>
                </a:r>
                <a:r>
                  <a:rPr lang="ko-KR" altLang="en-US" sz="1800" b="1" dirty="0">
                    <a:latin typeface="+mj-ea"/>
                    <a:ea typeface="+mj-ea"/>
                    <a:cs typeface="KoPubWorld돋움체 Medium" panose="00000600000000000000" pitchFamily="2" charset="-127"/>
                  </a:rPr>
                  <a:t>가중치 계산</a:t>
                </a:r>
                <a:br>
                  <a:rPr lang="en-US" altLang="ko-KR" sz="1600" b="1" dirty="0">
                    <a:latin typeface="+mj-ea"/>
                    <a:ea typeface="+mj-ea"/>
                    <a:cs typeface="KoPubWorld돋움체 Medium" panose="00000600000000000000" pitchFamily="2" charset="-127"/>
                  </a:rPr>
                </a:br>
                <a14:m>
                  <m:oMath xmlns:m="http://schemas.openxmlformats.org/officeDocument/2006/math">
                    <m:r>
                      <a:rPr lang="en-US" altLang="ko-KR" sz="1600" b="0" i="1" smtClean="0">
                        <a:latin typeface="Cambria Math" panose="02040503050406030204" pitchFamily="18" charset="0"/>
                        <a:ea typeface="+mj-ea"/>
                        <a:cs typeface="KoPubWorld돋움체 Medium" panose="00000600000000000000" pitchFamily="2" charset="-127"/>
                      </a:rPr>
                      <m:t>𝑛</m:t>
                    </m:r>
                  </m:oMath>
                </a14:m>
                <a:r>
                  <a:rPr lang="ko-KR" altLang="en-US" sz="1600" dirty="0">
                    <a:solidFill>
                      <a:schemeClr val="tx1"/>
                    </a:solidFill>
                    <a:latin typeface="+mj-ea"/>
                    <a:ea typeface="+mj-ea"/>
                  </a:rPr>
                  <a:t>개의 학습변수</a:t>
                </a:r>
                <a:r>
                  <a:rPr lang="en-US" altLang="ko-KR" sz="1600" dirty="0">
                    <a:solidFill>
                      <a:schemeClr val="tx1"/>
                    </a:solidFill>
                    <a:latin typeface="+mj-ea"/>
                    <a:ea typeface="+mj-ea"/>
                  </a:rPr>
                  <a:t> </a:t>
                </a:r>
                <a14:m>
                  <m:oMath xmlns:m="http://schemas.openxmlformats.org/officeDocument/2006/math">
                    <m:sSub>
                      <m:sSubPr>
                        <m:ctrlPr>
                          <a:rPr lang="en-US" altLang="ko-KR" sz="1600" b="0" i="1" smtClean="0">
                            <a:solidFill>
                              <a:schemeClr val="tx1"/>
                            </a:solidFill>
                            <a:latin typeface="Cambria Math" panose="02040503050406030204" pitchFamily="18" charset="0"/>
                            <a:ea typeface="+mj-ea"/>
                          </a:rPr>
                        </m:ctrlPr>
                      </m:sSubPr>
                      <m:e>
                        <m:r>
                          <a:rPr lang="en-US" altLang="ko-KR" sz="1600" b="0" i="1" smtClean="0">
                            <a:solidFill>
                              <a:schemeClr val="tx1"/>
                            </a:solidFill>
                            <a:latin typeface="Cambria Math" panose="02040503050406030204" pitchFamily="18" charset="0"/>
                            <a:ea typeface="+mj-ea"/>
                          </a:rPr>
                          <m:t>𝑃</m:t>
                        </m:r>
                      </m:e>
                      <m:sub>
                        <m:r>
                          <a:rPr lang="en-US" altLang="ko-KR" sz="1600" b="0" i="1" smtClean="0">
                            <a:solidFill>
                              <a:schemeClr val="tx1"/>
                            </a:solidFill>
                            <a:latin typeface="Cambria Math" panose="02040503050406030204" pitchFamily="18" charset="0"/>
                            <a:ea typeface="+mj-ea"/>
                          </a:rPr>
                          <m:t>1</m:t>
                        </m:r>
                      </m:sub>
                    </m:sSub>
                    <m:r>
                      <a:rPr lang="en-US" altLang="ko-KR" sz="1600" b="0" i="1" smtClean="0">
                        <a:solidFill>
                          <a:schemeClr val="tx1"/>
                        </a:solidFill>
                        <a:latin typeface="Cambria Math" panose="02040503050406030204" pitchFamily="18" charset="0"/>
                        <a:ea typeface="+mj-ea"/>
                      </a:rPr>
                      <m:t>, …, </m:t>
                    </m:r>
                    <m:sSub>
                      <m:sSubPr>
                        <m:ctrlPr>
                          <a:rPr lang="en-US" altLang="ko-KR" sz="1600" b="0" i="1" smtClean="0">
                            <a:solidFill>
                              <a:schemeClr val="tx1"/>
                            </a:solidFill>
                            <a:latin typeface="Cambria Math" panose="02040503050406030204" pitchFamily="18" charset="0"/>
                            <a:ea typeface="+mj-ea"/>
                          </a:rPr>
                        </m:ctrlPr>
                      </m:sSubPr>
                      <m:e>
                        <m:r>
                          <a:rPr lang="en-US" altLang="ko-KR" sz="1600" b="0" i="1" smtClean="0">
                            <a:solidFill>
                              <a:schemeClr val="tx1"/>
                            </a:solidFill>
                            <a:latin typeface="Cambria Math" panose="02040503050406030204" pitchFamily="18" charset="0"/>
                            <a:ea typeface="+mj-ea"/>
                          </a:rPr>
                          <m:t>𝑃</m:t>
                        </m:r>
                      </m:e>
                      <m:sub>
                        <m:r>
                          <a:rPr lang="en-US" altLang="ko-KR" sz="1600" b="0" i="1" smtClean="0">
                            <a:solidFill>
                              <a:schemeClr val="tx1"/>
                            </a:solidFill>
                            <a:latin typeface="Cambria Math" panose="02040503050406030204" pitchFamily="18" charset="0"/>
                            <a:ea typeface="+mj-ea"/>
                          </a:rPr>
                          <m:t>𝑛</m:t>
                        </m:r>
                      </m:sub>
                    </m:sSub>
                  </m:oMath>
                </a14:m>
                <a:r>
                  <a:rPr lang="ko-KR" altLang="en-US" sz="1600" dirty="0">
                    <a:solidFill>
                      <a:schemeClr val="tx1"/>
                    </a:solidFill>
                    <a:latin typeface="+mj-ea"/>
                    <a:ea typeface="+mj-ea"/>
                  </a:rPr>
                  <a:t>에 대한 가중치 계산</a:t>
                </a:r>
                <a:endParaRPr lang="en-US" altLang="ko-KR" sz="2000" dirty="0">
                  <a:solidFill>
                    <a:schemeClr val="tx1"/>
                  </a:solidFill>
                  <a:latin typeface="+mj-ea"/>
                  <a:ea typeface="+mj-ea"/>
                </a:endParaRPr>
              </a:p>
            </p:txBody>
          </p:sp>
        </mc:Choice>
        <mc:Fallback xmlns="">
          <p:sp>
            <p:nvSpPr>
              <p:cNvPr id="3" name="내용 개체 틀 2">
                <a:extLst>
                  <a:ext uri="{FF2B5EF4-FFF2-40B4-BE49-F238E27FC236}">
                    <a16:creationId xmlns:a16="http://schemas.microsoft.com/office/drawing/2014/main" id="{43D3C7D8-096C-488E-85BF-45776ADEEF77}"/>
                  </a:ext>
                </a:extLst>
              </p:cNvPr>
              <p:cNvSpPr>
                <a:spLocks noGrp="1" noRot="1" noChangeAspect="1" noMove="1" noResize="1" noEditPoints="1" noAdjustHandles="1" noChangeArrowheads="1" noChangeShapeType="1" noTextEdit="1"/>
              </p:cNvSpPr>
              <p:nvPr>
                <p:ph idx="1"/>
              </p:nvPr>
            </p:nvSpPr>
            <p:spPr>
              <a:xfrm>
                <a:off x="0" y="7018"/>
                <a:ext cx="11308360" cy="1820411"/>
              </a:xfrm>
              <a:blipFill>
                <a:blip r:embed="rId2"/>
                <a:stretch>
                  <a:fillRect l="-970" t="-2676"/>
                </a:stretch>
              </a:blipFill>
            </p:spPr>
            <p:txBody>
              <a:bodyPr/>
              <a:lstStyle/>
              <a:p>
                <a:r>
                  <a:rPr lang="ko-KR" altLang="en-US">
                    <a:noFill/>
                  </a:rPr>
                  <a:t> </a:t>
                </a:r>
              </a:p>
            </p:txBody>
          </p:sp>
        </mc:Fallback>
      </mc:AlternateContent>
      <p:cxnSp>
        <p:nvCxnSpPr>
          <p:cNvPr id="32" name="직선 연결선 31">
            <a:extLst>
              <a:ext uri="{FF2B5EF4-FFF2-40B4-BE49-F238E27FC236}">
                <a16:creationId xmlns:a16="http://schemas.microsoft.com/office/drawing/2014/main" id="{4623874C-9EEB-488B-8B6E-84B48442EA09}"/>
              </a:ext>
            </a:extLst>
          </p:cNvPr>
          <p:cNvCxnSpPr>
            <a:cxnSpLocks/>
          </p:cNvCxnSpPr>
          <p:nvPr/>
        </p:nvCxnSpPr>
        <p:spPr>
          <a:xfrm flipV="1">
            <a:off x="4409070" y="3380004"/>
            <a:ext cx="0" cy="58895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F815E154-DFDD-4D6B-BD97-16380EF507B5}"/>
              </a:ext>
            </a:extLst>
          </p:cNvPr>
          <p:cNvCxnSpPr>
            <a:cxnSpLocks/>
          </p:cNvCxnSpPr>
          <p:nvPr/>
        </p:nvCxnSpPr>
        <p:spPr>
          <a:xfrm flipV="1">
            <a:off x="6310286" y="2526622"/>
            <a:ext cx="0" cy="14328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D5413FC8-30C4-499A-A631-FB950B91EBAD}"/>
              </a:ext>
            </a:extLst>
          </p:cNvPr>
          <p:cNvCxnSpPr>
            <a:cxnSpLocks/>
          </p:cNvCxnSpPr>
          <p:nvPr/>
        </p:nvCxnSpPr>
        <p:spPr>
          <a:xfrm flipV="1">
            <a:off x="8207782" y="1164131"/>
            <a:ext cx="0" cy="279530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직선 연결선 34">
            <a:extLst>
              <a:ext uri="{FF2B5EF4-FFF2-40B4-BE49-F238E27FC236}">
                <a16:creationId xmlns:a16="http://schemas.microsoft.com/office/drawing/2014/main" id="{F73F66C7-57FF-426D-B219-2CEA99DFA7D6}"/>
              </a:ext>
            </a:extLst>
          </p:cNvPr>
          <p:cNvCxnSpPr>
            <a:cxnSpLocks/>
          </p:cNvCxnSpPr>
          <p:nvPr/>
        </p:nvCxnSpPr>
        <p:spPr>
          <a:xfrm flipV="1">
            <a:off x="9156934" y="638168"/>
            <a:ext cx="0" cy="3321263"/>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CBAEF7C4-8A7B-4AA7-B22B-4C1CDF637A8B}"/>
              </a:ext>
            </a:extLst>
          </p:cNvPr>
          <p:cNvCxnSpPr>
            <a:cxnSpLocks/>
          </p:cNvCxnSpPr>
          <p:nvPr/>
        </p:nvCxnSpPr>
        <p:spPr>
          <a:xfrm>
            <a:off x="1471828" y="3947542"/>
            <a:ext cx="91175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1EBA461-7CD1-4099-8CC9-519FE31AA0C4}"/>
              </a:ext>
            </a:extLst>
          </p:cNvPr>
          <p:cNvSpPr txBox="1"/>
          <p:nvPr/>
        </p:nvSpPr>
        <p:spPr>
          <a:xfrm>
            <a:off x="10099690" y="4016361"/>
            <a:ext cx="543739" cy="307777"/>
          </a:xfrm>
          <a:prstGeom prst="rect">
            <a:avLst/>
          </a:prstGeom>
          <a:noFill/>
        </p:spPr>
        <p:txBody>
          <a:bodyPr wrap="none" rtlCol="0" anchor="ctr">
            <a:spAutoFit/>
          </a:bodyPr>
          <a:lstStyle/>
          <a:p>
            <a:r>
              <a:rPr lang="ko-KR" altLang="en-US" sz="1400" b="1"/>
              <a:t>시간</a:t>
            </a:r>
          </a:p>
        </p:txBody>
      </p:sp>
      <p:cxnSp>
        <p:nvCxnSpPr>
          <p:cNvPr id="38" name="직선 화살표 연결선 37">
            <a:extLst>
              <a:ext uri="{FF2B5EF4-FFF2-40B4-BE49-F238E27FC236}">
                <a16:creationId xmlns:a16="http://schemas.microsoft.com/office/drawing/2014/main" id="{96CF0D95-0684-4159-AA0A-CF4168CDE657}"/>
              </a:ext>
            </a:extLst>
          </p:cNvPr>
          <p:cNvCxnSpPr>
            <a:cxnSpLocks/>
          </p:cNvCxnSpPr>
          <p:nvPr/>
        </p:nvCxnSpPr>
        <p:spPr>
          <a:xfrm rot="13500000" flipV="1">
            <a:off x="9314680" y="3611811"/>
            <a:ext cx="0" cy="3043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0FFBCCE-32AA-4530-9551-BD6AB9A28BAE}"/>
              </a:ext>
            </a:extLst>
          </p:cNvPr>
          <p:cNvSpPr txBox="1"/>
          <p:nvPr/>
        </p:nvSpPr>
        <p:spPr>
          <a:xfrm>
            <a:off x="9373033" y="3386094"/>
            <a:ext cx="1324402" cy="307777"/>
          </a:xfrm>
          <a:prstGeom prst="rect">
            <a:avLst/>
          </a:prstGeom>
          <a:noFill/>
          <a:ln>
            <a:noFill/>
          </a:ln>
        </p:spPr>
        <p:txBody>
          <a:bodyPr wrap="none" rtlCol="0" anchor="ctr">
            <a:spAutoFit/>
          </a:bodyPr>
          <a:lstStyle/>
          <a:p>
            <a:r>
              <a:rPr lang="ko-KR" altLang="en-US" sz="1400" b="1"/>
              <a:t>리밸런싱 시점</a:t>
            </a:r>
          </a:p>
        </p:txBody>
      </p:sp>
      <p:grpSp>
        <p:nvGrpSpPr>
          <p:cNvPr id="40" name="그룹 39">
            <a:extLst>
              <a:ext uri="{FF2B5EF4-FFF2-40B4-BE49-F238E27FC236}">
                <a16:creationId xmlns:a16="http://schemas.microsoft.com/office/drawing/2014/main" id="{314D57DF-115F-46F6-B137-8941C2037EA4}"/>
              </a:ext>
            </a:extLst>
          </p:cNvPr>
          <p:cNvGrpSpPr/>
          <p:nvPr/>
        </p:nvGrpSpPr>
        <p:grpSpPr>
          <a:xfrm>
            <a:off x="9156934" y="3828682"/>
            <a:ext cx="948661" cy="253672"/>
            <a:chOff x="9086141" y="5557193"/>
            <a:chExt cx="948661" cy="253672"/>
          </a:xfrm>
        </p:grpSpPr>
        <p:cxnSp>
          <p:nvCxnSpPr>
            <p:cNvPr id="41" name="직선 연결선 40">
              <a:extLst>
                <a:ext uri="{FF2B5EF4-FFF2-40B4-BE49-F238E27FC236}">
                  <a16:creationId xmlns:a16="http://schemas.microsoft.com/office/drawing/2014/main" id="{E5C4C67D-6289-4B71-A3CA-01E8B885F852}"/>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직선 연결선 41">
              <a:extLst>
                <a:ext uri="{FF2B5EF4-FFF2-40B4-BE49-F238E27FC236}">
                  <a16:creationId xmlns:a16="http://schemas.microsoft.com/office/drawing/2014/main" id="{AE39668B-6F78-42F0-890D-F5B66B14EEAF}"/>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3" name="그룹 42">
            <a:extLst>
              <a:ext uri="{FF2B5EF4-FFF2-40B4-BE49-F238E27FC236}">
                <a16:creationId xmlns:a16="http://schemas.microsoft.com/office/drawing/2014/main" id="{D8675095-BBB7-4B0C-8EC6-0EC5F0246A3C}"/>
              </a:ext>
            </a:extLst>
          </p:cNvPr>
          <p:cNvGrpSpPr/>
          <p:nvPr/>
        </p:nvGrpSpPr>
        <p:grpSpPr>
          <a:xfrm>
            <a:off x="8206647" y="3828682"/>
            <a:ext cx="953424" cy="253672"/>
            <a:chOff x="9086141" y="5557193"/>
            <a:chExt cx="953424" cy="253672"/>
          </a:xfrm>
        </p:grpSpPr>
        <p:cxnSp>
          <p:nvCxnSpPr>
            <p:cNvPr id="44" name="직선 연결선 43">
              <a:extLst>
                <a:ext uri="{FF2B5EF4-FFF2-40B4-BE49-F238E27FC236}">
                  <a16:creationId xmlns:a16="http://schemas.microsoft.com/office/drawing/2014/main" id="{C4550E14-2050-47C5-8A25-974CDDFA792D}"/>
                </a:ext>
              </a:extLst>
            </p:cNvPr>
            <p:cNvCxnSpPr>
              <a:cxnSpLocks/>
            </p:cNvCxnSpPr>
            <p:nvPr/>
          </p:nvCxnSpPr>
          <p:spPr>
            <a:xfrm>
              <a:off x="10039565"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직선 연결선 44">
              <a:extLst>
                <a:ext uri="{FF2B5EF4-FFF2-40B4-BE49-F238E27FC236}">
                  <a16:creationId xmlns:a16="http://schemas.microsoft.com/office/drawing/2014/main" id="{D12010DB-367C-4242-B75B-8C5ACD96B572}"/>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6" name="그룹 45">
            <a:extLst>
              <a:ext uri="{FF2B5EF4-FFF2-40B4-BE49-F238E27FC236}">
                <a16:creationId xmlns:a16="http://schemas.microsoft.com/office/drawing/2014/main" id="{160B7FF7-D7CD-4BA5-941D-004047DE68D9}"/>
              </a:ext>
            </a:extLst>
          </p:cNvPr>
          <p:cNvGrpSpPr/>
          <p:nvPr/>
        </p:nvGrpSpPr>
        <p:grpSpPr>
          <a:xfrm>
            <a:off x="7259613" y="3828682"/>
            <a:ext cx="948661" cy="253672"/>
            <a:chOff x="9086141" y="5557193"/>
            <a:chExt cx="948661" cy="253672"/>
          </a:xfrm>
        </p:grpSpPr>
        <p:cxnSp>
          <p:nvCxnSpPr>
            <p:cNvPr id="47" name="직선 연결선 46">
              <a:extLst>
                <a:ext uri="{FF2B5EF4-FFF2-40B4-BE49-F238E27FC236}">
                  <a16:creationId xmlns:a16="http://schemas.microsoft.com/office/drawing/2014/main" id="{D68D0B23-722C-4BB3-BB86-87AE6C889CA7}"/>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직선 연결선 47">
              <a:extLst>
                <a:ext uri="{FF2B5EF4-FFF2-40B4-BE49-F238E27FC236}">
                  <a16:creationId xmlns:a16="http://schemas.microsoft.com/office/drawing/2014/main" id="{AEE076C9-24D2-4E6F-95E3-4CCC2D699D6E}"/>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9" name="그룹 48">
            <a:extLst>
              <a:ext uri="{FF2B5EF4-FFF2-40B4-BE49-F238E27FC236}">
                <a16:creationId xmlns:a16="http://schemas.microsoft.com/office/drawing/2014/main" id="{741C2AA3-C53E-41FE-94C7-CD7B02B9DB3E}"/>
              </a:ext>
            </a:extLst>
          </p:cNvPr>
          <p:cNvGrpSpPr/>
          <p:nvPr/>
        </p:nvGrpSpPr>
        <p:grpSpPr>
          <a:xfrm>
            <a:off x="6314412" y="3828682"/>
            <a:ext cx="948661" cy="253672"/>
            <a:chOff x="9086141" y="5557193"/>
            <a:chExt cx="948661" cy="253672"/>
          </a:xfrm>
        </p:grpSpPr>
        <p:cxnSp>
          <p:nvCxnSpPr>
            <p:cNvPr id="50" name="직선 연결선 49">
              <a:extLst>
                <a:ext uri="{FF2B5EF4-FFF2-40B4-BE49-F238E27FC236}">
                  <a16:creationId xmlns:a16="http://schemas.microsoft.com/office/drawing/2014/main" id="{8A947F1C-7FBB-4837-9599-084D65A4C3FE}"/>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51" name="직선 연결선 50">
              <a:extLst>
                <a:ext uri="{FF2B5EF4-FFF2-40B4-BE49-F238E27FC236}">
                  <a16:creationId xmlns:a16="http://schemas.microsoft.com/office/drawing/2014/main" id="{CBE58246-9ECB-4BB4-997E-B1A10FF8790E}"/>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2" name="그룹 51">
            <a:extLst>
              <a:ext uri="{FF2B5EF4-FFF2-40B4-BE49-F238E27FC236}">
                <a16:creationId xmlns:a16="http://schemas.microsoft.com/office/drawing/2014/main" id="{9B968962-05FA-45AC-8D51-EDE648719DF1}"/>
              </a:ext>
            </a:extLst>
          </p:cNvPr>
          <p:cNvGrpSpPr/>
          <p:nvPr/>
        </p:nvGrpSpPr>
        <p:grpSpPr>
          <a:xfrm>
            <a:off x="5365117" y="3828682"/>
            <a:ext cx="948661" cy="253672"/>
            <a:chOff x="9086141" y="5557193"/>
            <a:chExt cx="948661" cy="253672"/>
          </a:xfrm>
        </p:grpSpPr>
        <p:cxnSp>
          <p:nvCxnSpPr>
            <p:cNvPr id="53" name="직선 연결선 52">
              <a:extLst>
                <a:ext uri="{FF2B5EF4-FFF2-40B4-BE49-F238E27FC236}">
                  <a16:creationId xmlns:a16="http://schemas.microsoft.com/office/drawing/2014/main" id="{DC8A454C-1081-4108-9FA1-C13C758CF28B}"/>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직선 연결선 53">
              <a:extLst>
                <a:ext uri="{FF2B5EF4-FFF2-40B4-BE49-F238E27FC236}">
                  <a16:creationId xmlns:a16="http://schemas.microsoft.com/office/drawing/2014/main" id="{F54F2E59-C43D-42CD-B119-4F79D8D8FD49}"/>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5" name="그룹 54">
            <a:extLst>
              <a:ext uri="{FF2B5EF4-FFF2-40B4-BE49-F238E27FC236}">
                <a16:creationId xmlns:a16="http://schemas.microsoft.com/office/drawing/2014/main" id="{FB9227A2-678C-4F70-9495-E1DAB149CE39}"/>
              </a:ext>
            </a:extLst>
          </p:cNvPr>
          <p:cNvGrpSpPr/>
          <p:nvPr/>
        </p:nvGrpSpPr>
        <p:grpSpPr>
          <a:xfrm>
            <a:off x="4415361" y="3828682"/>
            <a:ext cx="948661" cy="253672"/>
            <a:chOff x="9086141" y="5557193"/>
            <a:chExt cx="948661" cy="253672"/>
          </a:xfrm>
        </p:grpSpPr>
        <p:cxnSp>
          <p:nvCxnSpPr>
            <p:cNvPr id="56" name="직선 연결선 55">
              <a:extLst>
                <a:ext uri="{FF2B5EF4-FFF2-40B4-BE49-F238E27FC236}">
                  <a16:creationId xmlns:a16="http://schemas.microsoft.com/office/drawing/2014/main" id="{BEA71FE8-06BD-4A1A-9346-BA6EBB285EE0}"/>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직선 연결선 56">
              <a:extLst>
                <a:ext uri="{FF2B5EF4-FFF2-40B4-BE49-F238E27FC236}">
                  <a16:creationId xmlns:a16="http://schemas.microsoft.com/office/drawing/2014/main" id="{9A314757-5AF0-42F7-98CB-9E695BDEA85A}"/>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8" name="그룹 57">
            <a:extLst>
              <a:ext uri="{FF2B5EF4-FFF2-40B4-BE49-F238E27FC236}">
                <a16:creationId xmlns:a16="http://schemas.microsoft.com/office/drawing/2014/main" id="{831ED42C-1D96-4340-8E5F-260267B48BC4}"/>
              </a:ext>
            </a:extLst>
          </p:cNvPr>
          <p:cNvGrpSpPr/>
          <p:nvPr/>
        </p:nvGrpSpPr>
        <p:grpSpPr>
          <a:xfrm>
            <a:off x="3465446" y="3828682"/>
            <a:ext cx="948661" cy="253672"/>
            <a:chOff x="9086141" y="5557193"/>
            <a:chExt cx="948661" cy="253672"/>
          </a:xfrm>
        </p:grpSpPr>
        <p:cxnSp>
          <p:nvCxnSpPr>
            <p:cNvPr id="59" name="직선 연결선 58">
              <a:extLst>
                <a:ext uri="{FF2B5EF4-FFF2-40B4-BE49-F238E27FC236}">
                  <a16:creationId xmlns:a16="http://schemas.microsoft.com/office/drawing/2014/main" id="{89E01336-3BB5-46CF-928F-5F35A5673DEE}"/>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직선 연결선 59">
              <a:extLst>
                <a:ext uri="{FF2B5EF4-FFF2-40B4-BE49-F238E27FC236}">
                  <a16:creationId xmlns:a16="http://schemas.microsoft.com/office/drawing/2014/main" id="{D381C893-1F75-4221-B2A0-8C13009BB394}"/>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graphicFrame>
            <p:nvGraphicFramePr>
              <p:cNvPr id="61" name="표 30">
                <a:extLst>
                  <a:ext uri="{FF2B5EF4-FFF2-40B4-BE49-F238E27FC236}">
                    <a16:creationId xmlns:a16="http://schemas.microsoft.com/office/drawing/2014/main" id="{D058EAED-9FB1-4675-8911-ECF880B2D27C}"/>
                  </a:ext>
                </a:extLst>
              </p:cNvPr>
              <p:cNvGraphicFramePr>
                <a:graphicFrameLocks noGrp="1"/>
              </p:cNvGraphicFramePr>
              <p:nvPr/>
            </p:nvGraphicFramePr>
            <p:xfrm>
              <a:off x="7259613" y="638168"/>
              <a:ext cx="2840077" cy="335280"/>
            </p:xfrm>
            <a:graphic>
              <a:graphicData uri="http://schemas.openxmlformats.org/drawingml/2006/table">
                <a:tbl>
                  <a:tblPr firstRow="1" bandRow="1">
                    <a:tableStyleId>{5940675A-B579-460E-94D1-54222C63F5DA}</a:tableStyleId>
                  </a:tblPr>
                  <a:tblGrid>
                    <a:gridCol w="1902030">
                      <a:extLst>
                        <a:ext uri="{9D8B030D-6E8A-4147-A177-3AD203B41FA5}">
                          <a16:colId xmlns:a16="http://schemas.microsoft.com/office/drawing/2014/main" val="2024622980"/>
                        </a:ext>
                      </a:extLst>
                    </a:gridCol>
                    <a:gridCol w="938047">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𝟎</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600" b="1" i="1" smtClean="0">
                                    <a:solidFill>
                                      <a:srgbClr val="009999"/>
                                    </a:solidFill>
                                    <a:latin typeface="Cambria Math" panose="02040503050406030204" pitchFamily="18" charset="0"/>
                                  </a:rPr>
                                  <m:t>𝑻𝒆𝒔𝒕</m:t>
                                </m:r>
                              </m:oMath>
                            </m:oMathPara>
                          </a14:m>
                          <a:endParaRPr lang="ko-KR" altLang="en-US" sz="1600" b="1" dirty="0">
                            <a:solidFill>
                              <a:srgbClr val="009999"/>
                            </a:solidFill>
                          </a:endParaRPr>
                        </a:p>
                      </a:txBody>
                      <a:tcPr>
                        <a:lnL w="12700" cap="flat" cmpd="sng" algn="ctr">
                          <a:solidFill>
                            <a:schemeClr val="accent6"/>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solidFill>
                          <a:srgbClr val="A2EAE8"/>
                        </a:solidFill>
                      </a:tcPr>
                    </a:tc>
                    <a:extLst>
                      <a:ext uri="{0D108BD9-81ED-4DB2-BD59-A6C34878D82A}">
                        <a16:rowId xmlns:a16="http://schemas.microsoft.com/office/drawing/2014/main" val="2530917089"/>
                      </a:ext>
                    </a:extLst>
                  </a:tr>
                </a:tbl>
              </a:graphicData>
            </a:graphic>
          </p:graphicFrame>
        </mc:Choice>
        <mc:Fallback xmlns="">
          <p:graphicFrame>
            <p:nvGraphicFramePr>
              <p:cNvPr id="61" name="표 30">
                <a:extLst>
                  <a:ext uri="{FF2B5EF4-FFF2-40B4-BE49-F238E27FC236}">
                    <a16:creationId xmlns:a16="http://schemas.microsoft.com/office/drawing/2014/main" id="{D058EAED-9FB1-4675-8911-ECF880B2D27C}"/>
                  </a:ext>
                </a:extLst>
              </p:cNvPr>
              <p:cNvGraphicFramePr>
                <a:graphicFrameLocks noGrp="1"/>
              </p:cNvGraphicFramePr>
              <p:nvPr/>
            </p:nvGraphicFramePr>
            <p:xfrm>
              <a:off x="7259613" y="638168"/>
              <a:ext cx="2840077" cy="335280"/>
            </p:xfrm>
            <a:graphic>
              <a:graphicData uri="http://schemas.openxmlformats.org/drawingml/2006/table">
                <a:tbl>
                  <a:tblPr firstRow="1" bandRow="1">
                    <a:tableStyleId>{5940675A-B579-460E-94D1-54222C63F5DA}</a:tableStyleId>
                  </a:tblPr>
                  <a:tblGrid>
                    <a:gridCol w="1902030">
                      <a:extLst>
                        <a:ext uri="{9D8B030D-6E8A-4147-A177-3AD203B41FA5}">
                          <a16:colId xmlns:a16="http://schemas.microsoft.com/office/drawing/2014/main" val="2024622980"/>
                        </a:ext>
                      </a:extLst>
                    </a:gridCol>
                    <a:gridCol w="938047">
                      <a:extLst>
                        <a:ext uri="{9D8B030D-6E8A-4147-A177-3AD203B41FA5}">
                          <a16:colId xmlns:a16="http://schemas.microsoft.com/office/drawing/2014/main" val="924210448"/>
                        </a:ext>
                      </a:extLst>
                    </a:gridCol>
                  </a:tblGrid>
                  <a:tr h="335280">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3"/>
                          <a:stretch>
                            <a:fillRect l="-319" t="-1786" r="-49840" b="-3571"/>
                          </a:stretch>
                        </a:blipFill>
                      </a:tcPr>
                    </a:tc>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blipFill>
                          <a:blip r:embed="rId3"/>
                          <a:stretch>
                            <a:fillRect l="-203896" t="-1786" r="-1299" b="-3571"/>
                          </a:stretch>
                        </a:blipFill>
                      </a:tcPr>
                    </a:tc>
                    <a:extLst>
                      <a:ext uri="{0D108BD9-81ED-4DB2-BD59-A6C34878D82A}">
                        <a16:rowId xmlns:a16="http://schemas.microsoft.com/office/drawing/2014/main" val="253091708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2" name="표 30">
                <a:extLst>
                  <a:ext uri="{FF2B5EF4-FFF2-40B4-BE49-F238E27FC236}">
                    <a16:creationId xmlns:a16="http://schemas.microsoft.com/office/drawing/2014/main" id="{4638A511-D96C-418D-887A-47FF8D2F221F}"/>
                  </a:ext>
                </a:extLst>
              </p:cNvPr>
              <p:cNvGraphicFramePr>
                <a:graphicFrameLocks noGrp="1"/>
              </p:cNvGraphicFramePr>
              <p:nvPr/>
            </p:nvGraphicFramePr>
            <p:xfrm>
              <a:off x="6310286" y="1164131"/>
              <a:ext cx="2849784" cy="335280"/>
            </p:xfrm>
            <a:graphic>
              <a:graphicData uri="http://schemas.openxmlformats.org/drawingml/2006/table">
                <a:tbl>
                  <a:tblPr firstRow="1" bandRow="1">
                    <a:tableStyleId>{5940675A-B579-460E-94D1-54222C63F5DA}</a:tableStyleId>
                  </a:tblPr>
                  <a:tblGrid>
                    <a:gridCol w="1900480">
                      <a:extLst>
                        <a:ext uri="{9D8B030D-6E8A-4147-A177-3AD203B41FA5}">
                          <a16:colId xmlns:a16="http://schemas.microsoft.com/office/drawing/2014/main" val="2024622980"/>
                        </a:ext>
                      </a:extLst>
                    </a:gridCol>
                    <a:gridCol w="949304">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𝟏</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2"/>
                                        </a:solidFill>
                                        <a:latin typeface="Cambria Math" panose="02040503050406030204" pitchFamily="18" charset="0"/>
                                      </a:rPr>
                                    </m:ctrlPr>
                                  </m:sSubPr>
                                  <m:e>
                                    <m:r>
                                      <a:rPr lang="en-US" altLang="ko-KR" sz="1600" b="1" i="1" smtClean="0">
                                        <a:solidFill>
                                          <a:schemeClr val="accent2"/>
                                        </a:solidFill>
                                        <a:latin typeface="Cambria Math" panose="02040503050406030204" pitchFamily="18" charset="0"/>
                                      </a:rPr>
                                      <m:t>𝑽</m:t>
                                    </m:r>
                                  </m:e>
                                  <m:sub>
                                    <m:r>
                                      <a:rPr lang="en-US" altLang="ko-KR" sz="1600" b="1" i="1" smtClean="0">
                                        <a:solidFill>
                                          <a:schemeClr val="accent2"/>
                                        </a:solidFill>
                                        <a:latin typeface="Cambria Math" panose="02040503050406030204" pitchFamily="18" charset="0"/>
                                      </a:rPr>
                                      <m:t>𝟏</m:t>
                                    </m:r>
                                  </m:sub>
                                </m:sSub>
                              </m:oMath>
                            </m:oMathPara>
                          </a14:m>
                          <a:endParaRPr lang="ko-KR" altLang="en-US" sz="1600" b="1" dirty="0">
                            <a:solidFill>
                              <a:srgbClr val="009999"/>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30917089"/>
                      </a:ext>
                    </a:extLst>
                  </a:tr>
                </a:tbl>
              </a:graphicData>
            </a:graphic>
          </p:graphicFrame>
        </mc:Choice>
        <mc:Fallback xmlns="">
          <p:graphicFrame>
            <p:nvGraphicFramePr>
              <p:cNvPr id="62" name="표 30">
                <a:extLst>
                  <a:ext uri="{FF2B5EF4-FFF2-40B4-BE49-F238E27FC236}">
                    <a16:creationId xmlns:a16="http://schemas.microsoft.com/office/drawing/2014/main" id="{4638A511-D96C-418D-887A-47FF8D2F221F}"/>
                  </a:ext>
                </a:extLst>
              </p:cNvPr>
              <p:cNvGraphicFramePr>
                <a:graphicFrameLocks noGrp="1"/>
              </p:cNvGraphicFramePr>
              <p:nvPr/>
            </p:nvGraphicFramePr>
            <p:xfrm>
              <a:off x="6310286" y="1164131"/>
              <a:ext cx="2849784" cy="335280"/>
            </p:xfrm>
            <a:graphic>
              <a:graphicData uri="http://schemas.openxmlformats.org/drawingml/2006/table">
                <a:tbl>
                  <a:tblPr firstRow="1" bandRow="1">
                    <a:tableStyleId>{5940675A-B579-460E-94D1-54222C63F5DA}</a:tableStyleId>
                  </a:tblPr>
                  <a:tblGrid>
                    <a:gridCol w="1900480">
                      <a:extLst>
                        <a:ext uri="{9D8B030D-6E8A-4147-A177-3AD203B41FA5}">
                          <a16:colId xmlns:a16="http://schemas.microsoft.com/office/drawing/2014/main" val="2024622980"/>
                        </a:ext>
                      </a:extLst>
                    </a:gridCol>
                    <a:gridCol w="949304">
                      <a:extLst>
                        <a:ext uri="{9D8B030D-6E8A-4147-A177-3AD203B41FA5}">
                          <a16:colId xmlns:a16="http://schemas.microsoft.com/office/drawing/2014/main" val="924210448"/>
                        </a:ext>
                      </a:extLst>
                    </a:gridCol>
                  </a:tblGrid>
                  <a:tr h="335280">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4"/>
                          <a:stretch>
                            <a:fillRect l="-321" t="-1786" r="-50641" b="-5357"/>
                          </a:stretch>
                        </a:blipFill>
                      </a:tcPr>
                    </a:tc>
                    <a:tc>
                      <a:txBody>
                        <a:bodyPr/>
                        <a:lstStyle/>
                        <a:p>
                          <a:endParaRPr lang="ko-K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blipFill>
                          <a:blip r:embed="rId4"/>
                          <a:stretch>
                            <a:fillRect l="-200641" t="-1786" r="-1282" b="-5357"/>
                          </a:stretch>
                        </a:blipFill>
                      </a:tcPr>
                    </a:tc>
                    <a:extLst>
                      <a:ext uri="{0D108BD9-81ED-4DB2-BD59-A6C34878D82A}">
                        <a16:rowId xmlns:a16="http://schemas.microsoft.com/office/drawing/2014/main" val="253091708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3" name="표 30">
                <a:extLst>
                  <a:ext uri="{FF2B5EF4-FFF2-40B4-BE49-F238E27FC236}">
                    <a16:creationId xmlns:a16="http://schemas.microsoft.com/office/drawing/2014/main" id="{2ED548C8-1FFA-42FD-BA92-457017FF167A}"/>
                  </a:ext>
                </a:extLst>
              </p:cNvPr>
              <p:cNvGraphicFramePr>
                <a:graphicFrameLocks noGrp="1"/>
              </p:cNvGraphicFramePr>
              <p:nvPr/>
            </p:nvGraphicFramePr>
            <p:xfrm>
              <a:off x="1573756" y="3370478"/>
              <a:ext cx="2840077" cy="335280"/>
            </p:xfrm>
            <a:graphic>
              <a:graphicData uri="http://schemas.openxmlformats.org/drawingml/2006/table">
                <a:tbl>
                  <a:tblPr firstRow="1" bandRow="1">
                    <a:tableStyleId>{5940675A-B579-460E-94D1-54222C63F5DA}</a:tableStyleId>
                  </a:tblPr>
                  <a:tblGrid>
                    <a:gridCol w="1887610">
                      <a:extLst>
                        <a:ext uri="{9D8B030D-6E8A-4147-A177-3AD203B41FA5}">
                          <a16:colId xmlns:a16="http://schemas.microsoft.com/office/drawing/2014/main" val="2024622980"/>
                        </a:ext>
                      </a:extLst>
                    </a:gridCol>
                    <a:gridCol w="952467">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𝒎</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2"/>
                                        </a:solidFill>
                                        <a:latin typeface="Cambria Math" panose="02040503050406030204" pitchFamily="18" charset="0"/>
                                      </a:rPr>
                                    </m:ctrlPr>
                                  </m:sSubPr>
                                  <m:e>
                                    <m:r>
                                      <a:rPr lang="en-US" altLang="ko-KR" sz="1600" b="1" i="1" smtClean="0">
                                        <a:solidFill>
                                          <a:schemeClr val="accent2"/>
                                        </a:solidFill>
                                        <a:latin typeface="Cambria Math" panose="02040503050406030204" pitchFamily="18" charset="0"/>
                                      </a:rPr>
                                      <m:t>𝑽</m:t>
                                    </m:r>
                                  </m:e>
                                  <m:sub>
                                    <m:r>
                                      <a:rPr lang="en-US" altLang="ko-KR" sz="1600" b="1" i="1" smtClean="0">
                                        <a:solidFill>
                                          <a:schemeClr val="accent2"/>
                                        </a:solidFill>
                                        <a:latin typeface="Cambria Math" panose="02040503050406030204" pitchFamily="18" charset="0"/>
                                      </a:rPr>
                                      <m:t>𝒎</m:t>
                                    </m:r>
                                  </m:sub>
                                </m:sSub>
                              </m:oMath>
                            </m:oMathPara>
                          </a14:m>
                          <a:endParaRPr lang="ko-KR" altLang="en-US" sz="1600" b="1" dirty="0">
                            <a:solidFill>
                              <a:srgbClr val="009999"/>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30917089"/>
                      </a:ext>
                    </a:extLst>
                  </a:tr>
                </a:tbl>
              </a:graphicData>
            </a:graphic>
          </p:graphicFrame>
        </mc:Choice>
        <mc:Fallback xmlns="">
          <p:graphicFrame>
            <p:nvGraphicFramePr>
              <p:cNvPr id="63" name="표 30">
                <a:extLst>
                  <a:ext uri="{FF2B5EF4-FFF2-40B4-BE49-F238E27FC236}">
                    <a16:creationId xmlns:a16="http://schemas.microsoft.com/office/drawing/2014/main" id="{2ED548C8-1FFA-42FD-BA92-457017FF167A}"/>
                  </a:ext>
                </a:extLst>
              </p:cNvPr>
              <p:cNvGraphicFramePr>
                <a:graphicFrameLocks noGrp="1"/>
              </p:cNvGraphicFramePr>
              <p:nvPr/>
            </p:nvGraphicFramePr>
            <p:xfrm>
              <a:off x="1573756" y="3370478"/>
              <a:ext cx="2840077" cy="335280"/>
            </p:xfrm>
            <a:graphic>
              <a:graphicData uri="http://schemas.openxmlformats.org/drawingml/2006/table">
                <a:tbl>
                  <a:tblPr firstRow="1" bandRow="1">
                    <a:tableStyleId>{5940675A-B579-460E-94D1-54222C63F5DA}</a:tableStyleId>
                  </a:tblPr>
                  <a:tblGrid>
                    <a:gridCol w="1887610">
                      <a:extLst>
                        <a:ext uri="{9D8B030D-6E8A-4147-A177-3AD203B41FA5}">
                          <a16:colId xmlns:a16="http://schemas.microsoft.com/office/drawing/2014/main" val="2024622980"/>
                        </a:ext>
                      </a:extLst>
                    </a:gridCol>
                    <a:gridCol w="952467">
                      <a:extLst>
                        <a:ext uri="{9D8B030D-6E8A-4147-A177-3AD203B41FA5}">
                          <a16:colId xmlns:a16="http://schemas.microsoft.com/office/drawing/2014/main" val="924210448"/>
                        </a:ext>
                      </a:extLst>
                    </a:gridCol>
                  </a:tblGrid>
                  <a:tr h="335280">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5"/>
                          <a:stretch>
                            <a:fillRect l="-323" t="-1786" r="-51290" b="-3571"/>
                          </a:stretch>
                        </a:blipFill>
                      </a:tcPr>
                    </a:tc>
                    <a:tc>
                      <a:txBody>
                        <a:bodyPr/>
                        <a:lstStyle/>
                        <a:p>
                          <a:endParaRPr lang="ko-K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blipFill>
                          <a:blip r:embed="rId5"/>
                          <a:stretch>
                            <a:fillRect l="-198089" t="-1786" r="-1274" b="-3571"/>
                          </a:stretch>
                        </a:blipFill>
                      </a:tcPr>
                    </a:tc>
                    <a:extLst>
                      <a:ext uri="{0D108BD9-81ED-4DB2-BD59-A6C34878D82A}">
                        <a16:rowId xmlns:a16="http://schemas.microsoft.com/office/drawing/2014/main" val="2530917089"/>
                      </a:ext>
                    </a:extLst>
                  </a:tr>
                </a:tbl>
              </a:graphicData>
            </a:graphic>
          </p:graphicFrame>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6F385EA4-B734-4D2D-AF37-77E134962474}"/>
                  </a:ext>
                </a:extLst>
              </p:cNvPr>
              <p:cNvSpPr txBox="1"/>
              <p:nvPr/>
            </p:nvSpPr>
            <p:spPr>
              <a:xfrm rot="18900000">
                <a:off x="3538731" y="2965014"/>
                <a:ext cx="3718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m:t>
                      </m:r>
                    </m:oMath>
                  </m:oMathPara>
                </a14:m>
                <a:endParaRPr lang="ko-KR" altLang="en-US" sz="2400"/>
              </a:p>
            </p:txBody>
          </p:sp>
        </mc:Choice>
        <mc:Fallback xmlns="">
          <p:sp>
            <p:nvSpPr>
              <p:cNvPr id="64" name="TextBox 63">
                <a:extLst>
                  <a:ext uri="{FF2B5EF4-FFF2-40B4-BE49-F238E27FC236}">
                    <a16:creationId xmlns:a16="http://schemas.microsoft.com/office/drawing/2014/main" id="{6F385EA4-B734-4D2D-AF37-77E134962474}"/>
                  </a:ext>
                </a:extLst>
              </p:cNvPr>
              <p:cNvSpPr txBox="1">
                <a:spLocks noRot="1" noChangeAspect="1" noMove="1" noResize="1" noEditPoints="1" noAdjustHandles="1" noChangeArrowheads="1" noChangeShapeType="1" noTextEdit="1"/>
              </p:cNvSpPr>
              <p:nvPr/>
            </p:nvSpPr>
            <p:spPr>
              <a:xfrm rot="18900000">
                <a:off x="3538731" y="2965014"/>
                <a:ext cx="371897" cy="369332"/>
              </a:xfrm>
              <a:prstGeom prst="rect">
                <a:avLst/>
              </a:prstGeom>
              <a:blipFill>
                <a:blip r:embed="rId6"/>
                <a:stretch>
                  <a:fillRect/>
                </a:stretch>
              </a:blipFill>
            </p:spPr>
            <p:txBody>
              <a:bodyPr/>
              <a:lstStyle/>
              <a:p>
                <a:r>
                  <a:rPr lang="ko-KR" altLang="en-US">
                    <a:noFill/>
                  </a:rPr>
                  <a:t> </a:t>
                </a:r>
              </a:p>
            </p:txBody>
          </p:sp>
        </mc:Fallback>
      </mc:AlternateContent>
      <p:sp>
        <p:nvSpPr>
          <p:cNvPr id="67" name="원호 66">
            <a:extLst>
              <a:ext uri="{FF2B5EF4-FFF2-40B4-BE49-F238E27FC236}">
                <a16:creationId xmlns:a16="http://schemas.microsoft.com/office/drawing/2014/main" id="{D0DDB3B7-577B-45FC-A838-E09415E6AFE2}"/>
              </a:ext>
            </a:extLst>
          </p:cNvPr>
          <p:cNvSpPr/>
          <p:nvPr/>
        </p:nvSpPr>
        <p:spPr>
          <a:xfrm>
            <a:off x="9164835" y="458509"/>
            <a:ext cx="934856" cy="369932"/>
          </a:xfrm>
          <a:prstGeom prst="arc">
            <a:avLst>
              <a:gd name="adj1" fmla="val 10793916"/>
              <a:gd name="adj2" fmla="val 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8" name="TextBox 67">
            <a:extLst>
              <a:ext uri="{FF2B5EF4-FFF2-40B4-BE49-F238E27FC236}">
                <a16:creationId xmlns:a16="http://schemas.microsoft.com/office/drawing/2014/main" id="{86A10289-18B0-44C0-BBEB-538ECA8EBAC0}"/>
              </a:ext>
            </a:extLst>
          </p:cNvPr>
          <p:cNvSpPr txBox="1"/>
          <p:nvPr/>
        </p:nvSpPr>
        <p:spPr>
          <a:xfrm>
            <a:off x="9275019" y="223917"/>
            <a:ext cx="721684" cy="400110"/>
          </a:xfrm>
          <a:prstGeom prst="rect">
            <a:avLst/>
          </a:prstGeom>
          <a:solidFill>
            <a:schemeClr val="bg1"/>
          </a:solidFill>
        </p:spPr>
        <p:txBody>
          <a:bodyPr wrap="square" rtlCol="0">
            <a:spAutoFit/>
          </a:bodyPr>
          <a:lstStyle/>
          <a:p>
            <a:pPr algn="ctr"/>
            <a:r>
              <a:rPr lang="ko-KR" altLang="en-US" sz="1000"/>
              <a:t>리밸런싱</a:t>
            </a:r>
            <a:endParaRPr lang="en-US" altLang="ko-KR" sz="1000"/>
          </a:p>
          <a:p>
            <a:pPr algn="ctr"/>
            <a:r>
              <a:rPr lang="ko-KR" altLang="en-US" sz="1000"/>
              <a:t>주기</a:t>
            </a:r>
            <a:endParaRPr lang="en-US" altLang="ko-KR" sz="1000"/>
          </a:p>
        </p:txBody>
      </p:sp>
      <p:grpSp>
        <p:nvGrpSpPr>
          <p:cNvPr id="69" name="그룹 68">
            <a:extLst>
              <a:ext uri="{FF2B5EF4-FFF2-40B4-BE49-F238E27FC236}">
                <a16:creationId xmlns:a16="http://schemas.microsoft.com/office/drawing/2014/main" id="{EBE852F2-00D9-4065-9863-DE09F53F6FF7}"/>
              </a:ext>
            </a:extLst>
          </p:cNvPr>
          <p:cNvGrpSpPr/>
          <p:nvPr/>
        </p:nvGrpSpPr>
        <p:grpSpPr>
          <a:xfrm>
            <a:off x="2520109" y="3828682"/>
            <a:ext cx="948661" cy="253672"/>
            <a:chOff x="9086141" y="5557193"/>
            <a:chExt cx="948661" cy="253672"/>
          </a:xfrm>
        </p:grpSpPr>
        <p:cxnSp>
          <p:nvCxnSpPr>
            <p:cNvPr id="70" name="직선 연결선 69">
              <a:extLst>
                <a:ext uri="{FF2B5EF4-FFF2-40B4-BE49-F238E27FC236}">
                  <a16:creationId xmlns:a16="http://schemas.microsoft.com/office/drawing/2014/main" id="{E9B1893C-EB78-416B-BCCC-104FD832FCF9}"/>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71" name="직선 연결선 70">
              <a:extLst>
                <a:ext uri="{FF2B5EF4-FFF2-40B4-BE49-F238E27FC236}">
                  <a16:creationId xmlns:a16="http://schemas.microsoft.com/office/drawing/2014/main" id="{9F52A181-97BD-4F45-A748-4A719FE2342D}"/>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graphicFrame>
            <p:nvGraphicFramePr>
              <p:cNvPr id="72" name="표 30">
                <a:extLst>
                  <a:ext uri="{FF2B5EF4-FFF2-40B4-BE49-F238E27FC236}">
                    <a16:creationId xmlns:a16="http://schemas.microsoft.com/office/drawing/2014/main" id="{AB844FF4-F09A-4946-9281-F8DF39A05949}"/>
                  </a:ext>
                </a:extLst>
              </p:cNvPr>
              <p:cNvGraphicFramePr>
                <a:graphicFrameLocks noGrp="1"/>
              </p:cNvGraphicFramePr>
              <p:nvPr/>
            </p:nvGraphicFramePr>
            <p:xfrm>
              <a:off x="3473701" y="2526622"/>
              <a:ext cx="2840077" cy="358331"/>
            </p:xfrm>
            <a:graphic>
              <a:graphicData uri="http://schemas.openxmlformats.org/drawingml/2006/table">
                <a:tbl>
                  <a:tblPr firstRow="1" bandRow="1">
                    <a:tableStyleId>{5940675A-B579-460E-94D1-54222C63F5DA}</a:tableStyleId>
                  </a:tblPr>
                  <a:tblGrid>
                    <a:gridCol w="1902030">
                      <a:extLst>
                        <a:ext uri="{9D8B030D-6E8A-4147-A177-3AD203B41FA5}">
                          <a16:colId xmlns:a16="http://schemas.microsoft.com/office/drawing/2014/main" val="2024622980"/>
                        </a:ext>
                      </a:extLst>
                    </a:gridCol>
                    <a:gridCol w="938047">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𝒋</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2"/>
                                        </a:solidFill>
                                        <a:latin typeface="Cambria Math" panose="02040503050406030204" pitchFamily="18" charset="0"/>
                                      </a:rPr>
                                    </m:ctrlPr>
                                  </m:sSubPr>
                                  <m:e>
                                    <m:r>
                                      <a:rPr lang="en-US" altLang="ko-KR" sz="1600" b="1" i="1" smtClean="0">
                                        <a:solidFill>
                                          <a:schemeClr val="accent2"/>
                                        </a:solidFill>
                                        <a:latin typeface="Cambria Math" panose="02040503050406030204" pitchFamily="18" charset="0"/>
                                      </a:rPr>
                                      <m:t>𝑽</m:t>
                                    </m:r>
                                  </m:e>
                                  <m:sub>
                                    <m:r>
                                      <a:rPr lang="en-US" altLang="ko-KR" sz="1600" b="1" i="1" smtClean="0">
                                        <a:solidFill>
                                          <a:schemeClr val="accent2"/>
                                        </a:solidFill>
                                        <a:latin typeface="Cambria Math" panose="02040503050406030204" pitchFamily="18" charset="0"/>
                                      </a:rPr>
                                      <m:t>𝒋</m:t>
                                    </m:r>
                                  </m:sub>
                                </m:sSub>
                              </m:oMath>
                            </m:oMathPara>
                          </a14:m>
                          <a:endParaRPr lang="ko-KR" altLang="en-US" sz="1600" b="1" dirty="0">
                            <a:solidFill>
                              <a:srgbClr val="009999"/>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30917089"/>
                      </a:ext>
                    </a:extLst>
                  </a:tr>
                </a:tbl>
              </a:graphicData>
            </a:graphic>
          </p:graphicFrame>
        </mc:Choice>
        <mc:Fallback xmlns="">
          <p:graphicFrame>
            <p:nvGraphicFramePr>
              <p:cNvPr id="72" name="표 30">
                <a:extLst>
                  <a:ext uri="{FF2B5EF4-FFF2-40B4-BE49-F238E27FC236}">
                    <a16:creationId xmlns:a16="http://schemas.microsoft.com/office/drawing/2014/main" id="{AB844FF4-F09A-4946-9281-F8DF39A05949}"/>
                  </a:ext>
                </a:extLst>
              </p:cNvPr>
              <p:cNvGraphicFramePr>
                <a:graphicFrameLocks noGrp="1"/>
              </p:cNvGraphicFramePr>
              <p:nvPr/>
            </p:nvGraphicFramePr>
            <p:xfrm>
              <a:off x="3473701" y="2526622"/>
              <a:ext cx="2840077" cy="358331"/>
            </p:xfrm>
            <a:graphic>
              <a:graphicData uri="http://schemas.openxmlformats.org/drawingml/2006/table">
                <a:tbl>
                  <a:tblPr firstRow="1" bandRow="1">
                    <a:tableStyleId>{5940675A-B579-460E-94D1-54222C63F5DA}</a:tableStyleId>
                  </a:tblPr>
                  <a:tblGrid>
                    <a:gridCol w="1902030">
                      <a:extLst>
                        <a:ext uri="{9D8B030D-6E8A-4147-A177-3AD203B41FA5}">
                          <a16:colId xmlns:a16="http://schemas.microsoft.com/office/drawing/2014/main" val="2024622980"/>
                        </a:ext>
                      </a:extLst>
                    </a:gridCol>
                    <a:gridCol w="938047">
                      <a:extLst>
                        <a:ext uri="{9D8B030D-6E8A-4147-A177-3AD203B41FA5}">
                          <a16:colId xmlns:a16="http://schemas.microsoft.com/office/drawing/2014/main" val="924210448"/>
                        </a:ext>
                      </a:extLst>
                    </a:gridCol>
                  </a:tblGrid>
                  <a:tr h="358331">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7"/>
                          <a:stretch>
                            <a:fillRect l="-319" t="-1667" r="-49840" b="-5000"/>
                          </a:stretch>
                        </a:blipFill>
                      </a:tcPr>
                    </a:tc>
                    <a:tc>
                      <a:txBody>
                        <a:bodyPr/>
                        <a:lstStyle/>
                        <a:p>
                          <a:endParaRPr lang="ko-K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blipFill>
                          <a:blip r:embed="rId7"/>
                          <a:stretch>
                            <a:fillRect l="-203896" t="-1667" r="-1299" b="-5000"/>
                          </a:stretch>
                        </a:blipFill>
                      </a:tcPr>
                    </a:tc>
                    <a:extLst>
                      <a:ext uri="{0D108BD9-81ED-4DB2-BD59-A6C34878D82A}">
                        <a16:rowId xmlns:a16="http://schemas.microsoft.com/office/drawing/2014/main" val="2530917089"/>
                      </a:ext>
                    </a:extLst>
                  </a:tr>
                </a:tbl>
              </a:graphicData>
            </a:graphic>
          </p:graphicFrame>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513FF5E0-7B74-4816-B1CA-24D50129A3CD}"/>
                  </a:ext>
                </a:extLst>
              </p:cNvPr>
              <p:cNvSpPr txBox="1"/>
              <p:nvPr/>
            </p:nvSpPr>
            <p:spPr>
              <a:xfrm rot="18900000">
                <a:off x="6235013" y="2068003"/>
                <a:ext cx="3718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m:t>
                      </m:r>
                    </m:oMath>
                  </m:oMathPara>
                </a14:m>
                <a:endParaRPr lang="ko-KR" altLang="en-US" sz="2400"/>
              </a:p>
            </p:txBody>
          </p:sp>
        </mc:Choice>
        <mc:Fallback xmlns="">
          <p:sp>
            <p:nvSpPr>
              <p:cNvPr id="73" name="TextBox 72">
                <a:extLst>
                  <a:ext uri="{FF2B5EF4-FFF2-40B4-BE49-F238E27FC236}">
                    <a16:creationId xmlns:a16="http://schemas.microsoft.com/office/drawing/2014/main" id="{513FF5E0-7B74-4816-B1CA-24D50129A3CD}"/>
                  </a:ext>
                </a:extLst>
              </p:cNvPr>
              <p:cNvSpPr txBox="1">
                <a:spLocks noRot="1" noChangeAspect="1" noMove="1" noResize="1" noEditPoints="1" noAdjustHandles="1" noChangeArrowheads="1" noChangeShapeType="1" noTextEdit="1"/>
              </p:cNvSpPr>
              <p:nvPr/>
            </p:nvSpPr>
            <p:spPr>
              <a:xfrm rot="18900000">
                <a:off x="6235013" y="2068003"/>
                <a:ext cx="371897" cy="369332"/>
              </a:xfrm>
              <a:prstGeom prst="rect">
                <a:avLst/>
              </a:prstGeom>
              <a:blipFill>
                <a:blip r:embed="rId8"/>
                <a:stretch>
                  <a:fillRect/>
                </a:stretch>
              </a:blipFill>
            </p:spPr>
            <p:txBody>
              <a:bodyPr/>
              <a:lstStyle/>
              <a:p>
                <a:r>
                  <a:rPr lang="ko-KR" altLang="en-US">
                    <a:noFill/>
                  </a:rPr>
                  <a:t> </a:t>
                </a:r>
              </a:p>
            </p:txBody>
          </p:sp>
        </mc:Fallback>
      </mc:AlternateContent>
      <p:sp>
        <p:nvSpPr>
          <p:cNvPr id="74" name="원호 73">
            <a:extLst>
              <a:ext uri="{FF2B5EF4-FFF2-40B4-BE49-F238E27FC236}">
                <a16:creationId xmlns:a16="http://schemas.microsoft.com/office/drawing/2014/main" id="{12F7C807-F392-49B7-BE7F-E93B35087C0E}"/>
              </a:ext>
            </a:extLst>
          </p:cNvPr>
          <p:cNvSpPr/>
          <p:nvPr/>
        </p:nvSpPr>
        <p:spPr>
          <a:xfrm>
            <a:off x="3473113" y="2373214"/>
            <a:ext cx="1897321" cy="290887"/>
          </a:xfrm>
          <a:prstGeom prst="arc">
            <a:avLst>
              <a:gd name="adj1" fmla="val 10793916"/>
              <a:gd name="adj2" fmla="val 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68ACEEA-1DFF-46F8-ADD6-0728F9AF9986}"/>
                  </a:ext>
                </a:extLst>
              </p:cNvPr>
              <p:cNvSpPr txBox="1"/>
              <p:nvPr/>
            </p:nvSpPr>
            <p:spPr>
              <a:xfrm>
                <a:off x="4048890" y="2115054"/>
                <a:ext cx="742511" cy="400110"/>
              </a:xfrm>
              <a:prstGeom prst="rect">
                <a:avLst/>
              </a:prstGeom>
              <a:solidFill>
                <a:schemeClr val="bg1"/>
              </a:solidFill>
            </p:spPr>
            <p:txBody>
              <a:bodyPr wrap="none" rtlCol="0">
                <a:spAutoFit/>
              </a:bodyPr>
              <a:lstStyle/>
              <a:p>
                <a:pPr algn="ctr"/>
                <a14:m>
                  <m:oMath xmlns:m="http://schemas.openxmlformats.org/officeDocument/2006/math">
                    <m:r>
                      <a:rPr lang="en-US" altLang="ko-KR" sz="1000" b="1" i="1" smtClean="0">
                        <a:solidFill>
                          <a:schemeClr val="tx1"/>
                        </a:solidFill>
                        <a:latin typeface="Cambria Math" panose="02040503050406030204" pitchFamily="18" charset="0"/>
                      </a:rPr>
                      <m:t>𝒋</m:t>
                    </m:r>
                  </m:oMath>
                </a14:m>
                <a:r>
                  <a:rPr lang="ko-KR" altLang="en-US" sz="1000">
                    <a:solidFill>
                      <a:schemeClr val="tx1"/>
                    </a:solidFill>
                  </a:rPr>
                  <a:t>번째</a:t>
                </a:r>
                <a:endParaRPr lang="en-US" altLang="ko-KR" sz="1000">
                  <a:solidFill>
                    <a:schemeClr val="tx1"/>
                  </a:solidFill>
                </a:endParaRPr>
              </a:p>
              <a:p>
                <a:pPr algn="ctr"/>
                <a:r>
                  <a:rPr lang="ko-KR" altLang="en-US" sz="1000">
                    <a:solidFill>
                      <a:schemeClr val="tx1"/>
                    </a:solidFill>
                  </a:rPr>
                  <a:t>학습 구간</a:t>
                </a:r>
                <a:endParaRPr lang="en-US" altLang="ko-KR" sz="1000">
                  <a:solidFill>
                    <a:schemeClr val="tx1"/>
                  </a:solidFill>
                </a:endParaRPr>
              </a:p>
            </p:txBody>
          </p:sp>
        </mc:Choice>
        <mc:Fallback xmlns="">
          <p:sp>
            <p:nvSpPr>
              <p:cNvPr id="75" name="TextBox 74">
                <a:extLst>
                  <a:ext uri="{FF2B5EF4-FFF2-40B4-BE49-F238E27FC236}">
                    <a16:creationId xmlns:a16="http://schemas.microsoft.com/office/drawing/2014/main" id="{D68ACEEA-1DFF-46F8-ADD6-0728F9AF9986}"/>
                  </a:ext>
                </a:extLst>
              </p:cNvPr>
              <p:cNvSpPr txBox="1">
                <a:spLocks noRot="1" noChangeAspect="1" noMove="1" noResize="1" noEditPoints="1" noAdjustHandles="1" noChangeArrowheads="1" noChangeShapeType="1" noTextEdit="1"/>
              </p:cNvSpPr>
              <p:nvPr/>
            </p:nvSpPr>
            <p:spPr>
              <a:xfrm>
                <a:off x="4048890" y="2115054"/>
                <a:ext cx="742511" cy="400110"/>
              </a:xfrm>
              <a:prstGeom prst="rect">
                <a:avLst/>
              </a:prstGeom>
              <a:blipFill>
                <a:blip r:embed="rId9"/>
                <a:stretch>
                  <a:fillRect b="-4545"/>
                </a:stretch>
              </a:blipFill>
            </p:spPr>
            <p:txBody>
              <a:bodyPr/>
              <a:lstStyle/>
              <a:p>
                <a:r>
                  <a:rPr lang="ko-KR" altLang="en-US">
                    <a:noFill/>
                  </a:rPr>
                  <a:t> </a:t>
                </a:r>
              </a:p>
            </p:txBody>
          </p:sp>
        </mc:Fallback>
      </mc:AlternateContent>
      <p:sp>
        <p:nvSpPr>
          <p:cNvPr id="76" name="원호 75">
            <a:extLst>
              <a:ext uri="{FF2B5EF4-FFF2-40B4-BE49-F238E27FC236}">
                <a16:creationId xmlns:a16="http://schemas.microsoft.com/office/drawing/2014/main" id="{568781A6-85CB-476A-907A-8049E9885FBB}"/>
              </a:ext>
            </a:extLst>
          </p:cNvPr>
          <p:cNvSpPr/>
          <p:nvPr/>
        </p:nvSpPr>
        <p:spPr>
          <a:xfrm>
            <a:off x="5375163" y="2391810"/>
            <a:ext cx="937749" cy="279843"/>
          </a:xfrm>
          <a:prstGeom prst="arc">
            <a:avLst>
              <a:gd name="adj1" fmla="val 10793916"/>
              <a:gd name="adj2" fmla="val 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007AE840-13B8-48E1-ACEF-A2EAFDC47538}"/>
                  </a:ext>
                </a:extLst>
              </p:cNvPr>
              <p:cNvSpPr txBox="1"/>
              <p:nvPr/>
            </p:nvSpPr>
            <p:spPr>
              <a:xfrm>
                <a:off x="5466908" y="2115333"/>
                <a:ext cx="742511" cy="400110"/>
              </a:xfrm>
              <a:prstGeom prst="rect">
                <a:avLst/>
              </a:prstGeom>
              <a:solidFill>
                <a:schemeClr val="bg1"/>
              </a:solidFill>
            </p:spPr>
            <p:txBody>
              <a:bodyPr wrap="none" rtlCol="0">
                <a:spAutoFit/>
              </a:bodyPr>
              <a:lstStyle/>
              <a:p>
                <a:pPr algn="ctr"/>
                <a14:m>
                  <m:oMath xmlns:m="http://schemas.openxmlformats.org/officeDocument/2006/math">
                    <m:r>
                      <a:rPr lang="en-US" altLang="ko-KR" sz="1000" b="1" i="1" smtClean="0">
                        <a:solidFill>
                          <a:schemeClr val="tx1"/>
                        </a:solidFill>
                        <a:latin typeface="Cambria Math" panose="02040503050406030204" pitchFamily="18" charset="0"/>
                      </a:rPr>
                      <m:t>𝒋</m:t>
                    </m:r>
                  </m:oMath>
                </a14:m>
                <a:r>
                  <a:rPr lang="ko-KR" altLang="en-US" sz="1000">
                    <a:solidFill>
                      <a:schemeClr val="tx1"/>
                    </a:solidFill>
                  </a:rPr>
                  <a:t>번째</a:t>
                </a:r>
                <a:br>
                  <a:rPr lang="en-US" altLang="ko-KR" sz="1000">
                    <a:solidFill>
                      <a:schemeClr val="tx1"/>
                    </a:solidFill>
                  </a:rPr>
                </a:br>
                <a:r>
                  <a:rPr lang="ko-KR" altLang="en-US" sz="1000">
                    <a:solidFill>
                      <a:schemeClr val="tx1"/>
                    </a:solidFill>
                  </a:rPr>
                  <a:t>검증 구간</a:t>
                </a:r>
                <a:endParaRPr lang="en-US" altLang="ko-KR" sz="1000">
                  <a:solidFill>
                    <a:schemeClr val="tx1"/>
                  </a:solidFill>
                </a:endParaRPr>
              </a:p>
            </p:txBody>
          </p:sp>
        </mc:Choice>
        <mc:Fallback xmlns="">
          <p:sp>
            <p:nvSpPr>
              <p:cNvPr id="77" name="TextBox 76">
                <a:extLst>
                  <a:ext uri="{FF2B5EF4-FFF2-40B4-BE49-F238E27FC236}">
                    <a16:creationId xmlns:a16="http://schemas.microsoft.com/office/drawing/2014/main" id="{007AE840-13B8-48E1-ACEF-A2EAFDC47538}"/>
                  </a:ext>
                </a:extLst>
              </p:cNvPr>
              <p:cNvSpPr txBox="1">
                <a:spLocks noRot="1" noChangeAspect="1" noMove="1" noResize="1" noEditPoints="1" noAdjustHandles="1" noChangeArrowheads="1" noChangeShapeType="1" noTextEdit="1"/>
              </p:cNvSpPr>
              <p:nvPr/>
            </p:nvSpPr>
            <p:spPr>
              <a:xfrm>
                <a:off x="5466908" y="2115333"/>
                <a:ext cx="742511" cy="400110"/>
              </a:xfrm>
              <a:prstGeom prst="rect">
                <a:avLst/>
              </a:prstGeom>
              <a:blipFill>
                <a:blip r:embed="rId10"/>
                <a:stretch>
                  <a:fillRect b="-606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78" name="표 30">
                <a:extLst>
                  <a:ext uri="{FF2B5EF4-FFF2-40B4-BE49-F238E27FC236}">
                    <a16:creationId xmlns:a16="http://schemas.microsoft.com/office/drawing/2014/main" id="{DB0441ED-480D-463A-828E-D5017AB14D1E}"/>
                  </a:ext>
                </a:extLst>
              </p:cNvPr>
              <p:cNvGraphicFramePr>
                <a:graphicFrameLocks noGrp="1"/>
              </p:cNvGraphicFramePr>
              <p:nvPr/>
            </p:nvGraphicFramePr>
            <p:xfrm>
              <a:off x="5361626" y="1650366"/>
              <a:ext cx="2849784" cy="335280"/>
            </p:xfrm>
            <a:graphic>
              <a:graphicData uri="http://schemas.openxmlformats.org/drawingml/2006/table">
                <a:tbl>
                  <a:tblPr firstRow="1" bandRow="1">
                    <a:tableStyleId>{5940675A-B579-460E-94D1-54222C63F5DA}</a:tableStyleId>
                  </a:tblPr>
                  <a:tblGrid>
                    <a:gridCol w="1900480">
                      <a:extLst>
                        <a:ext uri="{9D8B030D-6E8A-4147-A177-3AD203B41FA5}">
                          <a16:colId xmlns:a16="http://schemas.microsoft.com/office/drawing/2014/main" val="2024622980"/>
                        </a:ext>
                      </a:extLst>
                    </a:gridCol>
                    <a:gridCol w="949304">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𝟐</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2"/>
                                        </a:solidFill>
                                        <a:latin typeface="Cambria Math" panose="02040503050406030204" pitchFamily="18" charset="0"/>
                                      </a:rPr>
                                    </m:ctrlPr>
                                  </m:sSubPr>
                                  <m:e>
                                    <m:r>
                                      <a:rPr lang="en-US" altLang="ko-KR" sz="1600" b="1" i="1" smtClean="0">
                                        <a:solidFill>
                                          <a:schemeClr val="accent2"/>
                                        </a:solidFill>
                                        <a:latin typeface="Cambria Math" panose="02040503050406030204" pitchFamily="18" charset="0"/>
                                      </a:rPr>
                                      <m:t>𝑽</m:t>
                                    </m:r>
                                  </m:e>
                                  <m:sub>
                                    <m:r>
                                      <a:rPr lang="en-US" altLang="ko-KR" sz="1600" b="1" i="1" smtClean="0">
                                        <a:solidFill>
                                          <a:schemeClr val="accent2"/>
                                        </a:solidFill>
                                        <a:latin typeface="Cambria Math" panose="02040503050406030204" pitchFamily="18" charset="0"/>
                                      </a:rPr>
                                      <m:t>𝟐</m:t>
                                    </m:r>
                                  </m:sub>
                                </m:sSub>
                              </m:oMath>
                            </m:oMathPara>
                          </a14:m>
                          <a:endParaRPr lang="ko-KR" altLang="en-US" sz="1600" b="1" dirty="0">
                            <a:solidFill>
                              <a:srgbClr val="009999"/>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30917089"/>
                      </a:ext>
                    </a:extLst>
                  </a:tr>
                </a:tbl>
              </a:graphicData>
            </a:graphic>
          </p:graphicFrame>
        </mc:Choice>
        <mc:Fallback xmlns="">
          <p:graphicFrame>
            <p:nvGraphicFramePr>
              <p:cNvPr id="78" name="표 30">
                <a:extLst>
                  <a:ext uri="{FF2B5EF4-FFF2-40B4-BE49-F238E27FC236}">
                    <a16:creationId xmlns:a16="http://schemas.microsoft.com/office/drawing/2014/main" id="{DB0441ED-480D-463A-828E-D5017AB14D1E}"/>
                  </a:ext>
                </a:extLst>
              </p:cNvPr>
              <p:cNvGraphicFramePr>
                <a:graphicFrameLocks noGrp="1"/>
              </p:cNvGraphicFramePr>
              <p:nvPr/>
            </p:nvGraphicFramePr>
            <p:xfrm>
              <a:off x="5361626" y="1650366"/>
              <a:ext cx="2849784" cy="335280"/>
            </p:xfrm>
            <a:graphic>
              <a:graphicData uri="http://schemas.openxmlformats.org/drawingml/2006/table">
                <a:tbl>
                  <a:tblPr firstRow="1" bandRow="1">
                    <a:tableStyleId>{5940675A-B579-460E-94D1-54222C63F5DA}</a:tableStyleId>
                  </a:tblPr>
                  <a:tblGrid>
                    <a:gridCol w="1900480">
                      <a:extLst>
                        <a:ext uri="{9D8B030D-6E8A-4147-A177-3AD203B41FA5}">
                          <a16:colId xmlns:a16="http://schemas.microsoft.com/office/drawing/2014/main" val="2024622980"/>
                        </a:ext>
                      </a:extLst>
                    </a:gridCol>
                    <a:gridCol w="949304">
                      <a:extLst>
                        <a:ext uri="{9D8B030D-6E8A-4147-A177-3AD203B41FA5}">
                          <a16:colId xmlns:a16="http://schemas.microsoft.com/office/drawing/2014/main" val="924210448"/>
                        </a:ext>
                      </a:extLst>
                    </a:gridCol>
                  </a:tblGrid>
                  <a:tr h="335280">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1"/>
                          <a:stretch>
                            <a:fillRect l="-319" t="-1786" r="-50479" b="-3571"/>
                          </a:stretch>
                        </a:blipFill>
                      </a:tcPr>
                    </a:tc>
                    <a:tc>
                      <a:txBody>
                        <a:bodyPr/>
                        <a:lstStyle/>
                        <a:p>
                          <a:endParaRPr lang="ko-K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blipFill>
                          <a:blip r:embed="rId11"/>
                          <a:stretch>
                            <a:fillRect l="-201282" t="-1786" r="-1282" b="-3571"/>
                          </a:stretch>
                        </a:blipFill>
                      </a:tcPr>
                    </a:tc>
                    <a:extLst>
                      <a:ext uri="{0D108BD9-81ED-4DB2-BD59-A6C34878D82A}">
                        <a16:rowId xmlns:a16="http://schemas.microsoft.com/office/drawing/2014/main" val="2530917089"/>
                      </a:ext>
                    </a:extLst>
                  </a:tr>
                </a:tbl>
              </a:graphicData>
            </a:graphic>
          </p:graphicFrame>
        </mc:Fallback>
      </mc:AlternateContent>
      <p:grpSp>
        <p:nvGrpSpPr>
          <p:cNvPr id="79" name="그룹 78">
            <a:extLst>
              <a:ext uri="{FF2B5EF4-FFF2-40B4-BE49-F238E27FC236}">
                <a16:creationId xmlns:a16="http://schemas.microsoft.com/office/drawing/2014/main" id="{3AAE5A1A-83BE-49B6-80E6-9A09D115E21D}"/>
              </a:ext>
            </a:extLst>
          </p:cNvPr>
          <p:cNvGrpSpPr/>
          <p:nvPr/>
        </p:nvGrpSpPr>
        <p:grpSpPr>
          <a:xfrm>
            <a:off x="1569991" y="3828682"/>
            <a:ext cx="948661" cy="253672"/>
            <a:chOff x="9086141" y="5557193"/>
            <a:chExt cx="948661" cy="253672"/>
          </a:xfrm>
        </p:grpSpPr>
        <p:cxnSp>
          <p:nvCxnSpPr>
            <p:cNvPr id="80" name="직선 연결선 79">
              <a:extLst>
                <a:ext uri="{FF2B5EF4-FFF2-40B4-BE49-F238E27FC236}">
                  <a16:creationId xmlns:a16="http://schemas.microsoft.com/office/drawing/2014/main" id="{91C02972-3876-425F-B2A3-025CFF3543CD}"/>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81" name="직선 연결선 80">
              <a:extLst>
                <a:ext uri="{FF2B5EF4-FFF2-40B4-BE49-F238E27FC236}">
                  <a16:creationId xmlns:a16="http://schemas.microsoft.com/office/drawing/2014/main" id="{D2A4FF24-C78A-49C5-A534-A19CBB4268B3}"/>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graphicFrame>
            <p:nvGraphicFramePr>
              <p:cNvPr id="82" name="표 30">
                <a:extLst>
                  <a:ext uri="{FF2B5EF4-FFF2-40B4-BE49-F238E27FC236}">
                    <a16:creationId xmlns:a16="http://schemas.microsoft.com/office/drawing/2014/main" id="{942E30BA-A77C-4AFC-8317-9594557124CA}"/>
                  </a:ext>
                </a:extLst>
              </p:cNvPr>
              <p:cNvGraphicFramePr>
                <a:graphicFrameLocks noGrp="1"/>
              </p:cNvGraphicFramePr>
              <p:nvPr/>
            </p:nvGraphicFramePr>
            <p:xfrm>
              <a:off x="3459554" y="4408109"/>
              <a:ext cx="5697380" cy="968122"/>
            </p:xfrm>
            <a:graphic>
              <a:graphicData uri="http://schemas.openxmlformats.org/drawingml/2006/table">
                <a:tbl>
                  <a:tblPr firstRow="1" bandRow="1">
                    <a:tableStyleId>{5940675A-B579-460E-94D1-54222C63F5DA}</a:tableStyleId>
                  </a:tblPr>
                  <a:tblGrid>
                    <a:gridCol w="953163">
                      <a:extLst>
                        <a:ext uri="{9D8B030D-6E8A-4147-A177-3AD203B41FA5}">
                          <a16:colId xmlns:a16="http://schemas.microsoft.com/office/drawing/2014/main" val="4249578097"/>
                        </a:ext>
                      </a:extLst>
                    </a:gridCol>
                    <a:gridCol w="949796">
                      <a:extLst>
                        <a:ext uri="{9D8B030D-6E8A-4147-A177-3AD203B41FA5}">
                          <a16:colId xmlns:a16="http://schemas.microsoft.com/office/drawing/2014/main" val="4046294065"/>
                        </a:ext>
                      </a:extLst>
                    </a:gridCol>
                    <a:gridCol w="949797">
                      <a:extLst>
                        <a:ext uri="{9D8B030D-6E8A-4147-A177-3AD203B41FA5}">
                          <a16:colId xmlns:a16="http://schemas.microsoft.com/office/drawing/2014/main" val="684531455"/>
                        </a:ext>
                      </a:extLst>
                    </a:gridCol>
                    <a:gridCol w="949797">
                      <a:extLst>
                        <a:ext uri="{9D8B030D-6E8A-4147-A177-3AD203B41FA5}">
                          <a16:colId xmlns:a16="http://schemas.microsoft.com/office/drawing/2014/main" val="2122307202"/>
                        </a:ext>
                      </a:extLst>
                    </a:gridCol>
                    <a:gridCol w="949796">
                      <a:extLst>
                        <a:ext uri="{9D8B030D-6E8A-4147-A177-3AD203B41FA5}">
                          <a16:colId xmlns:a16="http://schemas.microsoft.com/office/drawing/2014/main" val="3728461657"/>
                        </a:ext>
                      </a:extLst>
                    </a:gridCol>
                    <a:gridCol w="945031">
                      <a:extLst>
                        <a:ext uri="{9D8B030D-6E8A-4147-A177-3AD203B41FA5}">
                          <a16:colId xmlns:a16="http://schemas.microsoft.com/office/drawing/2014/main" val="3912132125"/>
                        </a:ext>
                      </a:extLst>
                    </a:gridCol>
                  </a:tblGrid>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ko-KR" sz="1200" b="1" i="1" smtClean="0">
                                        <a:solidFill>
                                          <a:schemeClr val="accent1"/>
                                        </a:solidFill>
                                        <a:latin typeface="Cambria Math" panose="02040503050406030204" pitchFamily="18" charset="0"/>
                                      </a:rPr>
                                    </m:ctrlPr>
                                  </m:sSubSupPr>
                                  <m:e>
                                    <m:r>
                                      <a:rPr lang="en-US" altLang="ko-KR" sz="1200" b="1" i="1" smtClean="0">
                                        <a:solidFill>
                                          <a:schemeClr val="accent1"/>
                                        </a:solidFill>
                                        <a:latin typeface="Cambria Math" panose="02040503050406030204" pitchFamily="18" charset="0"/>
                                      </a:rPr>
                                      <m:t>𝒎𝒆𝒕𝒓𝒊𝒄</m:t>
                                    </m:r>
                                  </m:e>
                                  <m:sub>
                                    <m:r>
                                      <a:rPr lang="en-US" altLang="ko-KR" sz="1200" b="1" i="1" smtClean="0">
                                        <a:solidFill>
                                          <a:schemeClr val="accent1"/>
                                        </a:solidFill>
                                        <a:latin typeface="Cambria Math" panose="02040503050406030204" pitchFamily="18" charset="0"/>
                                      </a:rPr>
                                      <m:t>𝒎</m:t>
                                    </m:r>
                                  </m:sub>
                                  <m:sup>
                                    <m:r>
                                      <a:rPr lang="en-US" altLang="ko-KR" sz="1200" b="1" i="1" smtClean="0">
                                        <a:solidFill>
                                          <a:schemeClr val="accent1"/>
                                        </a:solidFill>
                                        <a:latin typeface="Cambria Math" panose="02040503050406030204" pitchFamily="18" charset="0"/>
                                      </a:rPr>
                                      <m:t>(</m:t>
                                    </m:r>
                                    <m:r>
                                      <a:rPr lang="en-US" altLang="ko-KR" sz="1200" b="1" i="1" smtClean="0">
                                        <a:solidFill>
                                          <a:schemeClr val="accent1"/>
                                        </a:solidFill>
                                        <a:latin typeface="Cambria Math" panose="02040503050406030204" pitchFamily="18" charset="0"/>
                                      </a:rPr>
                                      <m:t>𝟏</m:t>
                                    </m:r>
                                    <m:r>
                                      <a:rPr lang="en-US" altLang="ko-KR" sz="1200" b="1" i="1" smtClean="0">
                                        <a:solidFill>
                                          <a:schemeClr val="accent1"/>
                                        </a:solidFill>
                                        <a:latin typeface="Cambria Math" panose="02040503050406030204" pitchFamily="18" charset="0"/>
                                      </a:rPr>
                                      <m:t>)</m:t>
                                    </m:r>
                                  </m:sup>
                                </m:sSubSup>
                              </m:oMath>
                            </m:oMathPara>
                          </a14:m>
                          <a:endParaRPr lang="ko-KR" altLang="en-US" sz="1200" b="1" i="1">
                            <a:solidFill>
                              <a:schemeClr val="accent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200" b="0" i="1" smtClean="0">
                                    <a:solidFill>
                                      <a:schemeClr val="accent1"/>
                                    </a:solidFill>
                                    <a:latin typeface="Cambria Math" panose="02040503050406030204" pitchFamily="18" charset="0"/>
                                  </a:rPr>
                                  <m:t>⋯</m:t>
                                </m:r>
                              </m:oMath>
                            </m:oMathPara>
                          </a14:m>
                          <a:endParaRPr lang="ko-KR" altLang="en-US" sz="1200" b="1" dirty="0">
                            <a:solidFill>
                              <a:schemeClr val="accent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ko-KR" sz="1200" b="1" i="1" smtClean="0">
                                        <a:solidFill>
                                          <a:schemeClr val="accent1"/>
                                        </a:solidFill>
                                        <a:latin typeface="Cambria Math" panose="02040503050406030204" pitchFamily="18" charset="0"/>
                                      </a:rPr>
                                    </m:ctrlPr>
                                  </m:sSubSupPr>
                                  <m:e>
                                    <m:r>
                                      <a:rPr lang="en-US" altLang="ko-KR" sz="1200" b="1" i="1" smtClean="0">
                                        <a:solidFill>
                                          <a:schemeClr val="accent1"/>
                                        </a:solidFill>
                                        <a:latin typeface="Cambria Math" panose="02040503050406030204" pitchFamily="18" charset="0"/>
                                      </a:rPr>
                                      <m:t>𝒎𝒆𝒕𝒓𝒊𝒄</m:t>
                                    </m:r>
                                  </m:e>
                                  <m:sub>
                                    <m:r>
                                      <a:rPr lang="en-US" altLang="ko-KR" sz="1200" b="1" i="1" smtClean="0">
                                        <a:solidFill>
                                          <a:schemeClr val="accent1"/>
                                        </a:solidFill>
                                        <a:latin typeface="Cambria Math" panose="02040503050406030204" pitchFamily="18" charset="0"/>
                                      </a:rPr>
                                      <m:t>𝒋</m:t>
                                    </m:r>
                                  </m:sub>
                                  <m:sup>
                                    <m:r>
                                      <a:rPr lang="en-US" altLang="ko-KR" sz="1200" b="1" i="1" smtClean="0">
                                        <a:solidFill>
                                          <a:schemeClr val="accent1"/>
                                        </a:solidFill>
                                        <a:latin typeface="Cambria Math" panose="02040503050406030204" pitchFamily="18" charset="0"/>
                                      </a:rPr>
                                      <m:t>(</m:t>
                                    </m:r>
                                    <m:r>
                                      <a:rPr lang="en-US" altLang="ko-KR" sz="1200" b="1" i="1" smtClean="0">
                                        <a:solidFill>
                                          <a:schemeClr val="accent1"/>
                                        </a:solidFill>
                                        <a:latin typeface="Cambria Math" panose="02040503050406030204" pitchFamily="18" charset="0"/>
                                      </a:rPr>
                                      <m:t>𝟏</m:t>
                                    </m:r>
                                    <m:r>
                                      <a:rPr lang="en-US" altLang="ko-KR" sz="1200" b="1" i="1" smtClean="0">
                                        <a:solidFill>
                                          <a:schemeClr val="accent1"/>
                                        </a:solidFill>
                                        <a:latin typeface="Cambria Math" panose="02040503050406030204" pitchFamily="18" charset="0"/>
                                      </a:rPr>
                                      <m:t>)</m:t>
                                    </m:r>
                                  </m:sup>
                                </m:sSubSup>
                              </m:oMath>
                            </m:oMathPara>
                          </a14:m>
                          <a:endParaRPr lang="ko-KR" altLang="en-US" sz="1200" b="1" i="1">
                            <a:solidFill>
                              <a:schemeClr val="accent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200" b="0" i="1" smtClean="0">
                                    <a:solidFill>
                                      <a:schemeClr val="accent1"/>
                                    </a:solidFill>
                                    <a:latin typeface="Cambria Math" panose="02040503050406030204" pitchFamily="18" charset="0"/>
                                  </a:rPr>
                                  <m:t>⋯</m:t>
                                </m:r>
                              </m:oMath>
                            </m:oMathPara>
                          </a14:m>
                          <a:endParaRPr lang="ko-KR" altLang="en-US" sz="1200" b="1" dirty="0">
                            <a:solidFill>
                              <a:schemeClr val="accent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ko-KR" sz="1200" b="1" i="1" smtClean="0">
                                        <a:solidFill>
                                          <a:schemeClr val="accent1"/>
                                        </a:solidFill>
                                        <a:latin typeface="Cambria Math" panose="02040503050406030204" pitchFamily="18" charset="0"/>
                                      </a:rPr>
                                    </m:ctrlPr>
                                  </m:sSubSupPr>
                                  <m:e>
                                    <m:r>
                                      <a:rPr lang="en-US" altLang="ko-KR" sz="1200" b="1" i="1" smtClean="0">
                                        <a:solidFill>
                                          <a:schemeClr val="accent1"/>
                                        </a:solidFill>
                                        <a:latin typeface="Cambria Math" panose="02040503050406030204" pitchFamily="18" charset="0"/>
                                      </a:rPr>
                                      <m:t>𝒎𝒆𝒕𝒓𝒊𝒄</m:t>
                                    </m:r>
                                  </m:e>
                                  <m:sub>
                                    <m:r>
                                      <a:rPr lang="en-US" altLang="ko-KR" sz="1200" b="1" i="1" smtClean="0">
                                        <a:solidFill>
                                          <a:schemeClr val="accent1"/>
                                        </a:solidFill>
                                        <a:latin typeface="Cambria Math" panose="02040503050406030204" pitchFamily="18" charset="0"/>
                                      </a:rPr>
                                      <m:t>𝟐</m:t>
                                    </m:r>
                                  </m:sub>
                                  <m:sup>
                                    <m:r>
                                      <a:rPr lang="en-US" altLang="ko-KR" sz="1200" b="1" i="1" smtClean="0">
                                        <a:solidFill>
                                          <a:schemeClr val="accent1"/>
                                        </a:solidFill>
                                        <a:latin typeface="Cambria Math" panose="02040503050406030204" pitchFamily="18" charset="0"/>
                                      </a:rPr>
                                      <m:t>(</m:t>
                                    </m:r>
                                    <m:r>
                                      <a:rPr lang="en-US" altLang="ko-KR" sz="1200" b="1" i="1" smtClean="0">
                                        <a:solidFill>
                                          <a:schemeClr val="accent1"/>
                                        </a:solidFill>
                                        <a:latin typeface="Cambria Math" panose="02040503050406030204" pitchFamily="18" charset="0"/>
                                      </a:rPr>
                                      <m:t>𝟏</m:t>
                                    </m:r>
                                    <m:r>
                                      <a:rPr lang="en-US" altLang="ko-KR" sz="1200" b="1" i="1" smtClean="0">
                                        <a:solidFill>
                                          <a:schemeClr val="accent1"/>
                                        </a:solidFill>
                                        <a:latin typeface="Cambria Math" panose="02040503050406030204" pitchFamily="18" charset="0"/>
                                      </a:rPr>
                                      <m:t>)</m:t>
                                    </m:r>
                                  </m:sup>
                                </m:sSubSup>
                              </m:oMath>
                            </m:oMathPara>
                          </a14:m>
                          <a:endParaRPr lang="ko-KR" altLang="en-US" sz="1200" b="1" i="1">
                            <a:solidFill>
                              <a:schemeClr val="accent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ko-KR" sz="1200" b="1" i="1" smtClean="0">
                                        <a:solidFill>
                                          <a:schemeClr val="accent1"/>
                                        </a:solidFill>
                                        <a:latin typeface="Cambria Math" panose="02040503050406030204" pitchFamily="18" charset="0"/>
                                      </a:rPr>
                                    </m:ctrlPr>
                                  </m:sSubSupPr>
                                  <m:e>
                                    <m:r>
                                      <a:rPr lang="en-US" altLang="ko-KR" sz="1200" b="1" i="1" smtClean="0">
                                        <a:solidFill>
                                          <a:schemeClr val="accent1"/>
                                        </a:solidFill>
                                        <a:latin typeface="Cambria Math" panose="02040503050406030204" pitchFamily="18" charset="0"/>
                                      </a:rPr>
                                      <m:t>𝒎𝒆𝒕𝒓𝒊𝒄</m:t>
                                    </m:r>
                                  </m:e>
                                  <m:sub>
                                    <m:r>
                                      <a:rPr lang="en-US" altLang="ko-KR" sz="1200" b="1" i="1" smtClean="0">
                                        <a:solidFill>
                                          <a:schemeClr val="accent1"/>
                                        </a:solidFill>
                                        <a:latin typeface="Cambria Math" panose="02040503050406030204" pitchFamily="18" charset="0"/>
                                      </a:rPr>
                                      <m:t>𝟏</m:t>
                                    </m:r>
                                  </m:sub>
                                  <m:sup>
                                    <m:r>
                                      <a:rPr lang="en-US" altLang="ko-KR" sz="1200" b="1" i="1" smtClean="0">
                                        <a:solidFill>
                                          <a:schemeClr val="accent1"/>
                                        </a:solidFill>
                                        <a:latin typeface="Cambria Math" panose="02040503050406030204" pitchFamily="18" charset="0"/>
                                      </a:rPr>
                                      <m:t>(</m:t>
                                    </m:r>
                                    <m:r>
                                      <a:rPr lang="en-US" altLang="ko-KR" sz="1200" b="1" i="1" smtClean="0">
                                        <a:solidFill>
                                          <a:schemeClr val="accent1"/>
                                        </a:solidFill>
                                        <a:latin typeface="Cambria Math" panose="02040503050406030204" pitchFamily="18" charset="0"/>
                                      </a:rPr>
                                      <m:t>𝟏</m:t>
                                    </m:r>
                                    <m:r>
                                      <a:rPr lang="en-US" altLang="ko-KR" sz="1200" b="1" i="1" smtClean="0">
                                        <a:solidFill>
                                          <a:schemeClr val="accent1"/>
                                        </a:solidFill>
                                        <a:latin typeface="Cambria Math" panose="02040503050406030204" pitchFamily="18" charset="0"/>
                                      </a:rPr>
                                      <m:t>)</m:t>
                                    </m:r>
                                  </m:sup>
                                </m:sSubSup>
                              </m:oMath>
                            </m:oMathPara>
                          </a14:m>
                          <a:endParaRPr lang="ko-KR" altLang="en-US" sz="1200" b="1" i="1">
                            <a:solidFill>
                              <a:schemeClr val="accent1"/>
                            </a:solidFil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40974690"/>
                      </a:ext>
                    </a:extLst>
                  </a:tr>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200" b="1" i="1" smtClean="0">
                                    <a:solidFill>
                                      <a:schemeClr val="tx1"/>
                                    </a:solidFill>
                                    <a:latin typeface="Cambria Math" panose="02040503050406030204" pitchFamily="18" charset="0"/>
                                  </a:rPr>
                                  <m:t>⋮</m:t>
                                </m:r>
                              </m:oMath>
                            </m:oMathPara>
                          </a14:m>
                          <a:endParaRPr lang="ko-KR" altLang="en-US" sz="1200" b="1">
                            <a:solidFill>
                              <a:schemeClr val="tx1"/>
                            </a:solidFill>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200" b="1" i="1" smtClean="0">
                                    <a:solidFill>
                                      <a:schemeClr val="tx1"/>
                                    </a:solidFill>
                                    <a:latin typeface="Cambria Math" panose="02040503050406030204" pitchFamily="18" charset="0"/>
                                  </a:rPr>
                                  <m:t>⋮</m:t>
                                </m:r>
                              </m:oMath>
                            </m:oMathPara>
                          </a14:m>
                          <a:endParaRPr lang="ko-KR" altLang="en-US" sz="1200" b="1" dirty="0">
                            <a:solidFill>
                              <a:schemeClr val="tx1"/>
                            </a:solidFill>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200" b="1" i="1" smtClean="0">
                                    <a:solidFill>
                                      <a:schemeClr val="tx1"/>
                                    </a:solidFill>
                                    <a:latin typeface="Cambria Math" panose="02040503050406030204" pitchFamily="18" charset="0"/>
                                  </a:rPr>
                                  <m:t>⋮</m:t>
                                </m:r>
                              </m:oMath>
                            </m:oMathPara>
                          </a14:m>
                          <a:endParaRPr lang="ko-KR" altLang="en-US" sz="1200" b="1">
                            <a:solidFill>
                              <a:schemeClr val="tx1"/>
                            </a:solidFill>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200" b="1" i="1" smtClean="0">
                                    <a:solidFill>
                                      <a:schemeClr val="tx1"/>
                                    </a:solidFill>
                                    <a:latin typeface="Cambria Math" panose="02040503050406030204" pitchFamily="18" charset="0"/>
                                  </a:rPr>
                                  <m:t>⋮</m:t>
                                </m:r>
                              </m:oMath>
                            </m:oMathPara>
                          </a14:m>
                          <a:endParaRPr lang="ko-KR" altLang="en-US" sz="1200" b="1" dirty="0">
                            <a:solidFill>
                              <a:schemeClr val="tx1"/>
                            </a:solidFill>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200" b="1" i="1" smtClean="0">
                                    <a:solidFill>
                                      <a:schemeClr val="tx1"/>
                                    </a:solidFill>
                                    <a:latin typeface="Cambria Math" panose="02040503050406030204" pitchFamily="18" charset="0"/>
                                  </a:rPr>
                                  <m:t>⋮</m:t>
                                </m:r>
                              </m:oMath>
                            </m:oMathPara>
                          </a14:m>
                          <a:endParaRPr lang="ko-KR" altLang="en-US" sz="1200" b="1">
                            <a:solidFill>
                              <a:schemeClr val="tx1"/>
                            </a:solidFill>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200" b="1" i="1" smtClean="0">
                                    <a:solidFill>
                                      <a:schemeClr val="tx1"/>
                                    </a:solidFill>
                                    <a:latin typeface="Cambria Math" panose="02040503050406030204" pitchFamily="18" charset="0"/>
                                  </a:rPr>
                                  <m:t>⋮</m:t>
                                </m:r>
                              </m:oMath>
                            </m:oMathPara>
                          </a14:m>
                          <a:endParaRPr lang="ko-KR" altLang="en-US" sz="1200" b="1">
                            <a:solidFill>
                              <a:schemeClr val="tx1"/>
                            </a:solidFill>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9044501"/>
                      </a:ext>
                    </a:extLst>
                  </a:tr>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ko-KR" sz="1200" b="1" i="1" smtClean="0">
                                        <a:solidFill>
                                          <a:schemeClr val="accent6"/>
                                        </a:solidFill>
                                        <a:latin typeface="Cambria Math" panose="02040503050406030204" pitchFamily="18" charset="0"/>
                                      </a:rPr>
                                    </m:ctrlPr>
                                  </m:sSubSupPr>
                                  <m:e>
                                    <m:r>
                                      <a:rPr lang="en-US" altLang="ko-KR" sz="1200" b="1" i="1" smtClean="0">
                                        <a:solidFill>
                                          <a:schemeClr val="accent6"/>
                                        </a:solidFill>
                                        <a:latin typeface="Cambria Math" panose="02040503050406030204" pitchFamily="18" charset="0"/>
                                      </a:rPr>
                                      <m:t>𝒎𝒆𝒕𝒓𝒊𝒄</m:t>
                                    </m:r>
                                  </m:e>
                                  <m:sub>
                                    <m:r>
                                      <a:rPr lang="en-US" altLang="ko-KR" sz="1200" b="1" i="1" smtClean="0">
                                        <a:solidFill>
                                          <a:schemeClr val="accent6"/>
                                        </a:solidFill>
                                        <a:latin typeface="Cambria Math" panose="02040503050406030204" pitchFamily="18" charset="0"/>
                                      </a:rPr>
                                      <m:t>𝒎</m:t>
                                    </m:r>
                                  </m:sub>
                                  <m:sup>
                                    <m:r>
                                      <a:rPr lang="en-US" altLang="ko-KR" sz="1200" b="1" i="1" smtClean="0">
                                        <a:solidFill>
                                          <a:schemeClr val="accent6"/>
                                        </a:solidFill>
                                        <a:latin typeface="Cambria Math" panose="02040503050406030204" pitchFamily="18" charset="0"/>
                                      </a:rPr>
                                      <m:t>(</m:t>
                                    </m:r>
                                    <m:r>
                                      <a:rPr lang="en-US" altLang="ko-KR" sz="1200" b="1" i="1" smtClean="0">
                                        <a:solidFill>
                                          <a:schemeClr val="accent6"/>
                                        </a:solidFill>
                                        <a:latin typeface="Cambria Math" panose="02040503050406030204" pitchFamily="18" charset="0"/>
                                      </a:rPr>
                                      <m:t>𝒏</m:t>
                                    </m:r>
                                    <m:r>
                                      <a:rPr lang="en-US" altLang="ko-KR" sz="1200" b="1" i="1" smtClean="0">
                                        <a:solidFill>
                                          <a:schemeClr val="accent6"/>
                                        </a:solidFill>
                                        <a:latin typeface="Cambria Math" panose="02040503050406030204" pitchFamily="18" charset="0"/>
                                      </a:rPr>
                                      <m:t>)</m:t>
                                    </m:r>
                                  </m:sup>
                                </m:sSubSup>
                              </m:oMath>
                            </m:oMathPara>
                          </a14:m>
                          <a:endParaRPr lang="ko-KR" altLang="en-US" sz="1200" b="1">
                            <a:solidFill>
                              <a:schemeClr val="accent6"/>
                            </a:solidFill>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200" b="0" i="1" smtClean="0">
                                    <a:solidFill>
                                      <a:schemeClr val="accent6"/>
                                    </a:solidFill>
                                    <a:latin typeface="Cambria Math" panose="02040503050406030204" pitchFamily="18" charset="0"/>
                                  </a:rPr>
                                  <m:t>⋯</m:t>
                                </m:r>
                              </m:oMath>
                            </m:oMathPara>
                          </a14:m>
                          <a:endParaRPr lang="ko-KR" altLang="en-US" sz="1200" b="1" dirty="0">
                            <a:solidFill>
                              <a:schemeClr val="accent6"/>
                            </a:solidFill>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ko-KR" sz="1200" b="1" i="1" smtClean="0">
                                        <a:solidFill>
                                          <a:schemeClr val="accent6"/>
                                        </a:solidFill>
                                        <a:latin typeface="Cambria Math" panose="02040503050406030204" pitchFamily="18" charset="0"/>
                                      </a:rPr>
                                    </m:ctrlPr>
                                  </m:sSubSupPr>
                                  <m:e>
                                    <m:r>
                                      <a:rPr lang="en-US" altLang="ko-KR" sz="1200" b="1" i="1" smtClean="0">
                                        <a:solidFill>
                                          <a:schemeClr val="accent6"/>
                                        </a:solidFill>
                                        <a:latin typeface="Cambria Math" panose="02040503050406030204" pitchFamily="18" charset="0"/>
                                      </a:rPr>
                                      <m:t>𝒎𝒆𝒕𝒓𝒊𝒄</m:t>
                                    </m:r>
                                  </m:e>
                                  <m:sub>
                                    <m:r>
                                      <a:rPr lang="en-US" altLang="ko-KR" sz="1200" b="1" i="1" smtClean="0">
                                        <a:solidFill>
                                          <a:schemeClr val="accent6"/>
                                        </a:solidFill>
                                        <a:latin typeface="Cambria Math" panose="02040503050406030204" pitchFamily="18" charset="0"/>
                                      </a:rPr>
                                      <m:t>𝒋</m:t>
                                    </m:r>
                                  </m:sub>
                                  <m:sup>
                                    <m:r>
                                      <a:rPr lang="en-US" altLang="ko-KR" sz="1200" b="1" i="1" smtClean="0">
                                        <a:solidFill>
                                          <a:schemeClr val="accent6"/>
                                        </a:solidFill>
                                        <a:latin typeface="Cambria Math" panose="02040503050406030204" pitchFamily="18" charset="0"/>
                                      </a:rPr>
                                      <m:t>(</m:t>
                                    </m:r>
                                    <m:r>
                                      <a:rPr lang="en-US" altLang="ko-KR" sz="1200" b="1" i="1" smtClean="0">
                                        <a:solidFill>
                                          <a:schemeClr val="accent6"/>
                                        </a:solidFill>
                                        <a:latin typeface="Cambria Math" panose="02040503050406030204" pitchFamily="18" charset="0"/>
                                      </a:rPr>
                                      <m:t>𝒏</m:t>
                                    </m:r>
                                    <m:r>
                                      <a:rPr lang="en-US" altLang="ko-KR" sz="1200" b="1" i="1" smtClean="0">
                                        <a:solidFill>
                                          <a:schemeClr val="accent6"/>
                                        </a:solidFill>
                                        <a:latin typeface="Cambria Math" panose="02040503050406030204" pitchFamily="18" charset="0"/>
                                      </a:rPr>
                                      <m:t>)</m:t>
                                    </m:r>
                                  </m:sup>
                                </m:sSubSup>
                              </m:oMath>
                            </m:oMathPara>
                          </a14:m>
                          <a:endParaRPr lang="ko-KR" altLang="en-US" sz="1200" b="1">
                            <a:solidFill>
                              <a:schemeClr val="accent6"/>
                            </a:solidFill>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200" b="0" i="1" smtClean="0">
                                    <a:solidFill>
                                      <a:schemeClr val="accent6"/>
                                    </a:solidFill>
                                    <a:latin typeface="Cambria Math" panose="02040503050406030204" pitchFamily="18" charset="0"/>
                                  </a:rPr>
                                  <m:t>⋯</m:t>
                                </m:r>
                              </m:oMath>
                            </m:oMathPara>
                          </a14:m>
                          <a:endParaRPr lang="ko-KR" altLang="en-US" sz="1200" b="1" dirty="0">
                            <a:solidFill>
                              <a:schemeClr val="accent6"/>
                            </a:solidFill>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ko-KR" sz="1200" b="1" i="1" u="none" strike="noStrike" kern="1200" cap="none" spc="0" normalizeH="0" baseline="0" noProof="0" smtClean="0">
                                        <a:ln>
                                          <a:noFill/>
                                        </a:ln>
                                        <a:solidFill>
                                          <a:srgbClr val="94A088"/>
                                        </a:solidFill>
                                        <a:effectLst/>
                                        <a:uLnTx/>
                                        <a:uFillTx/>
                                        <a:latin typeface="Cambria Math" panose="02040503050406030204" pitchFamily="18" charset="0"/>
                                        <a:cs typeface="+mn-cs"/>
                                      </a:rPr>
                                    </m:ctrlPr>
                                  </m:sSubSupPr>
                                  <m:e>
                                    <m:r>
                                      <a:rPr kumimoji="0" lang="en-US" altLang="ko-KR" sz="1200" b="1" i="1" u="none" strike="noStrike" kern="1200" cap="none" spc="0" normalizeH="0" baseline="0" noProof="0" smtClean="0">
                                        <a:ln>
                                          <a:noFill/>
                                        </a:ln>
                                        <a:solidFill>
                                          <a:srgbClr val="94A088"/>
                                        </a:solidFill>
                                        <a:effectLst/>
                                        <a:uLnTx/>
                                        <a:uFillTx/>
                                        <a:latin typeface="Cambria Math" panose="02040503050406030204" pitchFamily="18" charset="0"/>
                                        <a:cs typeface="+mn-cs"/>
                                      </a:rPr>
                                      <m:t>𝒎𝒆𝒕𝒓𝒊𝒄</m:t>
                                    </m:r>
                                  </m:e>
                                  <m:sub>
                                    <m:r>
                                      <a:rPr kumimoji="0" lang="en-US" altLang="ko-KR" sz="1200" b="1" i="1" u="none" strike="noStrike" kern="1200" cap="none" spc="0" normalizeH="0" baseline="0" noProof="0" smtClean="0">
                                        <a:ln>
                                          <a:noFill/>
                                        </a:ln>
                                        <a:solidFill>
                                          <a:srgbClr val="94A088"/>
                                        </a:solidFill>
                                        <a:effectLst/>
                                        <a:uLnTx/>
                                        <a:uFillTx/>
                                        <a:latin typeface="Cambria Math" panose="02040503050406030204" pitchFamily="18" charset="0"/>
                                        <a:cs typeface="+mn-cs"/>
                                      </a:rPr>
                                      <m:t>𝟐</m:t>
                                    </m:r>
                                  </m:sub>
                                  <m:sup>
                                    <m:r>
                                      <a:rPr kumimoji="0" lang="en-US" altLang="ko-KR" sz="1200" b="1" i="1" u="none" strike="noStrike" kern="1200" cap="none" spc="0" normalizeH="0" baseline="0" noProof="0" smtClean="0">
                                        <a:ln>
                                          <a:noFill/>
                                        </a:ln>
                                        <a:solidFill>
                                          <a:srgbClr val="94A088"/>
                                        </a:solidFill>
                                        <a:effectLst/>
                                        <a:uLnTx/>
                                        <a:uFillTx/>
                                        <a:latin typeface="Cambria Math" panose="02040503050406030204" pitchFamily="18" charset="0"/>
                                        <a:cs typeface="+mn-cs"/>
                                      </a:rPr>
                                      <m:t>(</m:t>
                                    </m:r>
                                    <m:r>
                                      <a:rPr kumimoji="0" lang="en-US" altLang="ko-KR" sz="1200" b="1" i="1" u="none" strike="noStrike" kern="1200" cap="none" spc="0" normalizeH="0" baseline="0" noProof="0" smtClean="0">
                                        <a:ln>
                                          <a:noFill/>
                                        </a:ln>
                                        <a:solidFill>
                                          <a:srgbClr val="94A088"/>
                                        </a:solidFill>
                                        <a:effectLst/>
                                        <a:uLnTx/>
                                        <a:uFillTx/>
                                        <a:latin typeface="Cambria Math" panose="02040503050406030204" pitchFamily="18" charset="0"/>
                                        <a:cs typeface="+mn-cs"/>
                                      </a:rPr>
                                      <m:t>𝒏</m:t>
                                    </m:r>
                                    <m:r>
                                      <a:rPr kumimoji="0" lang="en-US" altLang="ko-KR" sz="1200" b="1" i="1" u="none" strike="noStrike" kern="1200" cap="none" spc="0" normalizeH="0" baseline="0" noProof="0" smtClean="0">
                                        <a:ln>
                                          <a:noFill/>
                                        </a:ln>
                                        <a:solidFill>
                                          <a:srgbClr val="94A088"/>
                                        </a:solidFill>
                                        <a:effectLst/>
                                        <a:uLnTx/>
                                        <a:uFillTx/>
                                        <a:latin typeface="Cambria Math" panose="02040503050406030204" pitchFamily="18" charset="0"/>
                                        <a:cs typeface="+mn-cs"/>
                                      </a:rPr>
                                      <m:t>)</m:t>
                                    </m:r>
                                  </m:sup>
                                </m:sSubSup>
                              </m:oMath>
                            </m:oMathPara>
                          </a14:m>
                          <a:endParaRPr kumimoji="0" lang="ko-KR" altLang="en-US" sz="1200" b="1" i="0" u="none" strike="noStrike" kern="1200" cap="none" spc="0" normalizeH="0" baseline="0" noProof="0">
                            <a:ln>
                              <a:noFill/>
                            </a:ln>
                            <a:solidFill>
                              <a:srgbClr val="94A088"/>
                            </a:solidFill>
                            <a:effectLst/>
                            <a:uLnTx/>
                            <a:uFillTx/>
                            <a:latin typeface="Calibri" panose="020F0502020204030204"/>
                            <a:ea typeface="맑은 고딕" panose="020B0503020000020004" pitchFamily="50" charset="-127"/>
                            <a:cs typeface="+mn-cs"/>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ko-KR" sz="1200" b="1" i="1" u="none" strike="noStrike" kern="1200" cap="none" spc="0" normalizeH="0" baseline="0" noProof="0" smtClean="0">
                                        <a:ln>
                                          <a:noFill/>
                                        </a:ln>
                                        <a:solidFill>
                                          <a:srgbClr val="94A088"/>
                                        </a:solidFill>
                                        <a:effectLst/>
                                        <a:uLnTx/>
                                        <a:uFillTx/>
                                        <a:latin typeface="Cambria Math" panose="02040503050406030204" pitchFamily="18" charset="0"/>
                                        <a:cs typeface="+mn-cs"/>
                                      </a:rPr>
                                    </m:ctrlPr>
                                  </m:sSubSupPr>
                                  <m:e>
                                    <m:r>
                                      <a:rPr kumimoji="0" lang="en-US" altLang="ko-KR" sz="1200" b="1" i="1" u="none" strike="noStrike" kern="1200" cap="none" spc="0" normalizeH="0" baseline="0" noProof="0" smtClean="0">
                                        <a:ln>
                                          <a:noFill/>
                                        </a:ln>
                                        <a:solidFill>
                                          <a:srgbClr val="94A088"/>
                                        </a:solidFill>
                                        <a:effectLst/>
                                        <a:uLnTx/>
                                        <a:uFillTx/>
                                        <a:latin typeface="Cambria Math" panose="02040503050406030204" pitchFamily="18" charset="0"/>
                                        <a:cs typeface="+mn-cs"/>
                                      </a:rPr>
                                      <m:t>𝒎𝒆𝒕𝒓𝒊𝒄</m:t>
                                    </m:r>
                                  </m:e>
                                  <m:sub>
                                    <m:r>
                                      <a:rPr kumimoji="0" lang="en-US" altLang="ko-KR" sz="1200" b="1" i="1" u="none" strike="noStrike" kern="1200" cap="none" spc="0" normalizeH="0" baseline="0" noProof="0" smtClean="0">
                                        <a:ln>
                                          <a:noFill/>
                                        </a:ln>
                                        <a:solidFill>
                                          <a:srgbClr val="94A088"/>
                                        </a:solidFill>
                                        <a:effectLst/>
                                        <a:uLnTx/>
                                        <a:uFillTx/>
                                        <a:latin typeface="Cambria Math" panose="02040503050406030204" pitchFamily="18" charset="0"/>
                                        <a:cs typeface="+mn-cs"/>
                                      </a:rPr>
                                      <m:t>𝟏</m:t>
                                    </m:r>
                                  </m:sub>
                                  <m:sup>
                                    <m:r>
                                      <a:rPr kumimoji="0" lang="en-US" altLang="ko-KR" sz="1200" b="1" i="1" u="none" strike="noStrike" kern="1200" cap="none" spc="0" normalizeH="0" baseline="0" noProof="0" smtClean="0">
                                        <a:ln>
                                          <a:noFill/>
                                        </a:ln>
                                        <a:solidFill>
                                          <a:srgbClr val="94A088"/>
                                        </a:solidFill>
                                        <a:effectLst/>
                                        <a:uLnTx/>
                                        <a:uFillTx/>
                                        <a:latin typeface="Cambria Math" panose="02040503050406030204" pitchFamily="18" charset="0"/>
                                        <a:cs typeface="+mn-cs"/>
                                      </a:rPr>
                                      <m:t>(</m:t>
                                    </m:r>
                                    <m:r>
                                      <a:rPr kumimoji="0" lang="en-US" altLang="ko-KR" sz="1200" b="1" i="1" u="none" strike="noStrike" kern="1200" cap="none" spc="0" normalizeH="0" baseline="0" noProof="0" smtClean="0">
                                        <a:ln>
                                          <a:noFill/>
                                        </a:ln>
                                        <a:solidFill>
                                          <a:srgbClr val="94A088"/>
                                        </a:solidFill>
                                        <a:effectLst/>
                                        <a:uLnTx/>
                                        <a:uFillTx/>
                                        <a:latin typeface="Cambria Math" panose="02040503050406030204" pitchFamily="18" charset="0"/>
                                        <a:cs typeface="+mn-cs"/>
                                      </a:rPr>
                                      <m:t>𝒏</m:t>
                                    </m:r>
                                    <m:r>
                                      <a:rPr kumimoji="0" lang="en-US" altLang="ko-KR" sz="1200" b="1" i="1" u="none" strike="noStrike" kern="1200" cap="none" spc="0" normalizeH="0" baseline="0" noProof="0" smtClean="0">
                                        <a:ln>
                                          <a:noFill/>
                                        </a:ln>
                                        <a:solidFill>
                                          <a:srgbClr val="94A088"/>
                                        </a:solidFill>
                                        <a:effectLst/>
                                        <a:uLnTx/>
                                        <a:uFillTx/>
                                        <a:latin typeface="Cambria Math" panose="02040503050406030204" pitchFamily="18" charset="0"/>
                                        <a:cs typeface="+mn-cs"/>
                                      </a:rPr>
                                      <m:t>)</m:t>
                                    </m:r>
                                  </m:sup>
                                </m:sSubSup>
                              </m:oMath>
                            </m:oMathPara>
                          </a14:m>
                          <a:endParaRPr kumimoji="0" lang="ko-KR" altLang="en-US" sz="1200" b="1" i="0" u="none" strike="noStrike" kern="1200" cap="none" spc="0" normalizeH="0" baseline="0" noProof="0">
                            <a:ln>
                              <a:noFill/>
                            </a:ln>
                            <a:solidFill>
                              <a:srgbClr val="94A088"/>
                            </a:solidFill>
                            <a:effectLst/>
                            <a:uLnTx/>
                            <a:uFillTx/>
                            <a:latin typeface="Calibri" panose="020F0502020204030204"/>
                            <a:ea typeface="맑은 고딕" panose="020B0503020000020004" pitchFamily="50" charset="-127"/>
                            <a:cs typeface="+mn-cs"/>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30917089"/>
                      </a:ext>
                    </a:extLst>
                  </a:tr>
                </a:tbl>
              </a:graphicData>
            </a:graphic>
          </p:graphicFrame>
        </mc:Choice>
        <mc:Fallback xmlns="">
          <p:graphicFrame>
            <p:nvGraphicFramePr>
              <p:cNvPr id="82" name="표 30">
                <a:extLst>
                  <a:ext uri="{FF2B5EF4-FFF2-40B4-BE49-F238E27FC236}">
                    <a16:creationId xmlns:a16="http://schemas.microsoft.com/office/drawing/2014/main" id="{942E30BA-A77C-4AFC-8317-9594557124CA}"/>
                  </a:ext>
                </a:extLst>
              </p:cNvPr>
              <p:cNvGraphicFramePr>
                <a:graphicFrameLocks noGrp="1"/>
              </p:cNvGraphicFramePr>
              <p:nvPr/>
            </p:nvGraphicFramePr>
            <p:xfrm>
              <a:off x="3459554" y="4408109"/>
              <a:ext cx="5697380" cy="968122"/>
            </p:xfrm>
            <a:graphic>
              <a:graphicData uri="http://schemas.openxmlformats.org/drawingml/2006/table">
                <a:tbl>
                  <a:tblPr firstRow="1" bandRow="1">
                    <a:tableStyleId>{5940675A-B579-460E-94D1-54222C63F5DA}</a:tableStyleId>
                  </a:tblPr>
                  <a:tblGrid>
                    <a:gridCol w="953163">
                      <a:extLst>
                        <a:ext uri="{9D8B030D-6E8A-4147-A177-3AD203B41FA5}">
                          <a16:colId xmlns:a16="http://schemas.microsoft.com/office/drawing/2014/main" val="4249578097"/>
                        </a:ext>
                      </a:extLst>
                    </a:gridCol>
                    <a:gridCol w="949796">
                      <a:extLst>
                        <a:ext uri="{9D8B030D-6E8A-4147-A177-3AD203B41FA5}">
                          <a16:colId xmlns:a16="http://schemas.microsoft.com/office/drawing/2014/main" val="4046294065"/>
                        </a:ext>
                      </a:extLst>
                    </a:gridCol>
                    <a:gridCol w="949797">
                      <a:extLst>
                        <a:ext uri="{9D8B030D-6E8A-4147-A177-3AD203B41FA5}">
                          <a16:colId xmlns:a16="http://schemas.microsoft.com/office/drawing/2014/main" val="684531455"/>
                        </a:ext>
                      </a:extLst>
                    </a:gridCol>
                    <a:gridCol w="949797">
                      <a:extLst>
                        <a:ext uri="{9D8B030D-6E8A-4147-A177-3AD203B41FA5}">
                          <a16:colId xmlns:a16="http://schemas.microsoft.com/office/drawing/2014/main" val="2122307202"/>
                        </a:ext>
                      </a:extLst>
                    </a:gridCol>
                    <a:gridCol w="949796">
                      <a:extLst>
                        <a:ext uri="{9D8B030D-6E8A-4147-A177-3AD203B41FA5}">
                          <a16:colId xmlns:a16="http://schemas.microsoft.com/office/drawing/2014/main" val="3728461657"/>
                        </a:ext>
                      </a:extLst>
                    </a:gridCol>
                    <a:gridCol w="945031">
                      <a:extLst>
                        <a:ext uri="{9D8B030D-6E8A-4147-A177-3AD203B41FA5}">
                          <a16:colId xmlns:a16="http://schemas.microsoft.com/office/drawing/2014/main" val="3912132125"/>
                        </a:ext>
                      </a:extLst>
                    </a:gridCol>
                  </a:tblGrid>
                  <a:tr h="346901">
                    <a:tc>
                      <a:txBody>
                        <a:bodyPr/>
                        <a:lstStyle/>
                        <a:p>
                          <a:endParaRPr lang="ko-K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blipFill>
                          <a:blip r:embed="rId12"/>
                          <a:stretch>
                            <a:fillRect l="-637" t="-1754" r="-497452" b="-184211"/>
                          </a:stretch>
                        </a:blipFill>
                      </a:tcPr>
                    </a:tc>
                    <a:tc>
                      <a:txBody>
                        <a:bodyPr/>
                        <a:lstStyle/>
                        <a:p>
                          <a:endParaRPr lang="ko-K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blipFill>
                          <a:blip r:embed="rId12"/>
                          <a:stretch>
                            <a:fillRect l="-101282" t="-1754" r="-400641" b="-184211"/>
                          </a:stretch>
                        </a:blipFill>
                      </a:tcPr>
                    </a:tc>
                    <a:tc>
                      <a:txBody>
                        <a:bodyPr/>
                        <a:lstStyle/>
                        <a:p>
                          <a:endParaRPr lang="ko-K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blipFill>
                          <a:blip r:embed="rId12"/>
                          <a:stretch>
                            <a:fillRect l="-201282" t="-1754" r="-300641" b="-184211"/>
                          </a:stretch>
                        </a:blipFill>
                      </a:tcPr>
                    </a:tc>
                    <a:tc>
                      <a:txBody>
                        <a:bodyPr/>
                        <a:lstStyle/>
                        <a:p>
                          <a:endParaRPr lang="ko-K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blipFill>
                          <a:blip r:embed="rId12"/>
                          <a:stretch>
                            <a:fillRect l="-301282" t="-1754" r="-200641" b="-184211"/>
                          </a:stretch>
                        </a:blipFill>
                      </a:tcPr>
                    </a:tc>
                    <a:tc>
                      <a:txBody>
                        <a:bodyPr/>
                        <a:lstStyle/>
                        <a:p>
                          <a:endParaRPr lang="ko-K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blipFill>
                          <a:blip r:embed="rId12"/>
                          <a:stretch>
                            <a:fillRect l="-401282" t="-1754" r="-100641" b="-184211"/>
                          </a:stretch>
                        </a:blipFill>
                      </a:tcPr>
                    </a:tc>
                    <a:tc>
                      <a:txBody>
                        <a:bodyPr/>
                        <a:lstStyle/>
                        <a:p>
                          <a:endParaRPr lang="ko-K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blipFill>
                          <a:blip r:embed="rId12"/>
                          <a:stretch>
                            <a:fillRect l="-504516" t="-1754" r="-1290" b="-184211"/>
                          </a:stretch>
                        </a:blipFill>
                      </a:tcPr>
                    </a:tc>
                    <a:extLst>
                      <a:ext uri="{0D108BD9-81ED-4DB2-BD59-A6C34878D82A}">
                        <a16:rowId xmlns:a16="http://schemas.microsoft.com/office/drawing/2014/main" val="1440974690"/>
                      </a:ext>
                    </a:extLst>
                  </a:tr>
                  <a:tr h="274320">
                    <a:tc>
                      <a:txBody>
                        <a:bodyPr/>
                        <a:lstStyle/>
                        <a:p>
                          <a:endParaRPr lang="ko-K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blipFill>
                          <a:blip r:embed="rId12"/>
                          <a:stretch>
                            <a:fillRect l="-637" t="-128889" r="-497452" b="-133333"/>
                          </a:stretch>
                        </a:blipFill>
                      </a:tcPr>
                    </a:tc>
                    <a:tc>
                      <a:txBody>
                        <a:bodyPr/>
                        <a:lstStyle/>
                        <a:p>
                          <a:endParaRPr lang="ko-K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blipFill>
                          <a:blip r:embed="rId12"/>
                          <a:stretch>
                            <a:fillRect l="-101282" t="-128889" r="-400641" b="-133333"/>
                          </a:stretch>
                        </a:blipFill>
                      </a:tcPr>
                    </a:tc>
                    <a:tc>
                      <a:txBody>
                        <a:bodyPr/>
                        <a:lstStyle/>
                        <a:p>
                          <a:endParaRPr lang="ko-K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blipFill>
                          <a:blip r:embed="rId12"/>
                          <a:stretch>
                            <a:fillRect l="-201282" t="-128889" r="-300641" b="-133333"/>
                          </a:stretch>
                        </a:blipFill>
                      </a:tcPr>
                    </a:tc>
                    <a:tc>
                      <a:txBody>
                        <a:bodyPr/>
                        <a:lstStyle/>
                        <a:p>
                          <a:endParaRPr lang="ko-K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blipFill>
                          <a:blip r:embed="rId12"/>
                          <a:stretch>
                            <a:fillRect l="-301282" t="-128889" r="-200641" b="-133333"/>
                          </a:stretch>
                        </a:blipFill>
                      </a:tcPr>
                    </a:tc>
                    <a:tc>
                      <a:txBody>
                        <a:bodyPr/>
                        <a:lstStyle/>
                        <a:p>
                          <a:endParaRPr lang="ko-K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blipFill>
                          <a:blip r:embed="rId12"/>
                          <a:stretch>
                            <a:fillRect l="-401282" t="-128889" r="-100641" b="-133333"/>
                          </a:stretch>
                        </a:blipFill>
                      </a:tcPr>
                    </a:tc>
                    <a:tc>
                      <a:txBody>
                        <a:bodyPr/>
                        <a:lstStyle/>
                        <a:p>
                          <a:endParaRPr lang="ko-K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blipFill>
                          <a:blip r:embed="rId12"/>
                          <a:stretch>
                            <a:fillRect l="-504516" t="-128889" r="-1290" b="-133333"/>
                          </a:stretch>
                        </a:blipFill>
                      </a:tcPr>
                    </a:tc>
                    <a:extLst>
                      <a:ext uri="{0D108BD9-81ED-4DB2-BD59-A6C34878D82A}">
                        <a16:rowId xmlns:a16="http://schemas.microsoft.com/office/drawing/2014/main" val="4239044501"/>
                      </a:ext>
                    </a:extLst>
                  </a:tr>
                  <a:tr h="346901">
                    <a:tc>
                      <a:txBody>
                        <a:bodyPr/>
                        <a:lstStyle/>
                        <a:p>
                          <a:endParaRPr lang="ko-K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2"/>
                          <a:stretch>
                            <a:fillRect l="-637" t="-180702" r="-497452" b="-5263"/>
                          </a:stretch>
                        </a:blipFill>
                      </a:tcPr>
                    </a:tc>
                    <a:tc>
                      <a:txBody>
                        <a:bodyPr/>
                        <a:lstStyle/>
                        <a:p>
                          <a:endParaRPr lang="ko-K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2"/>
                          <a:stretch>
                            <a:fillRect l="-101282" t="-180702" r="-400641" b="-5263"/>
                          </a:stretch>
                        </a:blipFill>
                      </a:tcPr>
                    </a:tc>
                    <a:tc>
                      <a:txBody>
                        <a:bodyPr/>
                        <a:lstStyle/>
                        <a:p>
                          <a:endParaRPr lang="ko-K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2"/>
                          <a:stretch>
                            <a:fillRect l="-201282" t="-180702" r="-300641" b="-5263"/>
                          </a:stretch>
                        </a:blipFill>
                      </a:tcPr>
                    </a:tc>
                    <a:tc>
                      <a:txBody>
                        <a:bodyPr/>
                        <a:lstStyle/>
                        <a:p>
                          <a:endParaRPr lang="ko-K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2"/>
                          <a:stretch>
                            <a:fillRect l="-301282" t="-180702" r="-200641" b="-5263"/>
                          </a:stretch>
                        </a:blipFill>
                      </a:tcPr>
                    </a:tc>
                    <a:tc>
                      <a:txBody>
                        <a:bodyPr/>
                        <a:lstStyle/>
                        <a:p>
                          <a:endParaRPr lang="ko-K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2"/>
                          <a:stretch>
                            <a:fillRect l="-401282" t="-180702" r="-100641" b="-5263"/>
                          </a:stretch>
                        </a:blipFill>
                      </a:tcPr>
                    </a:tc>
                    <a:tc>
                      <a:txBody>
                        <a:bodyPr/>
                        <a:lstStyle/>
                        <a:p>
                          <a:endParaRPr lang="ko-K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2"/>
                          <a:stretch>
                            <a:fillRect l="-504516" t="-180702" r="-1290" b="-5263"/>
                          </a:stretch>
                        </a:blipFill>
                      </a:tcPr>
                    </a:tc>
                    <a:extLst>
                      <a:ext uri="{0D108BD9-81ED-4DB2-BD59-A6C34878D82A}">
                        <a16:rowId xmlns:a16="http://schemas.microsoft.com/office/drawing/2014/main" val="253091708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3" name="표 30">
                <a:extLst>
                  <a:ext uri="{FF2B5EF4-FFF2-40B4-BE49-F238E27FC236}">
                    <a16:creationId xmlns:a16="http://schemas.microsoft.com/office/drawing/2014/main" id="{BE1E48E7-132F-4B30-905A-C0781888A8E6}"/>
                  </a:ext>
                </a:extLst>
              </p:cNvPr>
              <p:cNvGraphicFramePr>
                <a:graphicFrameLocks noGrp="1"/>
              </p:cNvGraphicFramePr>
              <p:nvPr/>
            </p:nvGraphicFramePr>
            <p:xfrm>
              <a:off x="2460031" y="4412883"/>
              <a:ext cx="999523" cy="963346"/>
            </p:xfrm>
            <a:graphic>
              <a:graphicData uri="http://schemas.openxmlformats.org/drawingml/2006/table">
                <a:tbl>
                  <a:tblPr firstRow="1" bandRow="1">
                    <a:tableStyleId>{5940675A-B579-460E-94D1-54222C63F5DA}</a:tableStyleId>
                  </a:tblPr>
                  <a:tblGrid>
                    <a:gridCol w="999523">
                      <a:extLst>
                        <a:ext uri="{9D8B030D-6E8A-4147-A177-3AD203B41FA5}">
                          <a16:colId xmlns:a16="http://schemas.microsoft.com/office/drawing/2014/main" val="4249578097"/>
                        </a:ext>
                      </a:extLst>
                    </a:gridCol>
                  </a:tblGrid>
                  <a:tr h="27886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50" b="1">
                              <a:solidFill>
                                <a:schemeClr val="accent1"/>
                              </a:solidFill>
                            </a:rPr>
                            <a:t>학습변수</a:t>
                          </a:r>
                          <a:r>
                            <a:rPr lang="en-US" altLang="ko-KR" sz="1050" b="1">
                              <a:solidFill>
                                <a:schemeClr val="accent1"/>
                              </a:solidFill>
                            </a:rPr>
                            <a:t> </a:t>
                          </a:r>
                          <a14:m>
                            <m:oMath xmlns:m="http://schemas.openxmlformats.org/officeDocument/2006/math">
                              <m:sSub>
                                <m:sSubPr>
                                  <m:ctrlPr>
                                    <a:rPr lang="en-US" altLang="ko-KR" sz="1050" b="0" i="1" smtClean="0">
                                      <a:solidFill>
                                        <a:schemeClr val="accent1"/>
                                      </a:solidFill>
                                      <a:latin typeface="Cambria Math" panose="02040503050406030204" pitchFamily="18" charset="0"/>
                                    </a:rPr>
                                  </m:ctrlPr>
                                </m:sSubPr>
                                <m:e>
                                  <m:r>
                                    <a:rPr lang="en-US" altLang="ko-KR" sz="1050" b="0" i="1" smtClean="0">
                                      <a:solidFill>
                                        <a:schemeClr val="accent1"/>
                                      </a:solidFill>
                                      <a:latin typeface="Cambria Math" panose="02040503050406030204" pitchFamily="18" charset="0"/>
                                    </a:rPr>
                                    <m:t>𝑃</m:t>
                                  </m:r>
                                </m:e>
                                <m:sub>
                                  <m:r>
                                    <a:rPr lang="en-US" altLang="ko-KR" sz="1050" b="0" i="1" smtClean="0">
                                      <a:solidFill>
                                        <a:schemeClr val="accent1"/>
                                      </a:solidFill>
                                      <a:latin typeface="Cambria Math" panose="02040503050406030204" pitchFamily="18" charset="0"/>
                                    </a:rPr>
                                    <m:t>1</m:t>
                                  </m:r>
                                </m:sub>
                              </m:sSub>
                            </m:oMath>
                          </a14:m>
                          <a:endParaRPr lang="ko-KR" altLang="en-US" sz="1050" b="1">
                            <a:solidFill>
                              <a:schemeClr val="accent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40974690"/>
                      </a:ext>
                    </a:extLst>
                  </a:tr>
                  <a:tr h="405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800" b="1" i="1" smtClean="0">
                                    <a:solidFill>
                                      <a:schemeClr val="tx1"/>
                                    </a:solidFill>
                                    <a:latin typeface="Cambria Math" panose="02040503050406030204" pitchFamily="18" charset="0"/>
                                  </a:rPr>
                                  <m:t>⋮</m:t>
                                </m:r>
                              </m:oMath>
                            </m:oMathPara>
                          </a14:m>
                          <a:endParaRPr lang="ko-KR" altLang="en-US" sz="1800" b="1">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39044501"/>
                      </a:ext>
                    </a:extLst>
                  </a:tr>
                  <a:tr h="27886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50" b="1">
                              <a:solidFill>
                                <a:schemeClr val="accent6"/>
                              </a:solidFill>
                            </a:rPr>
                            <a:t>학습변수 </a:t>
                          </a:r>
                          <a14:m>
                            <m:oMath xmlns:m="http://schemas.openxmlformats.org/officeDocument/2006/math">
                              <m:sSub>
                                <m:sSubPr>
                                  <m:ctrlPr>
                                    <a:rPr lang="en-US" altLang="ko-KR" sz="1050" b="0" i="1" smtClean="0">
                                      <a:solidFill>
                                        <a:schemeClr val="accent6"/>
                                      </a:solidFill>
                                      <a:latin typeface="Cambria Math" panose="02040503050406030204" pitchFamily="18" charset="0"/>
                                    </a:rPr>
                                  </m:ctrlPr>
                                </m:sSubPr>
                                <m:e>
                                  <m:r>
                                    <a:rPr lang="en-US" altLang="ko-KR" sz="1050" b="0" i="1" smtClean="0">
                                      <a:solidFill>
                                        <a:schemeClr val="accent6"/>
                                      </a:solidFill>
                                      <a:latin typeface="Cambria Math" panose="02040503050406030204" pitchFamily="18" charset="0"/>
                                    </a:rPr>
                                    <m:t>𝑃</m:t>
                                  </m:r>
                                </m:e>
                                <m:sub>
                                  <m:r>
                                    <a:rPr lang="en-US" altLang="ko-KR" sz="1050" b="0" i="1" smtClean="0">
                                      <a:solidFill>
                                        <a:schemeClr val="accent6"/>
                                      </a:solidFill>
                                      <a:latin typeface="Cambria Math" panose="02040503050406030204" pitchFamily="18" charset="0"/>
                                    </a:rPr>
                                    <m:t>𝑛</m:t>
                                  </m:r>
                                </m:sub>
                              </m:sSub>
                            </m:oMath>
                          </a14:m>
                          <a:endParaRPr lang="ko-KR" altLang="en-US" sz="1050" b="1">
                            <a:solidFill>
                              <a:schemeClr val="accent6"/>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30917089"/>
                      </a:ext>
                    </a:extLst>
                  </a:tr>
                </a:tbl>
              </a:graphicData>
            </a:graphic>
          </p:graphicFrame>
        </mc:Choice>
        <mc:Fallback xmlns="">
          <p:graphicFrame>
            <p:nvGraphicFramePr>
              <p:cNvPr id="83" name="표 30">
                <a:extLst>
                  <a:ext uri="{FF2B5EF4-FFF2-40B4-BE49-F238E27FC236}">
                    <a16:creationId xmlns:a16="http://schemas.microsoft.com/office/drawing/2014/main" id="{BE1E48E7-132F-4B30-905A-C0781888A8E6}"/>
                  </a:ext>
                </a:extLst>
              </p:cNvPr>
              <p:cNvGraphicFramePr>
                <a:graphicFrameLocks noGrp="1"/>
              </p:cNvGraphicFramePr>
              <p:nvPr/>
            </p:nvGraphicFramePr>
            <p:xfrm>
              <a:off x="2460031" y="4412883"/>
              <a:ext cx="999523" cy="963346"/>
            </p:xfrm>
            <a:graphic>
              <a:graphicData uri="http://schemas.openxmlformats.org/drawingml/2006/table">
                <a:tbl>
                  <a:tblPr firstRow="1" bandRow="1">
                    <a:tableStyleId>{5940675A-B579-460E-94D1-54222C63F5DA}</a:tableStyleId>
                  </a:tblPr>
                  <a:tblGrid>
                    <a:gridCol w="999523">
                      <a:extLst>
                        <a:ext uri="{9D8B030D-6E8A-4147-A177-3AD203B41FA5}">
                          <a16:colId xmlns:a16="http://schemas.microsoft.com/office/drawing/2014/main" val="4249578097"/>
                        </a:ext>
                      </a:extLst>
                    </a:gridCol>
                  </a:tblGrid>
                  <a:tr h="278863">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3"/>
                          <a:stretch>
                            <a:fillRect b="-250000"/>
                          </a:stretch>
                        </a:blipFill>
                      </a:tcPr>
                    </a:tc>
                    <a:extLst>
                      <a:ext uri="{0D108BD9-81ED-4DB2-BD59-A6C34878D82A}">
                        <a16:rowId xmlns:a16="http://schemas.microsoft.com/office/drawing/2014/main" val="1440974690"/>
                      </a:ext>
                    </a:extLst>
                  </a:tr>
                  <a:tr h="405620">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3"/>
                          <a:stretch>
                            <a:fillRect t="-68657" b="-71642"/>
                          </a:stretch>
                        </a:blipFill>
                      </a:tcPr>
                    </a:tc>
                    <a:extLst>
                      <a:ext uri="{0D108BD9-81ED-4DB2-BD59-A6C34878D82A}">
                        <a16:rowId xmlns:a16="http://schemas.microsoft.com/office/drawing/2014/main" val="4239044501"/>
                      </a:ext>
                    </a:extLst>
                  </a:tr>
                  <a:tr h="278863">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3"/>
                          <a:stretch>
                            <a:fillRect t="-245652" b="-4348"/>
                          </a:stretch>
                        </a:blipFill>
                      </a:tcPr>
                    </a:tc>
                    <a:extLst>
                      <a:ext uri="{0D108BD9-81ED-4DB2-BD59-A6C34878D82A}">
                        <a16:rowId xmlns:a16="http://schemas.microsoft.com/office/drawing/2014/main" val="2530917089"/>
                      </a:ext>
                    </a:extLst>
                  </a:tr>
                </a:tbl>
              </a:graphicData>
            </a:graphic>
          </p:graphicFrame>
        </mc:Fallback>
      </mc:AlternateContent>
      <p:cxnSp>
        <p:nvCxnSpPr>
          <p:cNvPr id="84" name="직선 화살표 연결선 83">
            <a:extLst>
              <a:ext uri="{FF2B5EF4-FFF2-40B4-BE49-F238E27FC236}">
                <a16:creationId xmlns:a16="http://schemas.microsoft.com/office/drawing/2014/main" id="{69A2D1D2-BCB2-4418-B083-6EE3941B1687}"/>
              </a:ext>
            </a:extLst>
          </p:cNvPr>
          <p:cNvCxnSpPr>
            <a:cxnSpLocks/>
          </p:cNvCxnSpPr>
          <p:nvPr/>
        </p:nvCxnSpPr>
        <p:spPr>
          <a:xfrm>
            <a:off x="3935668" y="3806614"/>
            <a:ext cx="0" cy="55879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05909709-C570-4F1A-AA63-C56465849F11}"/>
                  </a:ext>
                </a:extLst>
              </p:cNvPr>
              <p:cNvSpPr txBox="1"/>
              <p:nvPr/>
            </p:nvSpPr>
            <p:spPr>
              <a:xfrm>
                <a:off x="8421562" y="5685467"/>
                <a:ext cx="3770438" cy="447943"/>
              </a:xfrm>
              <a:prstGeom prst="rect">
                <a:avLst/>
              </a:prstGeom>
              <a:noFill/>
            </p:spPr>
            <p:txBody>
              <a:bodyPr wrap="square" anchor="ctr">
                <a:spAutoFit/>
              </a:bodyPr>
              <a:lstStyle/>
              <a:p>
                <a:pPr algn="ctr"/>
                <a14:m>
                  <m:oMath xmlns:m="http://schemas.openxmlformats.org/officeDocument/2006/math">
                    <m:sSub>
                      <m:sSubPr>
                        <m:ctrlPr>
                          <a:rPr lang="en-US" altLang="ko-KR" sz="1600" b="1" i="1" smtClean="0">
                            <a:solidFill>
                              <a:schemeClr val="accent2"/>
                            </a:solidFill>
                            <a:latin typeface="Cambria Math" panose="02040503050406030204" pitchFamily="18" charset="0"/>
                          </a:rPr>
                        </m:ctrlPr>
                      </m:sSubPr>
                      <m:e>
                        <m:r>
                          <a:rPr lang="en-US" altLang="ko-KR" sz="1600" b="1" i="1" smtClean="0">
                            <a:solidFill>
                              <a:schemeClr val="accent2"/>
                            </a:solidFill>
                            <a:latin typeface="Cambria Math" panose="02040503050406030204" pitchFamily="18" charset="0"/>
                          </a:rPr>
                          <m:t>𝑷</m:t>
                        </m:r>
                      </m:e>
                      <m:sub>
                        <m:r>
                          <a:rPr lang="en-US" altLang="ko-KR" sz="1600" b="1" i="1" smtClean="0">
                            <a:solidFill>
                              <a:schemeClr val="accent2"/>
                            </a:solidFill>
                            <a:latin typeface="Cambria Math" panose="02040503050406030204" pitchFamily="18" charset="0"/>
                          </a:rPr>
                          <m:t>𝒊</m:t>
                        </m:r>
                      </m:sub>
                    </m:sSub>
                  </m:oMath>
                </a14:m>
                <a:r>
                  <a:rPr lang="ko-KR" altLang="en-US" sz="1600" b="1">
                    <a:solidFill>
                      <a:schemeClr val="accent2"/>
                    </a:solidFill>
                  </a:rPr>
                  <a:t>에 대한 가중치 </a:t>
                </a:r>
                <a14:m>
                  <m:oMath xmlns:m="http://schemas.openxmlformats.org/officeDocument/2006/math">
                    <m:sSub>
                      <m:sSubPr>
                        <m:ctrlPr>
                          <a:rPr lang="en-US" altLang="ko-KR" sz="1600" b="1" i="1">
                            <a:solidFill>
                              <a:schemeClr val="accent2"/>
                            </a:solidFill>
                            <a:latin typeface="Cambria Math" panose="02040503050406030204" pitchFamily="18" charset="0"/>
                          </a:rPr>
                        </m:ctrlPr>
                      </m:sSubPr>
                      <m:e>
                        <m:r>
                          <a:rPr lang="en-US" altLang="ko-KR" sz="1600" b="1" i="1" smtClean="0">
                            <a:solidFill>
                              <a:schemeClr val="accent2"/>
                            </a:solidFill>
                            <a:latin typeface="Cambria Math" panose="02040503050406030204" pitchFamily="18" charset="0"/>
                          </a:rPr>
                          <m:t>𝒘</m:t>
                        </m:r>
                      </m:e>
                      <m:sub>
                        <m:r>
                          <a:rPr lang="en-US" altLang="ko-KR" sz="1600" b="1" i="1">
                            <a:solidFill>
                              <a:schemeClr val="accent2"/>
                            </a:solidFill>
                            <a:latin typeface="Cambria Math" panose="02040503050406030204" pitchFamily="18" charset="0"/>
                          </a:rPr>
                          <m:t>𝒊</m:t>
                        </m:r>
                      </m:sub>
                    </m:sSub>
                  </m:oMath>
                </a14:m>
                <a:r>
                  <a:rPr lang="ko-KR" altLang="en-US" sz="1600" b="1">
                    <a:solidFill>
                      <a:schemeClr val="accent2"/>
                    </a:solidFill>
                  </a:rPr>
                  <a:t> </a:t>
                </a:r>
                <a14:m>
                  <m:oMath xmlns:m="http://schemas.openxmlformats.org/officeDocument/2006/math">
                    <m:r>
                      <a:rPr lang="en-US" altLang="ko-KR" sz="1600" b="1" i="1" smtClean="0">
                        <a:solidFill>
                          <a:schemeClr val="accent2"/>
                        </a:solidFill>
                        <a:latin typeface="Cambria Math" panose="02040503050406030204" pitchFamily="18" charset="0"/>
                      </a:rPr>
                      <m:t>=</m:t>
                    </m:r>
                    <m:f>
                      <m:fPr>
                        <m:ctrlPr>
                          <a:rPr lang="en-US" altLang="ko-KR" sz="1600" b="1" i="1" smtClean="0">
                            <a:solidFill>
                              <a:schemeClr val="accent2"/>
                            </a:solidFill>
                            <a:latin typeface="Cambria Math" panose="02040503050406030204" pitchFamily="18" charset="0"/>
                          </a:rPr>
                        </m:ctrlPr>
                      </m:fPr>
                      <m:num>
                        <m:r>
                          <a:rPr lang="en-US" altLang="ko-KR" sz="1600" b="1" i="1" smtClean="0">
                            <a:solidFill>
                              <a:schemeClr val="accent2"/>
                            </a:solidFill>
                            <a:latin typeface="Cambria Math" panose="02040503050406030204" pitchFamily="18" charset="0"/>
                          </a:rPr>
                          <m:t>𝟏</m:t>
                        </m:r>
                      </m:num>
                      <m:den>
                        <m:r>
                          <a:rPr lang="en-US" altLang="ko-KR" sz="1600" b="1" i="1" smtClean="0">
                            <a:solidFill>
                              <a:schemeClr val="accent2"/>
                            </a:solidFill>
                            <a:latin typeface="Cambria Math" panose="02040503050406030204" pitchFamily="18" charset="0"/>
                          </a:rPr>
                          <m:t>𝒎</m:t>
                        </m:r>
                      </m:den>
                    </m:f>
                    <m:nary>
                      <m:naryPr>
                        <m:chr m:val="∑"/>
                        <m:supHide m:val="on"/>
                        <m:ctrlPr>
                          <a:rPr lang="en-US" altLang="ko-KR" sz="1600" b="1" i="1" smtClean="0">
                            <a:solidFill>
                              <a:schemeClr val="accent2"/>
                            </a:solidFill>
                            <a:latin typeface="Cambria Math" panose="02040503050406030204" pitchFamily="18" charset="0"/>
                          </a:rPr>
                        </m:ctrlPr>
                      </m:naryPr>
                      <m:sub>
                        <m:r>
                          <a:rPr lang="en-US" altLang="ko-KR" sz="1600" b="1" i="1" smtClean="0">
                            <a:solidFill>
                              <a:schemeClr val="accent2"/>
                            </a:solidFill>
                            <a:latin typeface="Cambria Math" panose="02040503050406030204" pitchFamily="18" charset="0"/>
                          </a:rPr>
                          <m:t>𝒋</m:t>
                        </m:r>
                      </m:sub>
                      <m:sup/>
                      <m:e>
                        <m:r>
                          <a:rPr lang="en-US" altLang="ko-KR" sz="1600" b="1" i="1" smtClean="0">
                            <a:solidFill>
                              <a:schemeClr val="accent2"/>
                            </a:solidFill>
                            <a:latin typeface="Cambria Math" panose="02040503050406030204" pitchFamily="18" charset="0"/>
                          </a:rPr>
                          <m:t>𝒎𝒆𝒕𝒓𝒊</m:t>
                        </m:r>
                        <m:sSubSup>
                          <m:sSubSupPr>
                            <m:ctrlPr>
                              <a:rPr lang="en-US" altLang="ko-KR" sz="1600" b="1" i="1" smtClean="0">
                                <a:solidFill>
                                  <a:schemeClr val="accent2"/>
                                </a:solidFill>
                                <a:latin typeface="Cambria Math" panose="02040503050406030204" pitchFamily="18" charset="0"/>
                              </a:rPr>
                            </m:ctrlPr>
                          </m:sSubSupPr>
                          <m:e>
                            <m:r>
                              <a:rPr lang="en-US" altLang="ko-KR" sz="1600" b="1" i="1" smtClean="0">
                                <a:solidFill>
                                  <a:schemeClr val="accent2"/>
                                </a:solidFill>
                                <a:latin typeface="Cambria Math" panose="02040503050406030204" pitchFamily="18" charset="0"/>
                              </a:rPr>
                              <m:t>𝒄</m:t>
                            </m:r>
                          </m:e>
                          <m:sub>
                            <m:r>
                              <a:rPr lang="en-US" altLang="ko-KR" sz="1600" b="1" i="1" smtClean="0">
                                <a:solidFill>
                                  <a:schemeClr val="accent2"/>
                                </a:solidFill>
                                <a:latin typeface="Cambria Math" panose="02040503050406030204" pitchFamily="18" charset="0"/>
                              </a:rPr>
                              <m:t>𝒋</m:t>
                            </m:r>
                          </m:sub>
                          <m:sup>
                            <m:r>
                              <a:rPr lang="en-US" altLang="ko-KR" sz="1600" b="1" i="1" smtClean="0">
                                <a:solidFill>
                                  <a:schemeClr val="accent2"/>
                                </a:solidFill>
                                <a:latin typeface="Cambria Math" panose="02040503050406030204" pitchFamily="18" charset="0"/>
                              </a:rPr>
                              <m:t>(</m:t>
                            </m:r>
                            <m:r>
                              <a:rPr lang="en-US" altLang="ko-KR" sz="1600" b="1" i="1" smtClean="0">
                                <a:solidFill>
                                  <a:schemeClr val="accent2"/>
                                </a:solidFill>
                                <a:latin typeface="Cambria Math" panose="02040503050406030204" pitchFamily="18" charset="0"/>
                              </a:rPr>
                              <m:t>𝒊</m:t>
                            </m:r>
                            <m:r>
                              <a:rPr lang="en-US" altLang="ko-KR" sz="1600" b="1" i="1" smtClean="0">
                                <a:solidFill>
                                  <a:schemeClr val="accent2"/>
                                </a:solidFill>
                                <a:latin typeface="Cambria Math" panose="02040503050406030204" pitchFamily="18" charset="0"/>
                              </a:rPr>
                              <m:t>)</m:t>
                            </m:r>
                          </m:sup>
                        </m:sSubSup>
                      </m:e>
                    </m:nary>
                  </m:oMath>
                </a14:m>
                <a:endParaRPr lang="en-US" altLang="ko-KR" sz="1600" b="1">
                  <a:solidFill>
                    <a:schemeClr val="accent2"/>
                  </a:solidFill>
                </a:endParaRPr>
              </a:p>
            </p:txBody>
          </p:sp>
        </mc:Choice>
        <mc:Fallback xmlns="">
          <p:sp>
            <p:nvSpPr>
              <p:cNvPr id="87" name="TextBox 86">
                <a:extLst>
                  <a:ext uri="{FF2B5EF4-FFF2-40B4-BE49-F238E27FC236}">
                    <a16:creationId xmlns:a16="http://schemas.microsoft.com/office/drawing/2014/main" id="{05909709-C570-4F1A-AA63-C56465849F11}"/>
                  </a:ext>
                </a:extLst>
              </p:cNvPr>
              <p:cNvSpPr txBox="1">
                <a:spLocks noRot="1" noChangeAspect="1" noMove="1" noResize="1" noEditPoints="1" noAdjustHandles="1" noChangeArrowheads="1" noChangeShapeType="1" noTextEdit="1"/>
              </p:cNvSpPr>
              <p:nvPr/>
            </p:nvSpPr>
            <p:spPr>
              <a:xfrm>
                <a:off x="8421562" y="5685467"/>
                <a:ext cx="3770438" cy="447943"/>
              </a:xfrm>
              <a:prstGeom prst="rect">
                <a:avLst/>
              </a:prstGeom>
              <a:blipFill>
                <a:blip r:embed="rId14"/>
                <a:stretch>
                  <a:fillRect t="-69863" b="-119178"/>
                </a:stretch>
              </a:blipFill>
            </p:spPr>
            <p:txBody>
              <a:bodyPr/>
              <a:lstStyle/>
              <a:p>
                <a:r>
                  <a:rPr lang="ko-KR" altLang="en-US">
                    <a:noFill/>
                  </a:rPr>
                  <a:t> </a:t>
                </a:r>
              </a:p>
            </p:txBody>
          </p:sp>
        </mc:Fallback>
      </mc:AlternateContent>
      <p:cxnSp>
        <p:nvCxnSpPr>
          <p:cNvPr id="91" name="직선 화살표 연결선 90">
            <a:extLst>
              <a:ext uri="{FF2B5EF4-FFF2-40B4-BE49-F238E27FC236}">
                <a16:creationId xmlns:a16="http://schemas.microsoft.com/office/drawing/2014/main" id="{DA56679E-09B6-4376-928C-E4C6235790BE}"/>
              </a:ext>
            </a:extLst>
          </p:cNvPr>
          <p:cNvCxnSpPr>
            <a:cxnSpLocks/>
          </p:cNvCxnSpPr>
          <p:nvPr/>
        </p:nvCxnSpPr>
        <p:spPr>
          <a:xfrm>
            <a:off x="8679651" y="1604625"/>
            <a:ext cx="0" cy="276078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3" name="직선 화살표 연결선 92">
            <a:extLst>
              <a:ext uri="{FF2B5EF4-FFF2-40B4-BE49-F238E27FC236}">
                <a16:creationId xmlns:a16="http://schemas.microsoft.com/office/drawing/2014/main" id="{5752B8E3-4444-46C3-9C7D-F46FD69EC4F6}"/>
              </a:ext>
            </a:extLst>
          </p:cNvPr>
          <p:cNvCxnSpPr>
            <a:cxnSpLocks/>
          </p:cNvCxnSpPr>
          <p:nvPr/>
        </p:nvCxnSpPr>
        <p:spPr>
          <a:xfrm>
            <a:off x="5823462" y="2961476"/>
            <a:ext cx="0" cy="140393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5" name="직선 화살표 연결선 94">
            <a:extLst>
              <a:ext uri="{FF2B5EF4-FFF2-40B4-BE49-F238E27FC236}">
                <a16:creationId xmlns:a16="http://schemas.microsoft.com/office/drawing/2014/main" id="{C0401BA4-6F8F-45CE-AC0D-88813FEEA2CA}"/>
              </a:ext>
            </a:extLst>
          </p:cNvPr>
          <p:cNvCxnSpPr>
            <a:cxnSpLocks/>
          </p:cNvCxnSpPr>
          <p:nvPr/>
        </p:nvCxnSpPr>
        <p:spPr>
          <a:xfrm>
            <a:off x="7746651" y="2064774"/>
            <a:ext cx="0" cy="23006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5" name="직선 화살표 연결선 104">
            <a:extLst>
              <a:ext uri="{FF2B5EF4-FFF2-40B4-BE49-F238E27FC236}">
                <a16:creationId xmlns:a16="http://schemas.microsoft.com/office/drawing/2014/main" id="{5FD03683-4366-41BF-B1DC-17258A11364D}"/>
              </a:ext>
            </a:extLst>
          </p:cNvPr>
          <p:cNvCxnSpPr>
            <a:cxnSpLocks/>
          </p:cNvCxnSpPr>
          <p:nvPr/>
        </p:nvCxnSpPr>
        <p:spPr>
          <a:xfrm>
            <a:off x="9275019" y="4568990"/>
            <a:ext cx="995854" cy="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108" name="직선 화살표 연결선 107">
            <a:extLst>
              <a:ext uri="{FF2B5EF4-FFF2-40B4-BE49-F238E27FC236}">
                <a16:creationId xmlns:a16="http://schemas.microsoft.com/office/drawing/2014/main" id="{886CD453-9099-4773-9FCE-47C489868238}"/>
              </a:ext>
            </a:extLst>
          </p:cNvPr>
          <p:cNvCxnSpPr>
            <a:cxnSpLocks/>
          </p:cNvCxnSpPr>
          <p:nvPr/>
        </p:nvCxnSpPr>
        <p:spPr>
          <a:xfrm>
            <a:off x="9275019" y="5217919"/>
            <a:ext cx="995854" cy="0"/>
          </a:xfrm>
          <a:prstGeom prst="straightConnector1">
            <a:avLst/>
          </a:prstGeom>
          <a:ln w="19050">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D1D79D0D-B9DF-4425-8874-95EBB971D2ED}"/>
                  </a:ext>
                </a:extLst>
              </p:cNvPr>
              <p:cNvSpPr txBox="1"/>
              <p:nvPr/>
            </p:nvSpPr>
            <p:spPr>
              <a:xfrm>
                <a:off x="10270873" y="4365413"/>
                <a:ext cx="48255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b="1" i="1" smtClean="0">
                              <a:solidFill>
                                <a:schemeClr val="accent1"/>
                              </a:solidFill>
                              <a:latin typeface="Cambria Math" panose="02040503050406030204" pitchFamily="18" charset="0"/>
                            </a:rPr>
                          </m:ctrlPr>
                        </m:sSubPr>
                        <m:e>
                          <m:r>
                            <a:rPr lang="en-US" altLang="ko-KR" b="1" i="1" smtClean="0">
                              <a:solidFill>
                                <a:schemeClr val="accent1"/>
                              </a:solidFill>
                              <a:latin typeface="Cambria Math" panose="02040503050406030204" pitchFamily="18" charset="0"/>
                            </a:rPr>
                            <m:t>𝒘</m:t>
                          </m:r>
                        </m:e>
                        <m:sub>
                          <m:r>
                            <a:rPr lang="en-US" altLang="ko-KR" b="1" i="1" smtClean="0">
                              <a:solidFill>
                                <a:schemeClr val="accent1"/>
                              </a:solidFill>
                              <a:latin typeface="Cambria Math" panose="02040503050406030204" pitchFamily="18" charset="0"/>
                            </a:rPr>
                            <m:t>𝟏</m:t>
                          </m:r>
                        </m:sub>
                      </m:sSub>
                    </m:oMath>
                  </m:oMathPara>
                </a14:m>
                <a:endParaRPr lang="ko-KR" altLang="en-US"/>
              </a:p>
            </p:txBody>
          </p:sp>
        </mc:Choice>
        <mc:Fallback xmlns="">
          <p:sp>
            <p:nvSpPr>
              <p:cNvPr id="110" name="TextBox 109">
                <a:extLst>
                  <a:ext uri="{FF2B5EF4-FFF2-40B4-BE49-F238E27FC236}">
                    <a16:creationId xmlns:a16="http://schemas.microsoft.com/office/drawing/2014/main" id="{D1D79D0D-B9DF-4425-8874-95EBB971D2ED}"/>
                  </a:ext>
                </a:extLst>
              </p:cNvPr>
              <p:cNvSpPr txBox="1">
                <a:spLocks noRot="1" noChangeAspect="1" noMove="1" noResize="1" noEditPoints="1" noAdjustHandles="1" noChangeArrowheads="1" noChangeShapeType="1" noTextEdit="1"/>
              </p:cNvSpPr>
              <p:nvPr/>
            </p:nvSpPr>
            <p:spPr>
              <a:xfrm>
                <a:off x="10270873" y="4365413"/>
                <a:ext cx="482559" cy="369332"/>
              </a:xfrm>
              <a:prstGeom prst="rect">
                <a:avLst/>
              </a:prstGeom>
              <a:blipFill>
                <a:blip r:embed="rId1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882761B7-A6EE-470B-B6C1-5D4CF331E820}"/>
                  </a:ext>
                </a:extLst>
              </p:cNvPr>
              <p:cNvSpPr txBox="1"/>
              <p:nvPr/>
            </p:nvSpPr>
            <p:spPr>
              <a:xfrm>
                <a:off x="10273356" y="5037375"/>
                <a:ext cx="42407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altLang="ko-KR" sz="1800" b="1" i="1" u="none" strike="noStrike" kern="1200" cap="none" spc="0" normalizeH="0" baseline="0" noProof="0" smtClean="0">
                              <a:ln>
                                <a:noFill/>
                              </a:ln>
                              <a:solidFill>
                                <a:srgbClr val="94A088"/>
                              </a:solidFill>
                              <a:effectLst/>
                              <a:uLnTx/>
                              <a:uFillTx/>
                              <a:latin typeface="Cambria Math" panose="02040503050406030204" pitchFamily="18" charset="0"/>
                              <a:cs typeface="+mn-cs"/>
                            </a:rPr>
                          </m:ctrlPr>
                        </m:sSubPr>
                        <m:e>
                          <m:r>
                            <a:rPr kumimoji="0" lang="en-US" altLang="ko-KR" sz="1800" b="1" i="1" u="none" strike="noStrike" kern="1200" cap="none" spc="0" normalizeH="0" baseline="0" noProof="0" smtClean="0">
                              <a:ln>
                                <a:noFill/>
                              </a:ln>
                              <a:solidFill>
                                <a:srgbClr val="94A088"/>
                              </a:solidFill>
                              <a:effectLst/>
                              <a:uLnTx/>
                              <a:uFillTx/>
                              <a:latin typeface="Cambria Math" panose="02040503050406030204" pitchFamily="18" charset="0"/>
                              <a:cs typeface="+mn-cs"/>
                            </a:rPr>
                            <m:t>𝒘</m:t>
                          </m:r>
                        </m:e>
                        <m:sub>
                          <m:r>
                            <a:rPr kumimoji="0" lang="en-US" altLang="ko-KR" sz="1800" b="1" i="1" u="none" strike="noStrike" kern="1200" cap="none" spc="0" normalizeH="0" baseline="0" noProof="0" smtClean="0">
                              <a:ln>
                                <a:noFill/>
                              </a:ln>
                              <a:solidFill>
                                <a:srgbClr val="94A088"/>
                              </a:solidFill>
                              <a:effectLst/>
                              <a:uLnTx/>
                              <a:uFillTx/>
                              <a:latin typeface="Cambria Math" panose="02040503050406030204" pitchFamily="18" charset="0"/>
                              <a:cs typeface="+mn-cs"/>
                            </a:rPr>
                            <m:t>𝒏</m:t>
                          </m:r>
                        </m:sub>
                      </m:sSub>
                    </m:oMath>
                  </m:oMathPara>
                </a14:m>
                <a:endParaRPr lang="ko-KR" altLang="en-US"/>
              </a:p>
            </p:txBody>
          </p:sp>
        </mc:Choice>
        <mc:Fallback xmlns="">
          <p:sp>
            <p:nvSpPr>
              <p:cNvPr id="112" name="TextBox 111">
                <a:extLst>
                  <a:ext uri="{FF2B5EF4-FFF2-40B4-BE49-F238E27FC236}">
                    <a16:creationId xmlns:a16="http://schemas.microsoft.com/office/drawing/2014/main" id="{882761B7-A6EE-470B-B6C1-5D4CF331E820}"/>
                  </a:ext>
                </a:extLst>
              </p:cNvPr>
              <p:cNvSpPr txBox="1">
                <a:spLocks noRot="1" noChangeAspect="1" noMove="1" noResize="1" noEditPoints="1" noAdjustHandles="1" noChangeArrowheads="1" noChangeShapeType="1" noTextEdit="1"/>
              </p:cNvSpPr>
              <p:nvPr/>
            </p:nvSpPr>
            <p:spPr>
              <a:xfrm>
                <a:off x="10273356" y="5037375"/>
                <a:ext cx="424079" cy="369332"/>
              </a:xfrm>
              <a:prstGeom prst="rect">
                <a:avLst/>
              </a:prstGeom>
              <a:blipFill>
                <a:blip r:embed="rId16"/>
                <a:stretch>
                  <a:fillRect r="-142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C9C01BC-8120-4E88-9E37-0C837C0144AB}"/>
                  </a:ext>
                </a:extLst>
              </p:cNvPr>
              <p:cNvSpPr txBox="1"/>
              <p:nvPr/>
            </p:nvSpPr>
            <p:spPr>
              <a:xfrm>
                <a:off x="654769" y="5072487"/>
                <a:ext cx="6411564" cy="1032077"/>
              </a:xfrm>
              <a:prstGeom prst="rect">
                <a:avLst/>
              </a:prstGeom>
              <a:noFill/>
            </p:spPr>
            <p:txBody>
              <a:bodyPr wrap="square" anchor="ctr">
                <a:spAutoFit/>
              </a:bodyPr>
              <a:lstStyle/>
              <a:p>
                <a14:m>
                  <m:oMath xmlns:m="http://schemas.openxmlformats.org/officeDocument/2006/math">
                    <m:r>
                      <a:rPr lang="en-US" altLang="ko-KR" sz="2000" b="1" i="1" smtClean="0">
                        <a:solidFill>
                          <a:schemeClr val="accent2"/>
                        </a:solidFill>
                        <a:latin typeface="Cambria Math" panose="02040503050406030204" pitchFamily="18" charset="0"/>
                      </a:rPr>
                      <m:t>𝒎𝒆𝒕𝒓𝒊</m:t>
                    </m:r>
                    <m:sSubSup>
                      <m:sSubSupPr>
                        <m:ctrlPr>
                          <a:rPr lang="en-US" altLang="ko-KR" sz="2000" b="1" i="1">
                            <a:solidFill>
                              <a:schemeClr val="accent2"/>
                            </a:solidFill>
                            <a:latin typeface="Cambria Math" panose="02040503050406030204" pitchFamily="18" charset="0"/>
                          </a:rPr>
                        </m:ctrlPr>
                      </m:sSubSupPr>
                      <m:e>
                        <m:r>
                          <a:rPr lang="en-US" altLang="ko-KR" sz="2000" b="1" i="1">
                            <a:solidFill>
                              <a:schemeClr val="accent2"/>
                            </a:solidFill>
                            <a:latin typeface="Cambria Math" panose="02040503050406030204" pitchFamily="18" charset="0"/>
                          </a:rPr>
                          <m:t>𝒄</m:t>
                        </m:r>
                      </m:e>
                      <m:sub>
                        <m:r>
                          <a:rPr lang="en-US" altLang="ko-KR" sz="2000" b="1" i="1">
                            <a:solidFill>
                              <a:schemeClr val="accent2"/>
                            </a:solidFill>
                            <a:latin typeface="Cambria Math" panose="02040503050406030204" pitchFamily="18" charset="0"/>
                          </a:rPr>
                          <m:t>𝒋</m:t>
                        </m:r>
                      </m:sub>
                      <m:sup>
                        <m:r>
                          <a:rPr lang="en-US" altLang="ko-KR" sz="2000" b="1" i="1">
                            <a:solidFill>
                              <a:schemeClr val="accent2"/>
                            </a:solidFill>
                            <a:latin typeface="Cambria Math" panose="02040503050406030204" pitchFamily="18" charset="0"/>
                          </a:rPr>
                          <m:t>(</m:t>
                        </m:r>
                        <m:r>
                          <a:rPr lang="en-US" altLang="ko-KR" sz="2000" b="1" i="1">
                            <a:solidFill>
                              <a:schemeClr val="accent2"/>
                            </a:solidFill>
                            <a:latin typeface="Cambria Math" panose="02040503050406030204" pitchFamily="18" charset="0"/>
                          </a:rPr>
                          <m:t>𝒊</m:t>
                        </m:r>
                        <m:r>
                          <a:rPr lang="en-US" altLang="ko-KR" sz="2000" b="1" i="1">
                            <a:solidFill>
                              <a:schemeClr val="accent2"/>
                            </a:solidFill>
                            <a:latin typeface="Cambria Math" panose="02040503050406030204" pitchFamily="18" charset="0"/>
                          </a:rPr>
                          <m:t>)</m:t>
                        </m:r>
                      </m:sup>
                    </m:sSubSup>
                  </m:oMath>
                </a14:m>
                <a:r>
                  <a:rPr lang="en-US" altLang="ko-KR" sz="2000" b="1" i="1">
                    <a:solidFill>
                      <a:schemeClr val="accent2"/>
                    </a:solidFill>
                    <a:latin typeface="Cambria Math" panose="02040503050406030204" pitchFamily="18" charset="0"/>
                  </a:rPr>
                  <a:t> </a:t>
                </a:r>
                <a:br>
                  <a:rPr lang="en-US" altLang="ko-KR" sz="2000" b="1" i="1">
                    <a:solidFill>
                      <a:schemeClr val="accent2"/>
                    </a:solidFill>
                    <a:latin typeface="Cambria Math" panose="02040503050406030204" pitchFamily="18" charset="0"/>
                  </a:rPr>
                </a:br>
                <a:endParaRPr lang="en-US" altLang="ko-KR" sz="400" b="1" i="1">
                  <a:solidFill>
                    <a:schemeClr val="accent2"/>
                  </a:solidFill>
                  <a:latin typeface="Cambria Math" panose="02040503050406030204" pitchFamily="18" charset="0"/>
                </a:endParaRPr>
              </a:p>
              <a:p>
                <a:pPr marL="285750" indent="-285750">
                  <a:buFont typeface="Wingdings" panose="05000000000000000000" pitchFamily="2" charset="2"/>
                  <a:buChar char="Ø"/>
                </a:pPr>
                <a14:m>
                  <m:oMath xmlns:m="http://schemas.openxmlformats.org/officeDocument/2006/math">
                    <m:sSub>
                      <m:sSubPr>
                        <m:ctrlPr>
                          <a:rPr lang="en-US" altLang="ko-KR" sz="1400" i="1">
                            <a:solidFill>
                              <a:schemeClr val="accent2"/>
                            </a:solidFill>
                            <a:latin typeface="Cambria Math" panose="02040503050406030204" pitchFamily="18" charset="0"/>
                          </a:rPr>
                        </m:ctrlPr>
                      </m:sSubPr>
                      <m:e>
                        <m:r>
                          <a:rPr lang="en-US" altLang="ko-KR" sz="1400" b="0" i="1" smtClean="0">
                            <a:solidFill>
                              <a:schemeClr val="accent2"/>
                            </a:solidFill>
                            <a:latin typeface="Cambria Math" panose="02040503050406030204" pitchFamily="18" charset="0"/>
                          </a:rPr>
                          <m:t>𝑉</m:t>
                        </m:r>
                      </m:e>
                      <m:sub>
                        <m:r>
                          <a:rPr lang="en-US" altLang="ko-KR" sz="1400" i="1">
                            <a:solidFill>
                              <a:schemeClr val="accent2"/>
                            </a:solidFill>
                            <a:latin typeface="Cambria Math" panose="02040503050406030204" pitchFamily="18" charset="0"/>
                          </a:rPr>
                          <m:t>𝑗</m:t>
                        </m:r>
                      </m:sub>
                    </m:sSub>
                  </m:oMath>
                </a14:m>
                <a:r>
                  <a:rPr lang="ko-KR" altLang="en-US" sz="1400">
                    <a:solidFill>
                      <a:schemeClr val="accent2"/>
                    </a:solidFill>
                  </a:rPr>
                  <a:t>에 대한 포트폴리오의 평가지표</a:t>
                </a:r>
                <a:endParaRPr lang="en-US" altLang="ko-KR" sz="1400">
                  <a:solidFill>
                    <a:schemeClr val="accent2"/>
                  </a:solidFill>
                </a:endParaRPr>
              </a:p>
              <a:p>
                <a:pPr marL="285750" indent="-285750">
                  <a:buFont typeface="Wingdings" panose="05000000000000000000" pitchFamily="2" charset="2"/>
                  <a:buChar char="Ø"/>
                </a:pPr>
                <a14:m>
                  <m:oMath xmlns:m="http://schemas.openxmlformats.org/officeDocument/2006/math">
                    <m:sSub>
                      <m:sSubPr>
                        <m:ctrlPr>
                          <a:rPr lang="en-US" altLang="ko-KR" sz="1400" i="1">
                            <a:solidFill>
                              <a:schemeClr val="accent2"/>
                            </a:solidFill>
                            <a:latin typeface="Cambria Math" panose="02040503050406030204" pitchFamily="18" charset="0"/>
                          </a:rPr>
                        </m:ctrlPr>
                      </m:sSubPr>
                      <m:e>
                        <m:r>
                          <a:rPr lang="en-US" altLang="ko-KR" sz="1400" b="0" i="1" smtClean="0">
                            <a:solidFill>
                              <a:schemeClr val="accent2"/>
                            </a:solidFill>
                            <a:latin typeface="Cambria Math" panose="02040503050406030204" pitchFamily="18" charset="0"/>
                          </a:rPr>
                          <m:t>(</m:t>
                        </m:r>
                        <m:r>
                          <a:rPr lang="en-US" altLang="ko-KR" sz="1400" i="1">
                            <a:solidFill>
                              <a:schemeClr val="accent2"/>
                            </a:solidFill>
                            <a:latin typeface="Cambria Math" panose="02040503050406030204" pitchFamily="18" charset="0"/>
                          </a:rPr>
                          <m:t>𝑃</m:t>
                        </m:r>
                      </m:e>
                      <m:sub>
                        <m:r>
                          <a:rPr lang="en-US" altLang="ko-KR" sz="1400" i="1">
                            <a:solidFill>
                              <a:schemeClr val="accent2"/>
                            </a:solidFill>
                            <a:latin typeface="Cambria Math" panose="02040503050406030204" pitchFamily="18" charset="0"/>
                          </a:rPr>
                          <m:t>𝑖</m:t>
                        </m:r>
                      </m:sub>
                    </m:sSub>
                    <m:r>
                      <a:rPr lang="en-US" altLang="ko-KR" sz="1400" b="0" i="1" smtClean="0">
                        <a:solidFill>
                          <a:schemeClr val="accent2"/>
                        </a:solidFill>
                        <a:latin typeface="Cambria Math" panose="02040503050406030204" pitchFamily="18" charset="0"/>
                      </a:rPr>
                      <m:t>,</m:t>
                    </m:r>
                    <m:sSub>
                      <m:sSubPr>
                        <m:ctrlPr>
                          <a:rPr lang="en-US" altLang="ko-KR" sz="1400" i="1">
                            <a:solidFill>
                              <a:schemeClr val="accent2"/>
                            </a:solidFill>
                            <a:latin typeface="Cambria Math" panose="02040503050406030204" pitchFamily="18" charset="0"/>
                          </a:rPr>
                        </m:ctrlPr>
                      </m:sSubPr>
                      <m:e>
                        <m:r>
                          <a:rPr lang="en-US" altLang="ko-KR" sz="1400" b="0" i="1" smtClean="0">
                            <a:solidFill>
                              <a:schemeClr val="accent2"/>
                            </a:solidFill>
                            <a:latin typeface="Cambria Math" panose="02040503050406030204" pitchFamily="18" charset="0"/>
                          </a:rPr>
                          <m:t>𝑇</m:t>
                        </m:r>
                      </m:e>
                      <m:sub>
                        <m:r>
                          <a:rPr lang="en-US" altLang="ko-KR" sz="1400" i="1">
                            <a:solidFill>
                              <a:schemeClr val="accent2"/>
                            </a:solidFill>
                            <a:latin typeface="Cambria Math" panose="02040503050406030204" pitchFamily="18" charset="0"/>
                          </a:rPr>
                          <m:t>𝑖</m:t>
                        </m:r>
                      </m:sub>
                    </m:sSub>
                    <m:r>
                      <a:rPr lang="en-US" altLang="ko-KR" sz="1400" b="0" i="1" smtClean="0">
                        <a:solidFill>
                          <a:schemeClr val="accent2"/>
                        </a:solidFill>
                        <a:latin typeface="Cambria Math" panose="02040503050406030204" pitchFamily="18" charset="0"/>
                      </a:rPr>
                      <m:t>)</m:t>
                    </m:r>
                  </m:oMath>
                </a14:m>
                <a:r>
                  <a:rPr lang="ko-KR" altLang="en-US" sz="1400">
                    <a:solidFill>
                      <a:schemeClr val="accent2"/>
                    </a:solidFill>
                    <a:latin typeface="Cambria Math" panose="02040503050406030204" pitchFamily="18" charset="0"/>
                  </a:rPr>
                  <a:t>에 대하여 </a:t>
                </a:r>
                <a:r>
                  <a:rPr lang="en-US" altLang="ko-KR" sz="1400">
                    <a:solidFill>
                      <a:schemeClr val="accent2"/>
                    </a:solidFill>
                    <a:latin typeface="Cambria Math" panose="02040503050406030204" pitchFamily="18" charset="0"/>
                  </a:rPr>
                  <a:t>3</a:t>
                </a:r>
                <a:r>
                  <a:rPr lang="ko-KR" altLang="en-US" sz="1400">
                    <a:solidFill>
                      <a:schemeClr val="accent2"/>
                    </a:solidFill>
                    <a:latin typeface="Cambria Math" panose="02040503050406030204" pitchFamily="18" charset="0"/>
                  </a:rPr>
                  <a:t>단계 포트폴리오 선택 알고리즘 사용</a:t>
                </a:r>
                <a:endParaRPr lang="en-US" altLang="ko-KR" sz="1400">
                  <a:solidFill>
                    <a:schemeClr val="accent2"/>
                  </a:solidFill>
                </a:endParaRPr>
              </a:p>
            </p:txBody>
          </p:sp>
        </mc:Choice>
        <mc:Fallback xmlns="">
          <p:sp>
            <p:nvSpPr>
              <p:cNvPr id="117" name="TextBox 116">
                <a:extLst>
                  <a:ext uri="{FF2B5EF4-FFF2-40B4-BE49-F238E27FC236}">
                    <a16:creationId xmlns:a16="http://schemas.microsoft.com/office/drawing/2014/main" id="{5C9C01BC-8120-4E88-9E37-0C837C0144AB}"/>
                  </a:ext>
                </a:extLst>
              </p:cNvPr>
              <p:cNvSpPr txBox="1">
                <a:spLocks noRot="1" noChangeAspect="1" noMove="1" noResize="1" noEditPoints="1" noAdjustHandles="1" noChangeArrowheads="1" noChangeShapeType="1" noTextEdit="1"/>
              </p:cNvSpPr>
              <p:nvPr/>
            </p:nvSpPr>
            <p:spPr>
              <a:xfrm>
                <a:off x="654769" y="5072487"/>
                <a:ext cx="6411564" cy="1032077"/>
              </a:xfrm>
              <a:prstGeom prst="rect">
                <a:avLst/>
              </a:prstGeom>
              <a:blipFill>
                <a:blip r:embed="rId17"/>
                <a:stretch>
                  <a:fillRect l="-95" b="-473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08182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par>
                                <p:cTn id="14" presetID="10" presetClass="entr" presetSubtype="0" fill="hold" nodeType="withEffect">
                                  <p:stCondLst>
                                    <p:cond delay="0"/>
                                  </p:stCondLst>
                                  <p:childTnLst>
                                    <p:set>
                                      <p:cBhvr>
                                        <p:cTn id="15" dur="1" fill="hold">
                                          <p:stCondLst>
                                            <p:cond delay="0"/>
                                          </p:stCondLst>
                                        </p:cTn>
                                        <p:tgtEl>
                                          <p:spTgt spid="93"/>
                                        </p:tgtEl>
                                        <p:attrNameLst>
                                          <p:attrName>style.visibility</p:attrName>
                                        </p:attrNameLst>
                                      </p:cBhvr>
                                      <p:to>
                                        <p:strVal val="visible"/>
                                      </p:to>
                                    </p:set>
                                    <p:animEffect transition="in" filter="fade">
                                      <p:cBhvr>
                                        <p:cTn id="16" dur="500"/>
                                        <p:tgtEl>
                                          <p:spTgt spid="93"/>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fade">
                                      <p:cBhvr>
                                        <p:cTn id="19" dur="500"/>
                                        <p:tgtEl>
                                          <p:spTgt spid="95"/>
                                        </p:tgtEl>
                                      </p:cBhvr>
                                    </p:animEffect>
                                  </p:childTnLst>
                                </p:cTn>
                              </p:par>
                              <p:par>
                                <p:cTn id="20" presetID="10" presetClass="entr" presetSubtype="0" fill="hold" nodeType="with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7"/>
                                        </p:tgtEl>
                                        <p:attrNameLst>
                                          <p:attrName>style.visibility</p:attrName>
                                        </p:attrNameLst>
                                      </p:cBhvr>
                                      <p:to>
                                        <p:strVal val="visible"/>
                                      </p:to>
                                    </p:set>
                                    <p:animEffect transition="in" filter="fade">
                                      <p:cBhvr>
                                        <p:cTn id="25" dur="500"/>
                                        <p:tgtEl>
                                          <p:spTgt spid="1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par>
                                <p:cTn id="31" presetID="10" presetClass="entr" presetSubtype="0" fill="hold" nodeType="withEffect">
                                  <p:stCondLst>
                                    <p:cond delay="0"/>
                                  </p:stCondLst>
                                  <p:childTnLst>
                                    <p:set>
                                      <p:cBhvr>
                                        <p:cTn id="32" dur="1" fill="hold">
                                          <p:stCondLst>
                                            <p:cond delay="0"/>
                                          </p:stCondLst>
                                        </p:cTn>
                                        <p:tgtEl>
                                          <p:spTgt spid="105"/>
                                        </p:tgtEl>
                                        <p:attrNameLst>
                                          <p:attrName>style.visibility</p:attrName>
                                        </p:attrNameLst>
                                      </p:cBhvr>
                                      <p:to>
                                        <p:strVal val="visible"/>
                                      </p:to>
                                    </p:set>
                                    <p:animEffect transition="in" filter="fade">
                                      <p:cBhvr>
                                        <p:cTn id="33" dur="500"/>
                                        <p:tgtEl>
                                          <p:spTgt spid="105"/>
                                        </p:tgtEl>
                                      </p:cBhvr>
                                    </p:animEffect>
                                  </p:childTnLst>
                                </p:cTn>
                              </p:par>
                              <p:par>
                                <p:cTn id="34" presetID="10" presetClass="entr" presetSubtype="0" fill="hold" nodeType="withEffect">
                                  <p:stCondLst>
                                    <p:cond delay="0"/>
                                  </p:stCondLst>
                                  <p:childTnLst>
                                    <p:set>
                                      <p:cBhvr>
                                        <p:cTn id="35" dur="1" fill="hold">
                                          <p:stCondLst>
                                            <p:cond delay="0"/>
                                          </p:stCondLst>
                                        </p:cTn>
                                        <p:tgtEl>
                                          <p:spTgt spid="108"/>
                                        </p:tgtEl>
                                        <p:attrNameLst>
                                          <p:attrName>style.visibility</p:attrName>
                                        </p:attrNameLst>
                                      </p:cBhvr>
                                      <p:to>
                                        <p:strVal val="visible"/>
                                      </p:to>
                                    </p:set>
                                    <p:animEffect transition="in" filter="fade">
                                      <p:cBhvr>
                                        <p:cTn id="36" dur="500"/>
                                        <p:tgtEl>
                                          <p:spTgt spid="10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0"/>
                                        </p:tgtEl>
                                        <p:attrNameLst>
                                          <p:attrName>style.visibility</p:attrName>
                                        </p:attrNameLst>
                                      </p:cBhvr>
                                      <p:to>
                                        <p:strVal val="visible"/>
                                      </p:to>
                                    </p:set>
                                    <p:animEffect transition="in" filter="fade">
                                      <p:cBhvr>
                                        <p:cTn id="39" dur="500"/>
                                        <p:tgtEl>
                                          <p:spTgt spid="1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2"/>
                                        </p:tgtEl>
                                        <p:attrNameLst>
                                          <p:attrName>style.visibility</p:attrName>
                                        </p:attrNameLst>
                                      </p:cBhvr>
                                      <p:to>
                                        <p:strVal val="visible"/>
                                      </p:to>
                                    </p:set>
                                    <p:animEffect transition="in" filter="fade">
                                      <p:cBhvr>
                                        <p:cTn id="4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110" grpId="0"/>
      <p:bldP spid="112" grpId="0"/>
      <p:bldP spid="1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lang="en-US" altLang="ko-KR" b="1" dirty="0">
                <a:latin typeface="+mj-ea"/>
              </a:rPr>
              <a:t>3. </a:t>
            </a:r>
            <a:r>
              <a:rPr lang="ko-KR" altLang="en-US" b="1" dirty="0">
                <a:latin typeface="+mj-ea"/>
              </a:rPr>
              <a:t>제안 방법</a:t>
            </a: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0" y="7018"/>
                <a:ext cx="11308360" cy="1820411"/>
              </a:xfrm>
              <a:solidFill>
                <a:schemeClr val="bg1"/>
              </a:solidFill>
            </p:spPr>
            <p:txBody>
              <a:bodyPr>
                <a:normAutofit/>
              </a:bodyPr>
              <a:lstStyle/>
              <a:p>
                <a:pPr marL="72000" lvl="2" indent="0">
                  <a:lnSpc>
                    <a:spcPct val="100000"/>
                  </a:lnSpc>
                  <a:buNone/>
                </a:pPr>
                <a:r>
                  <a:rPr lang="en-US" altLang="ko-KR" sz="2400" b="1" dirty="0">
                    <a:solidFill>
                      <a:schemeClr val="tx1"/>
                    </a:solidFill>
                    <a:latin typeface="+mj-ea"/>
                    <a:ea typeface="+mj-ea"/>
                  </a:rPr>
                  <a:t>3.4 </a:t>
                </a:r>
                <a:r>
                  <a:rPr lang="ko-KR" altLang="en-US" sz="2400" b="1" dirty="0">
                    <a:solidFill>
                      <a:schemeClr val="tx1"/>
                    </a:solidFill>
                    <a:latin typeface="+mj-ea"/>
                    <a:ea typeface="+mj-ea"/>
                  </a:rPr>
                  <a:t>앙상블 학습 알고리즘</a:t>
                </a:r>
                <a:endParaRPr lang="en-US" altLang="ko-KR" sz="2400" b="1" dirty="0">
                  <a:solidFill>
                    <a:schemeClr val="tx1"/>
                  </a:solidFill>
                  <a:latin typeface="+mj-ea"/>
                  <a:ea typeface="+mj-ea"/>
                </a:endParaRPr>
              </a:p>
              <a:p>
                <a:pPr marL="540000" lvl="3" indent="-360000">
                  <a:lnSpc>
                    <a:spcPct val="150000"/>
                  </a:lnSpc>
                  <a:buFont typeface="+mj-lt"/>
                  <a:buAutoNum type="arabicParenR" startAt="2"/>
                </a:pPr>
                <a:r>
                  <a:rPr lang="en-US" altLang="ko-KR" sz="1600" b="1" dirty="0">
                    <a:latin typeface="+mj-ea"/>
                    <a:ea typeface="+mj-ea"/>
                    <a:cs typeface="KoPubWorld돋움체 Medium" panose="00000600000000000000" pitchFamily="2" charset="-127"/>
                  </a:rPr>
                  <a:t>2</a:t>
                </a:r>
                <a:r>
                  <a:rPr lang="ko-KR" altLang="en-US" sz="1600" b="1" dirty="0">
                    <a:latin typeface="+mj-ea"/>
                    <a:ea typeface="+mj-ea"/>
                    <a:cs typeface="KoPubWorld돋움체 Medium" panose="00000600000000000000" pitchFamily="2" charset="-127"/>
                  </a:rPr>
                  <a:t>단계 </a:t>
                </a:r>
                <a:r>
                  <a:rPr lang="en-US" altLang="ko-KR" sz="1600" b="1" dirty="0">
                    <a:latin typeface="+mj-ea"/>
                    <a:ea typeface="+mj-ea"/>
                    <a:cs typeface="KoPubWorld돋움체 Medium" panose="00000600000000000000" pitchFamily="2" charset="-127"/>
                  </a:rPr>
                  <a:t>– </a:t>
                </a:r>
                <a:r>
                  <a:rPr lang="ko-KR" altLang="en-US" sz="1600" b="1" dirty="0">
                    <a:latin typeface="+mj-ea"/>
                    <a:ea typeface="+mj-ea"/>
                    <a:cs typeface="KoPubWorld돋움체 Medium" panose="00000600000000000000" pitchFamily="2" charset="-127"/>
                  </a:rPr>
                  <a:t>포트폴리오 생성</a:t>
                </a:r>
                <a:br>
                  <a:rPr lang="en-US" altLang="ko-KR" b="1" dirty="0">
                    <a:latin typeface="+mj-ea"/>
                    <a:ea typeface="+mj-ea"/>
                    <a:cs typeface="KoPubWorld돋움체 Medium" panose="00000600000000000000" pitchFamily="2" charset="-127"/>
                  </a:rPr>
                </a:br>
                <a:r>
                  <a:rPr lang="ko-KR" altLang="en-US" dirty="0">
                    <a:latin typeface="+mj-ea"/>
                    <a:ea typeface="+mj-ea"/>
                    <a:cs typeface="KoPubWorld돋움체 Medium" panose="00000600000000000000" pitchFamily="2" charset="-127"/>
                  </a:rPr>
                  <a:t>학습 구간</a:t>
                </a:r>
                <a:r>
                  <a:rPr lang="ko-KR" altLang="en-US" b="1" dirty="0">
                    <a:latin typeface="+mj-ea"/>
                    <a:ea typeface="+mj-ea"/>
                    <a:cs typeface="KoPubWorld돋움체 Medium" panose="00000600000000000000" pitchFamily="2" charset="-127"/>
                  </a:rPr>
                  <a:t> </a:t>
                </a:r>
                <a14:m>
                  <m:oMath xmlns:m="http://schemas.openxmlformats.org/officeDocument/2006/math">
                    <m:sSub>
                      <m:sSubPr>
                        <m:ctrlPr>
                          <a:rPr lang="en-US" altLang="ko-KR" i="1" smtClean="0">
                            <a:latin typeface="Cambria Math" panose="02040503050406030204" pitchFamily="18" charset="0"/>
                            <a:ea typeface="+mj-ea"/>
                            <a:cs typeface="KoPubWorld돋움체 Medium" panose="00000600000000000000" pitchFamily="2" charset="-127"/>
                          </a:rPr>
                        </m:ctrlPr>
                      </m:sSubPr>
                      <m:e>
                        <m:r>
                          <a:rPr lang="en-US" altLang="ko-KR" b="0" i="1" smtClean="0">
                            <a:latin typeface="Cambria Math" panose="02040503050406030204" pitchFamily="18" charset="0"/>
                            <a:ea typeface="+mj-ea"/>
                            <a:cs typeface="KoPubWorld돋움체 Medium" panose="00000600000000000000" pitchFamily="2" charset="-127"/>
                          </a:rPr>
                          <m:t>𝑇</m:t>
                        </m:r>
                      </m:e>
                      <m:sub>
                        <m:r>
                          <a:rPr lang="en-US" altLang="ko-KR" b="0" i="1" smtClean="0">
                            <a:latin typeface="Cambria Math" panose="02040503050406030204" pitchFamily="18" charset="0"/>
                            <a:ea typeface="+mj-ea"/>
                            <a:cs typeface="KoPubWorld돋움체 Medium" panose="00000600000000000000" pitchFamily="2" charset="-127"/>
                          </a:rPr>
                          <m:t>0</m:t>
                        </m:r>
                      </m:sub>
                    </m:sSub>
                  </m:oMath>
                </a14:m>
                <a:r>
                  <a:rPr lang="ko-KR" altLang="en-US" dirty="0">
                    <a:latin typeface="+mj-ea"/>
                    <a:ea typeface="+mj-ea"/>
                    <a:cs typeface="KoPubWorld돋움체 Medium" panose="00000600000000000000" pitchFamily="2" charset="-127"/>
                  </a:rPr>
                  <a:t>와</a:t>
                </a:r>
                <a:r>
                  <a:rPr lang="en-US" altLang="ko-KR" b="1" dirty="0">
                    <a:latin typeface="+mj-ea"/>
                    <a:ea typeface="+mj-ea"/>
                    <a:cs typeface="KoPubWorld돋움체 Medium" panose="00000600000000000000" pitchFamily="2" charset="-127"/>
                  </a:rPr>
                  <a:t> </a:t>
                </a:r>
                <a14:m>
                  <m:oMath xmlns:m="http://schemas.openxmlformats.org/officeDocument/2006/math">
                    <m:r>
                      <a:rPr lang="en-US" altLang="ko-KR" b="0" i="1" smtClean="0">
                        <a:latin typeface="Cambria Math" panose="02040503050406030204" pitchFamily="18" charset="0"/>
                        <a:ea typeface="+mj-ea"/>
                        <a:cs typeface="KoPubWorld돋움체 Medium" panose="00000600000000000000" pitchFamily="2" charset="-127"/>
                      </a:rPr>
                      <m:t>𝑛</m:t>
                    </m:r>
                  </m:oMath>
                </a14:m>
                <a:r>
                  <a:rPr lang="ko-KR" altLang="en-US" dirty="0">
                    <a:solidFill>
                      <a:schemeClr val="tx1"/>
                    </a:solidFill>
                    <a:latin typeface="+mj-ea"/>
                    <a:ea typeface="+mj-ea"/>
                  </a:rPr>
                  <a:t>개의 학습변수</a:t>
                </a:r>
                <a:r>
                  <a:rPr lang="en-US" altLang="ko-KR" dirty="0">
                    <a:solidFill>
                      <a:schemeClr val="tx1"/>
                    </a:solidFill>
                    <a:latin typeface="+mj-ea"/>
                    <a:ea typeface="+mj-ea"/>
                  </a:rPr>
                  <a:t> </a:t>
                </a:r>
                <a14:m>
                  <m:oMath xmlns:m="http://schemas.openxmlformats.org/officeDocument/2006/math">
                    <m:sSub>
                      <m:sSubPr>
                        <m:ctrlPr>
                          <a:rPr lang="en-US" altLang="ko-KR" b="0" i="1" smtClean="0">
                            <a:solidFill>
                              <a:schemeClr val="tx1"/>
                            </a:solidFill>
                            <a:latin typeface="Cambria Math" panose="02040503050406030204" pitchFamily="18" charset="0"/>
                            <a:ea typeface="+mj-ea"/>
                          </a:rPr>
                        </m:ctrlPr>
                      </m:sSubPr>
                      <m:e>
                        <m:r>
                          <a:rPr lang="en-US" altLang="ko-KR" b="0" i="1" smtClean="0">
                            <a:solidFill>
                              <a:schemeClr val="tx1"/>
                            </a:solidFill>
                            <a:latin typeface="Cambria Math" panose="02040503050406030204" pitchFamily="18" charset="0"/>
                            <a:ea typeface="+mj-ea"/>
                          </a:rPr>
                          <m:t>𝑃</m:t>
                        </m:r>
                      </m:e>
                      <m:sub>
                        <m:r>
                          <a:rPr lang="en-US" altLang="ko-KR" b="0" i="1" smtClean="0">
                            <a:solidFill>
                              <a:schemeClr val="tx1"/>
                            </a:solidFill>
                            <a:latin typeface="Cambria Math" panose="02040503050406030204" pitchFamily="18" charset="0"/>
                            <a:ea typeface="+mj-ea"/>
                          </a:rPr>
                          <m:t>1</m:t>
                        </m:r>
                      </m:sub>
                    </m:sSub>
                    <m:r>
                      <a:rPr lang="en-US" altLang="ko-KR" b="0" i="1" smtClean="0">
                        <a:solidFill>
                          <a:schemeClr val="tx1"/>
                        </a:solidFill>
                        <a:latin typeface="Cambria Math" panose="02040503050406030204" pitchFamily="18" charset="0"/>
                        <a:ea typeface="+mj-ea"/>
                      </a:rPr>
                      <m:t>, …, </m:t>
                    </m:r>
                    <m:sSub>
                      <m:sSubPr>
                        <m:ctrlPr>
                          <a:rPr lang="en-US" altLang="ko-KR" b="0" i="1" smtClean="0">
                            <a:solidFill>
                              <a:schemeClr val="tx1"/>
                            </a:solidFill>
                            <a:latin typeface="Cambria Math" panose="02040503050406030204" pitchFamily="18" charset="0"/>
                            <a:ea typeface="+mj-ea"/>
                          </a:rPr>
                        </m:ctrlPr>
                      </m:sSubPr>
                      <m:e>
                        <m:r>
                          <a:rPr lang="en-US" altLang="ko-KR" b="0" i="1" smtClean="0">
                            <a:solidFill>
                              <a:schemeClr val="tx1"/>
                            </a:solidFill>
                            <a:latin typeface="Cambria Math" panose="02040503050406030204" pitchFamily="18" charset="0"/>
                            <a:ea typeface="+mj-ea"/>
                          </a:rPr>
                          <m:t>𝑃</m:t>
                        </m:r>
                      </m:e>
                      <m:sub>
                        <m:r>
                          <a:rPr lang="en-US" altLang="ko-KR" b="0" i="1" smtClean="0">
                            <a:solidFill>
                              <a:schemeClr val="tx1"/>
                            </a:solidFill>
                            <a:latin typeface="Cambria Math" panose="02040503050406030204" pitchFamily="18" charset="0"/>
                            <a:ea typeface="+mj-ea"/>
                          </a:rPr>
                          <m:t>𝑛</m:t>
                        </m:r>
                      </m:sub>
                    </m:sSub>
                  </m:oMath>
                </a14:m>
                <a:r>
                  <a:rPr lang="ko-KR" altLang="en-US" dirty="0">
                    <a:solidFill>
                      <a:schemeClr val="tx1"/>
                    </a:solidFill>
                    <a:latin typeface="+mj-ea"/>
                    <a:ea typeface="+mj-ea"/>
                  </a:rPr>
                  <a:t>에 대한 포트폴리오 생성</a:t>
                </a:r>
                <a:endParaRPr lang="en-US" altLang="ko-KR" dirty="0">
                  <a:solidFill>
                    <a:schemeClr val="tx1"/>
                  </a:solidFill>
                  <a:latin typeface="+mj-ea"/>
                  <a:ea typeface="+mj-ea"/>
                </a:endParaRPr>
              </a:p>
            </p:txBody>
          </p:sp>
        </mc:Choice>
        <mc:Fallback xmlns="">
          <p:sp>
            <p:nvSpPr>
              <p:cNvPr id="3" name="내용 개체 틀 2">
                <a:extLst>
                  <a:ext uri="{FF2B5EF4-FFF2-40B4-BE49-F238E27FC236}">
                    <a16:creationId xmlns:a16="http://schemas.microsoft.com/office/drawing/2014/main" id="{43D3C7D8-096C-488E-85BF-45776ADEEF77}"/>
                  </a:ext>
                </a:extLst>
              </p:cNvPr>
              <p:cNvSpPr>
                <a:spLocks noGrp="1" noRot="1" noChangeAspect="1" noMove="1" noResize="1" noEditPoints="1" noAdjustHandles="1" noChangeArrowheads="1" noChangeShapeType="1" noTextEdit="1"/>
              </p:cNvSpPr>
              <p:nvPr>
                <p:ph idx="1"/>
              </p:nvPr>
            </p:nvSpPr>
            <p:spPr>
              <a:xfrm>
                <a:off x="0" y="7018"/>
                <a:ext cx="11308360" cy="1820411"/>
              </a:xfrm>
              <a:blipFill>
                <a:blip r:embed="rId2"/>
                <a:stretch>
                  <a:fillRect l="-970" t="-2676"/>
                </a:stretch>
              </a:blipFill>
            </p:spPr>
            <p:txBody>
              <a:bodyPr/>
              <a:lstStyle/>
              <a:p>
                <a:r>
                  <a:rPr lang="ko-KR" altLang="en-US">
                    <a:noFill/>
                  </a:rPr>
                  <a:t> </a:t>
                </a:r>
              </a:p>
            </p:txBody>
          </p:sp>
        </mc:Fallback>
      </mc:AlternateContent>
      <p:cxnSp>
        <p:nvCxnSpPr>
          <p:cNvPr id="32" name="직선 연결선 31">
            <a:extLst>
              <a:ext uri="{FF2B5EF4-FFF2-40B4-BE49-F238E27FC236}">
                <a16:creationId xmlns:a16="http://schemas.microsoft.com/office/drawing/2014/main" id="{4623874C-9EEB-488B-8B6E-84B48442EA09}"/>
              </a:ext>
            </a:extLst>
          </p:cNvPr>
          <p:cNvCxnSpPr>
            <a:cxnSpLocks/>
          </p:cNvCxnSpPr>
          <p:nvPr/>
        </p:nvCxnSpPr>
        <p:spPr>
          <a:xfrm flipV="1">
            <a:off x="4409070" y="3380004"/>
            <a:ext cx="0" cy="58895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F815E154-DFDD-4D6B-BD97-16380EF507B5}"/>
              </a:ext>
            </a:extLst>
          </p:cNvPr>
          <p:cNvCxnSpPr>
            <a:cxnSpLocks/>
          </p:cNvCxnSpPr>
          <p:nvPr/>
        </p:nvCxnSpPr>
        <p:spPr>
          <a:xfrm flipV="1">
            <a:off x="6310286" y="2526622"/>
            <a:ext cx="0" cy="14328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D5413FC8-30C4-499A-A631-FB950B91EBAD}"/>
              </a:ext>
            </a:extLst>
          </p:cNvPr>
          <p:cNvCxnSpPr>
            <a:cxnSpLocks/>
          </p:cNvCxnSpPr>
          <p:nvPr/>
        </p:nvCxnSpPr>
        <p:spPr>
          <a:xfrm flipV="1">
            <a:off x="8207782" y="1164131"/>
            <a:ext cx="0" cy="279530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직선 연결선 34">
            <a:extLst>
              <a:ext uri="{FF2B5EF4-FFF2-40B4-BE49-F238E27FC236}">
                <a16:creationId xmlns:a16="http://schemas.microsoft.com/office/drawing/2014/main" id="{F73F66C7-57FF-426D-B219-2CEA99DFA7D6}"/>
              </a:ext>
            </a:extLst>
          </p:cNvPr>
          <p:cNvCxnSpPr>
            <a:cxnSpLocks/>
          </p:cNvCxnSpPr>
          <p:nvPr/>
        </p:nvCxnSpPr>
        <p:spPr>
          <a:xfrm flipV="1">
            <a:off x="9156934" y="638168"/>
            <a:ext cx="0" cy="3321263"/>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CBAEF7C4-8A7B-4AA7-B22B-4C1CDF637A8B}"/>
              </a:ext>
            </a:extLst>
          </p:cNvPr>
          <p:cNvCxnSpPr>
            <a:cxnSpLocks/>
          </p:cNvCxnSpPr>
          <p:nvPr/>
        </p:nvCxnSpPr>
        <p:spPr>
          <a:xfrm>
            <a:off x="1471828" y="3947542"/>
            <a:ext cx="91175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1EBA461-7CD1-4099-8CC9-519FE31AA0C4}"/>
              </a:ext>
            </a:extLst>
          </p:cNvPr>
          <p:cNvSpPr txBox="1"/>
          <p:nvPr/>
        </p:nvSpPr>
        <p:spPr>
          <a:xfrm>
            <a:off x="10099690" y="4016361"/>
            <a:ext cx="543739" cy="307777"/>
          </a:xfrm>
          <a:prstGeom prst="rect">
            <a:avLst/>
          </a:prstGeom>
          <a:noFill/>
        </p:spPr>
        <p:txBody>
          <a:bodyPr wrap="none" rtlCol="0" anchor="ctr">
            <a:spAutoFit/>
          </a:bodyPr>
          <a:lstStyle/>
          <a:p>
            <a:r>
              <a:rPr lang="ko-KR" altLang="en-US" sz="1400" b="1"/>
              <a:t>시간</a:t>
            </a:r>
          </a:p>
        </p:txBody>
      </p:sp>
      <p:cxnSp>
        <p:nvCxnSpPr>
          <p:cNvPr id="38" name="직선 화살표 연결선 37">
            <a:extLst>
              <a:ext uri="{FF2B5EF4-FFF2-40B4-BE49-F238E27FC236}">
                <a16:creationId xmlns:a16="http://schemas.microsoft.com/office/drawing/2014/main" id="{96CF0D95-0684-4159-AA0A-CF4168CDE657}"/>
              </a:ext>
            </a:extLst>
          </p:cNvPr>
          <p:cNvCxnSpPr>
            <a:cxnSpLocks/>
          </p:cNvCxnSpPr>
          <p:nvPr/>
        </p:nvCxnSpPr>
        <p:spPr>
          <a:xfrm rot="13500000" flipV="1">
            <a:off x="9314680" y="3611811"/>
            <a:ext cx="0" cy="3043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0FFBCCE-32AA-4530-9551-BD6AB9A28BAE}"/>
              </a:ext>
            </a:extLst>
          </p:cNvPr>
          <p:cNvSpPr txBox="1"/>
          <p:nvPr/>
        </p:nvSpPr>
        <p:spPr>
          <a:xfrm>
            <a:off x="9373033" y="3386094"/>
            <a:ext cx="1324402" cy="307777"/>
          </a:xfrm>
          <a:prstGeom prst="rect">
            <a:avLst/>
          </a:prstGeom>
          <a:noFill/>
          <a:ln>
            <a:noFill/>
          </a:ln>
        </p:spPr>
        <p:txBody>
          <a:bodyPr wrap="none" rtlCol="0" anchor="ctr">
            <a:spAutoFit/>
          </a:bodyPr>
          <a:lstStyle/>
          <a:p>
            <a:r>
              <a:rPr lang="ko-KR" altLang="en-US" sz="1400" b="1"/>
              <a:t>리밸런싱 시점</a:t>
            </a:r>
          </a:p>
        </p:txBody>
      </p:sp>
      <p:grpSp>
        <p:nvGrpSpPr>
          <p:cNvPr id="40" name="그룹 39">
            <a:extLst>
              <a:ext uri="{FF2B5EF4-FFF2-40B4-BE49-F238E27FC236}">
                <a16:creationId xmlns:a16="http://schemas.microsoft.com/office/drawing/2014/main" id="{314D57DF-115F-46F6-B137-8941C2037EA4}"/>
              </a:ext>
            </a:extLst>
          </p:cNvPr>
          <p:cNvGrpSpPr/>
          <p:nvPr/>
        </p:nvGrpSpPr>
        <p:grpSpPr>
          <a:xfrm>
            <a:off x="9156934" y="3828682"/>
            <a:ext cx="948661" cy="253672"/>
            <a:chOff x="9086141" y="5557193"/>
            <a:chExt cx="948661" cy="253672"/>
          </a:xfrm>
        </p:grpSpPr>
        <p:cxnSp>
          <p:nvCxnSpPr>
            <p:cNvPr id="41" name="직선 연결선 40">
              <a:extLst>
                <a:ext uri="{FF2B5EF4-FFF2-40B4-BE49-F238E27FC236}">
                  <a16:creationId xmlns:a16="http://schemas.microsoft.com/office/drawing/2014/main" id="{E5C4C67D-6289-4B71-A3CA-01E8B885F852}"/>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직선 연결선 41">
              <a:extLst>
                <a:ext uri="{FF2B5EF4-FFF2-40B4-BE49-F238E27FC236}">
                  <a16:creationId xmlns:a16="http://schemas.microsoft.com/office/drawing/2014/main" id="{AE39668B-6F78-42F0-890D-F5B66B14EEAF}"/>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3" name="그룹 42">
            <a:extLst>
              <a:ext uri="{FF2B5EF4-FFF2-40B4-BE49-F238E27FC236}">
                <a16:creationId xmlns:a16="http://schemas.microsoft.com/office/drawing/2014/main" id="{D8675095-BBB7-4B0C-8EC6-0EC5F0246A3C}"/>
              </a:ext>
            </a:extLst>
          </p:cNvPr>
          <p:cNvGrpSpPr/>
          <p:nvPr/>
        </p:nvGrpSpPr>
        <p:grpSpPr>
          <a:xfrm>
            <a:off x="8206647" y="3828682"/>
            <a:ext cx="953424" cy="253672"/>
            <a:chOff x="9086141" y="5557193"/>
            <a:chExt cx="953424" cy="253672"/>
          </a:xfrm>
        </p:grpSpPr>
        <p:cxnSp>
          <p:nvCxnSpPr>
            <p:cNvPr id="44" name="직선 연결선 43">
              <a:extLst>
                <a:ext uri="{FF2B5EF4-FFF2-40B4-BE49-F238E27FC236}">
                  <a16:creationId xmlns:a16="http://schemas.microsoft.com/office/drawing/2014/main" id="{C4550E14-2050-47C5-8A25-974CDDFA792D}"/>
                </a:ext>
              </a:extLst>
            </p:cNvPr>
            <p:cNvCxnSpPr>
              <a:cxnSpLocks/>
            </p:cNvCxnSpPr>
            <p:nvPr/>
          </p:nvCxnSpPr>
          <p:spPr>
            <a:xfrm>
              <a:off x="10039565"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직선 연결선 44">
              <a:extLst>
                <a:ext uri="{FF2B5EF4-FFF2-40B4-BE49-F238E27FC236}">
                  <a16:creationId xmlns:a16="http://schemas.microsoft.com/office/drawing/2014/main" id="{D12010DB-367C-4242-B75B-8C5ACD96B572}"/>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6" name="그룹 45">
            <a:extLst>
              <a:ext uri="{FF2B5EF4-FFF2-40B4-BE49-F238E27FC236}">
                <a16:creationId xmlns:a16="http://schemas.microsoft.com/office/drawing/2014/main" id="{160B7FF7-D7CD-4BA5-941D-004047DE68D9}"/>
              </a:ext>
            </a:extLst>
          </p:cNvPr>
          <p:cNvGrpSpPr/>
          <p:nvPr/>
        </p:nvGrpSpPr>
        <p:grpSpPr>
          <a:xfrm>
            <a:off x="7259613" y="3828682"/>
            <a:ext cx="948661" cy="253672"/>
            <a:chOff x="9086141" y="5557193"/>
            <a:chExt cx="948661" cy="253672"/>
          </a:xfrm>
        </p:grpSpPr>
        <p:cxnSp>
          <p:nvCxnSpPr>
            <p:cNvPr id="47" name="직선 연결선 46">
              <a:extLst>
                <a:ext uri="{FF2B5EF4-FFF2-40B4-BE49-F238E27FC236}">
                  <a16:creationId xmlns:a16="http://schemas.microsoft.com/office/drawing/2014/main" id="{D68D0B23-722C-4BB3-BB86-87AE6C889CA7}"/>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직선 연결선 47">
              <a:extLst>
                <a:ext uri="{FF2B5EF4-FFF2-40B4-BE49-F238E27FC236}">
                  <a16:creationId xmlns:a16="http://schemas.microsoft.com/office/drawing/2014/main" id="{AEE076C9-24D2-4E6F-95E3-4CCC2D699D6E}"/>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9" name="그룹 48">
            <a:extLst>
              <a:ext uri="{FF2B5EF4-FFF2-40B4-BE49-F238E27FC236}">
                <a16:creationId xmlns:a16="http://schemas.microsoft.com/office/drawing/2014/main" id="{741C2AA3-C53E-41FE-94C7-CD7B02B9DB3E}"/>
              </a:ext>
            </a:extLst>
          </p:cNvPr>
          <p:cNvGrpSpPr/>
          <p:nvPr/>
        </p:nvGrpSpPr>
        <p:grpSpPr>
          <a:xfrm>
            <a:off x="6314412" y="3828682"/>
            <a:ext cx="948661" cy="253672"/>
            <a:chOff x="9086141" y="5557193"/>
            <a:chExt cx="948661" cy="253672"/>
          </a:xfrm>
        </p:grpSpPr>
        <p:cxnSp>
          <p:nvCxnSpPr>
            <p:cNvPr id="50" name="직선 연결선 49">
              <a:extLst>
                <a:ext uri="{FF2B5EF4-FFF2-40B4-BE49-F238E27FC236}">
                  <a16:creationId xmlns:a16="http://schemas.microsoft.com/office/drawing/2014/main" id="{8A947F1C-7FBB-4837-9599-084D65A4C3FE}"/>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51" name="직선 연결선 50">
              <a:extLst>
                <a:ext uri="{FF2B5EF4-FFF2-40B4-BE49-F238E27FC236}">
                  <a16:creationId xmlns:a16="http://schemas.microsoft.com/office/drawing/2014/main" id="{CBE58246-9ECB-4BB4-997E-B1A10FF8790E}"/>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2" name="그룹 51">
            <a:extLst>
              <a:ext uri="{FF2B5EF4-FFF2-40B4-BE49-F238E27FC236}">
                <a16:creationId xmlns:a16="http://schemas.microsoft.com/office/drawing/2014/main" id="{9B968962-05FA-45AC-8D51-EDE648719DF1}"/>
              </a:ext>
            </a:extLst>
          </p:cNvPr>
          <p:cNvGrpSpPr/>
          <p:nvPr/>
        </p:nvGrpSpPr>
        <p:grpSpPr>
          <a:xfrm>
            <a:off x="5365117" y="3828682"/>
            <a:ext cx="948661" cy="253672"/>
            <a:chOff x="9086141" y="5557193"/>
            <a:chExt cx="948661" cy="253672"/>
          </a:xfrm>
        </p:grpSpPr>
        <p:cxnSp>
          <p:nvCxnSpPr>
            <p:cNvPr id="53" name="직선 연결선 52">
              <a:extLst>
                <a:ext uri="{FF2B5EF4-FFF2-40B4-BE49-F238E27FC236}">
                  <a16:creationId xmlns:a16="http://schemas.microsoft.com/office/drawing/2014/main" id="{DC8A454C-1081-4108-9FA1-C13C758CF28B}"/>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직선 연결선 53">
              <a:extLst>
                <a:ext uri="{FF2B5EF4-FFF2-40B4-BE49-F238E27FC236}">
                  <a16:creationId xmlns:a16="http://schemas.microsoft.com/office/drawing/2014/main" id="{F54F2E59-C43D-42CD-B119-4F79D8D8FD49}"/>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5" name="그룹 54">
            <a:extLst>
              <a:ext uri="{FF2B5EF4-FFF2-40B4-BE49-F238E27FC236}">
                <a16:creationId xmlns:a16="http://schemas.microsoft.com/office/drawing/2014/main" id="{FB9227A2-678C-4F70-9495-E1DAB149CE39}"/>
              </a:ext>
            </a:extLst>
          </p:cNvPr>
          <p:cNvGrpSpPr/>
          <p:nvPr/>
        </p:nvGrpSpPr>
        <p:grpSpPr>
          <a:xfrm>
            <a:off x="4415361" y="3828682"/>
            <a:ext cx="948661" cy="253672"/>
            <a:chOff x="9086141" y="5557193"/>
            <a:chExt cx="948661" cy="253672"/>
          </a:xfrm>
        </p:grpSpPr>
        <p:cxnSp>
          <p:nvCxnSpPr>
            <p:cNvPr id="56" name="직선 연결선 55">
              <a:extLst>
                <a:ext uri="{FF2B5EF4-FFF2-40B4-BE49-F238E27FC236}">
                  <a16:creationId xmlns:a16="http://schemas.microsoft.com/office/drawing/2014/main" id="{BEA71FE8-06BD-4A1A-9346-BA6EBB285EE0}"/>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직선 연결선 56">
              <a:extLst>
                <a:ext uri="{FF2B5EF4-FFF2-40B4-BE49-F238E27FC236}">
                  <a16:creationId xmlns:a16="http://schemas.microsoft.com/office/drawing/2014/main" id="{9A314757-5AF0-42F7-98CB-9E695BDEA85A}"/>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8" name="그룹 57">
            <a:extLst>
              <a:ext uri="{FF2B5EF4-FFF2-40B4-BE49-F238E27FC236}">
                <a16:creationId xmlns:a16="http://schemas.microsoft.com/office/drawing/2014/main" id="{831ED42C-1D96-4340-8E5F-260267B48BC4}"/>
              </a:ext>
            </a:extLst>
          </p:cNvPr>
          <p:cNvGrpSpPr/>
          <p:nvPr/>
        </p:nvGrpSpPr>
        <p:grpSpPr>
          <a:xfrm>
            <a:off x="3465446" y="3828682"/>
            <a:ext cx="948661" cy="253672"/>
            <a:chOff x="9086141" y="5557193"/>
            <a:chExt cx="948661" cy="253672"/>
          </a:xfrm>
        </p:grpSpPr>
        <p:cxnSp>
          <p:nvCxnSpPr>
            <p:cNvPr id="59" name="직선 연결선 58">
              <a:extLst>
                <a:ext uri="{FF2B5EF4-FFF2-40B4-BE49-F238E27FC236}">
                  <a16:creationId xmlns:a16="http://schemas.microsoft.com/office/drawing/2014/main" id="{89E01336-3BB5-46CF-928F-5F35A5673DEE}"/>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직선 연결선 59">
              <a:extLst>
                <a:ext uri="{FF2B5EF4-FFF2-40B4-BE49-F238E27FC236}">
                  <a16:creationId xmlns:a16="http://schemas.microsoft.com/office/drawing/2014/main" id="{D381C893-1F75-4221-B2A0-8C13009BB394}"/>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graphicFrame>
            <p:nvGraphicFramePr>
              <p:cNvPr id="61" name="표 30">
                <a:extLst>
                  <a:ext uri="{FF2B5EF4-FFF2-40B4-BE49-F238E27FC236}">
                    <a16:creationId xmlns:a16="http://schemas.microsoft.com/office/drawing/2014/main" id="{D058EAED-9FB1-4675-8911-ECF880B2D27C}"/>
                  </a:ext>
                </a:extLst>
              </p:cNvPr>
              <p:cNvGraphicFramePr>
                <a:graphicFrameLocks noGrp="1"/>
              </p:cNvGraphicFramePr>
              <p:nvPr>
                <p:extLst>
                  <p:ext uri="{D42A27DB-BD31-4B8C-83A1-F6EECF244321}">
                    <p14:modId xmlns:p14="http://schemas.microsoft.com/office/powerpoint/2010/main" val="2049515622"/>
                  </p:ext>
                </p:extLst>
              </p:nvPr>
            </p:nvGraphicFramePr>
            <p:xfrm>
              <a:off x="7259613" y="638168"/>
              <a:ext cx="2840077" cy="335280"/>
            </p:xfrm>
            <a:graphic>
              <a:graphicData uri="http://schemas.openxmlformats.org/drawingml/2006/table">
                <a:tbl>
                  <a:tblPr firstRow="1" bandRow="1">
                    <a:tableStyleId>{5940675A-B579-460E-94D1-54222C63F5DA}</a:tableStyleId>
                  </a:tblPr>
                  <a:tblGrid>
                    <a:gridCol w="1902030">
                      <a:extLst>
                        <a:ext uri="{9D8B030D-6E8A-4147-A177-3AD203B41FA5}">
                          <a16:colId xmlns:a16="http://schemas.microsoft.com/office/drawing/2014/main" val="2024622980"/>
                        </a:ext>
                      </a:extLst>
                    </a:gridCol>
                    <a:gridCol w="938047">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𝟎</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600" b="1" i="1" smtClean="0">
                                    <a:solidFill>
                                      <a:srgbClr val="009999"/>
                                    </a:solidFill>
                                    <a:latin typeface="Cambria Math" panose="02040503050406030204" pitchFamily="18" charset="0"/>
                                  </a:rPr>
                                  <m:t>𝑻𝒆𝒔𝒕</m:t>
                                </m:r>
                              </m:oMath>
                            </m:oMathPara>
                          </a14:m>
                          <a:endParaRPr lang="ko-KR" altLang="en-US" sz="1600" b="1" dirty="0">
                            <a:solidFill>
                              <a:srgbClr val="009999"/>
                            </a:solidFill>
                          </a:endParaRPr>
                        </a:p>
                      </a:txBody>
                      <a:tcPr>
                        <a:lnL w="12700" cap="flat" cmpd="sng" algn="ctr">
                          <a:solidFill>
                            <a:schemeClr val="accent6"/>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solidFill>
                          <a:srgbClr val="A2EAE8"/>
                        </a:solidFill>
                      </a:tcPr>
                    </a:tc>
                    <a:extLst>
                      <a:ext uri="{0D108BD9-81ED-4DB2-BD59-A6C34878D82A}">
                        <a16:rowId xmlns:a16="http://schemas.microsoft.com/office/drawing/2014/main" val="2530917089"/>
                      </a:ext>
                    </a:extLst>
                  </a:tr>
                </a:tbl>
              </a:graphicData>
            </a:graphic>
          </p:graphicFrame>
        </mc:Choice>
        <mc:Fallback xmlns="">
          <p:graphicFrame>
            <p:nvGraphicFramePr>
              <p:cNvPr id="61" name="표 30">
                <a:extLst>
                  <a:ext uri="{FF2B5EF4-FFF2-40B4-BE49-F238E27FC236}">
                    <a16:creationId xmlns:a16="http://schemas.microsoft.com/office/drawing/2014/main" id="{D058EAED-9FB1-4675-8911-ECF880B2D27C}"/>
                  </a:ext>
                </a:extLst>
              </p:cNvPr>
              <p:cNvGraphicFramePr>
                <a:graphicFrameLocks noGrp="1"/>
              </p:cNvGraphicFramePr>
              <p:nvPr>
                <p:extLst>
                  <p:ext uri="{D42A27DB-BD31-4B8C-83A1-F6EECF244321}">
                    <p14:modId xmlns:p14="http://schemas.microsoft.com/office/powerpoint/2010/main" val="2049515622"/>
                  </p:ext>
                </p:extLst>
              </p:nvPr>
            </p:nvGraphicFramePr>
            <p:xfrm>
              <a:off x="7259613" y="638168"/>
              <a:ext cx="2840077" cy="335280"/>
            </p:xfrm>
            <a:graphic>
              <a:graphicData uri="http://schemas.openxmlformats.org/drawingml/2006/table">
                <a:tbl>
                  <a:tblPr firstRow="1" bandRow="1">
                    <a:tableStyleId>{5940675A-B579-460E-94D1-54222C63F5DA}</a:tableStyleId>
                  </a:tblPr>
                  <a:tblGrid>
                    <a:gridCol w="1902030">
                      <a:extLst>
                        <a:ext uri="{9D8B030D-6E8A-4147-A177-3AD203B41FA5}">
                          <a16:colId xmlns:a16="http://schemas.microsoft.com/office/drawing/2014/main" val="2024622980"/>
                        </a:ext>
                      </a:extLst>
                    </a:gridCol>
                    <a:gridCol w="938047">
                      <a:extLst>
                        <a:ext uri="{9D8B030D-6E8A-4147-A177-3AD203B41FA5}">
                          <a16:colId xmlns:a16="http://schemas.microsoft.com/office/drawing/2014/main" val="924210448"/>
                        </a:ext>
                      </a:extLst>
                    </a:gridCol>
                  </a:tblGrid>
                  <a:tr h="335280">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3"/>
                          <a:stretch>
                            <a:fillRect l="-319" t="-1786" r="-49840" b="-3571"/>
                          </a:stretch>
                        </a:blipFill>
                      </a:tcPr>
                    </a:tc>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blipFill>
                          <a:blip r:embed="rId3"/>
                          <a:stretch>
                            <a:fillRect l="-203896" t="-1786" r="-1299" b="-3571"/>
                          </a:stretch>
                        </a:blipFill>
                      </a:tcPr>
                    </a:tc>
                    <a:extLst>
                      <a:ext uri="{0D108BD9-81ED-4DB2-BD59-A6C34878D82A}">
                        <a16:rowId xmlns:a16="http://schemas.microsoft.com/office/drawing/2014/main" val="253091708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2" name="표 30">
                <a:extLst>
                  <a:ext uri="{FF2B5EF4-FFF2-40B4-BE49-F238E27FC236}">
                    <a16:creationId xmlns:a16="http://schemas.microsoft.com/office/drawing/2014/main" id="{4638A511-D96C-418D-887A-47FF8D2F221F}"/>
                  </a:ext>
                </a:extLst>
              </p:cNvPr>
              <p:cNvGraphicFramePr>
                <a:graphicFrameLocks noGrp="1"/>
              </p:cNvGraphicFramePr>
              <p:nvPr>
                <p:extLst>
                  <p:ext uri="{D42A27DB-BD31-4B8C-83A1-F6EECF244321}">
                    <p14:modId xmlns:p14="http://schemas.microsoft.com/office/powerpoint/2010/main" val="1784199853"/>
                  </p:ext>
                </p:extLst>
              </p:nvPr>
            </p:nvGraphicFramePr>
            <p:xfrm>
              <a:off x="6310286" y="1164131"/>
              <a:ext cx="2849784" cy="335280"/>
            </p:xfrm>
            <a:graphic>
              <a:graphicData uri="http://schemas.openxmlformats.org/drawingml/2006/table">
                <a:tbl>
                  <a:tblPr firstRow="1" bandRow="1">
                    <a:tableStyleId>{5940675A-B579-460E-94D1-54222C63F5DA}</a:tableStyleId>
                  </a:tblPr>
                  <a:tblGrid>
                    <a:gridCol w="1900480">
                      <a:extLst>
                        <a:ext uri="{9D8B030D-6E8A-4147-A177-3AD203B41FA5}">
                          <a16:colId xmlns:a16="http://schemas.microsoft.com/office/drawing/2014/main" val="2024622980"/>
                        </a:ext>
                      </a:extLst>
                    </a:gridCol>
                    <a:gridCol w="949304">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𝟏</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2"/>
                                        </a:solidFill>
                                        <a:latin typeface="Cambria Math" panose="02040503050406030204" pitchFamily="18" charset="0"/>
                                      </a:rPr>
                                    </m:ctrlPr>
                                  </m:sSubPr>
                                  <m:e>
                                    <m:r>
                                      <a:rPr lang="en-US" altLang="ko-KR" sz="1600" b="1" i="1" smtClean="0">
                                        <a:solidFill>
                                          <a:schemeClr val="accent2"/>
                                        </a:solidFill>
                                        <a:latin typeface="Cambria Math" panose="02040503050406030204" pitchFamily="18" charset="0"/>
                                      </a:rPr>
                                      <m:t>𝑽</m:t>
                                    </m:r>
                                  </m:e>
                                  <m:sub>
                                    <m:r>
                                      <a:rPr lang="en-US" altLang="ko-KR" sz="1600" b="1" i="1" smtClean="0">
                                        <a:solidFill>
                                          <a:schemeClr val="accent2"/>
                                        </a:solidFill>
                                        <a:latin typeface="Cambria Math" panose="02040503050406030204" pitchFamily="18" charset="0"/>
                                      </a:rPr>
                                      <m:t>𝟏</m:t>
                                    </m:r>
                                  </m:sub>
                                </m:sSub>
                              </m:oMath>
                            </m:oMathPara>
                          </a14:m>
                          <a:endParaRPr lang="ko-KR" altLang="en-US" sz="1600" b="1" dirty="0">
                            <a:solidFill>
                              <a:srgbClr val="009999"/>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30917089"/>
                      </a:ext>
                    </a:extLst>
                  </a:tr>
                </a:tbl>
              </a:graphicData>
            </a:graphic>
          </p:graphicFrame>
        </mc:Choice>
        <mc:Fallback xmlns="">
          <p:graphicFrame>
            <p:nvGraphicFramePr>
              <p:cNvPr id="62" name="표 30">
                <a:extLst>
                  <a:ext uri="{FF2B5EF4-FFF2-40B4-BE49-F238E27FC236}">
                    <a16:creationId xmlns:a16="http://schemas.microsoft.com/office/drawing/2014/main" id="{4638A511-D96C-418D-887A-47FF8D2F221F}"/>
                  </a:ext>
                </a:extLst>
              </p:cNvPr>
              <p:cNvGraphicFramePr>
                <a:graphicFrameLocks noGrp="1"/>
              </p:cNvGraphicFramePr>
              <p:nvPr>
                <p:extLst>
                  <p:ext uri="{D42A27DB-BD31-4B8C-83A1-F6EECF244321}">
                    <p14:modId xmlns:p14="http://schemas.microsoft.com/office/powerpoint/2010/main" val="1784199853"/>
                  </p:ext>
                </p:extLst>
              </p:nvPr>
            </p:nvGraphicFramePr>
            <p:xfrm>
              <a:off x="6310286" y="1164131"/>
              <a:ext cx="2849784" cy="335280"/>
            </p:xfrm>
            <a:graphic>
              <a:graphicData uri="http://schemas.openxmlformats.org/drawingml/2006/table">
                <a:tbl>
                  <a:tblPr firstRow="1" bandRow="1">
                    <a:tableStyleId>{5940675A-B579-460E-94D1-54222C63F5DA}</a:tableStyleId>
                  </a:tblPr>
                  <a:tblGrid>
                    <a:gridCol w="1900480">
                      <a:extLst>
                        <a:ext uri="{9D8B030D-6E8A-4147-A177-3AD203B41FA5}">
                          <a16:colId xmlns:a16="http://schemas.microsoft.com/office/drawing/2014/main" val="2024622980"/>
                        </a:ext>
                      </a:extLst>
                    </a:gridCol>
                    <a:gridCol w="949304">
                      <a:extLst>
                        <a:ext uri="{9D8B030D-6E8A-4147-A177-3AD203B41FA5}">
                          <a16:colId xmlns:a16="http://schemas.microsoft.com/office/drawing/2014/main" val="924210448"/>
                        </a:ext>
                      </a:extLst>
                    </a:gridCol>
                  </a:tblGrid>
                  <a:tr h="335280">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4"/>
                          <a:stretch>
                            <a:fillRect l="-321" t="-1786" r="-50641" b="-5357"/>
                          </a:stretch>
                        </a:blipFill>
                      </a:tcPr>
                    </a:tc>
                    <a:tc>
                      <a:txBody>
                        <a:bodyPr/>
                        <a:lstStyle/>
                        <a:p>
                          <a:endParaRPr lang="ko-K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blipFill>
                          <a:blip r:embed="rId4"/>
                          <a:stretch>
                            <a:fillRect l="-200641" t="-1786" r="-1282" b="-5357"/>
                          </a:stretch>
                        </a:blipFill>
                      </a:tcPr>
                    </a:tc>
                    <a:extLst>
                      <a:ext uri="{0D108BD9-81ED-4DB2-BD59-A6C34878D82A}">
                        <a16:rowId xmlns:a16="http://schemas.microsoft.com/office/drawing/2014/main" val="253091708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3" name="표 30">
                <a:extLst>
                  <a:ext uri="{FF2B5EF4-FFF2-40B4-BE49-F238E27FC236}">
                    <a16:creationId xmlns:a16="http://schemas.microsoft.com/office/drawing/2014/main" id="{2ED548C8-1FFA-42FD-BA92-457017FF167A}"/>
                  </a:ext>
                </a:extLst>
              </p:cNvPr>
              <p:cNvGraphicFramePr>
                <a:graphicFrameLocks noGrp="1"/>
              </p:cNvGraphicFramePr>
              <p:nvPr>
                <p:extLst>
                  <p:ext uri="{D42A27DB-BD31-4B8C-83A1-F6EECF244321}">
                    <p14:modId xmlns:p14="http://schemas.microsoft.com/office/powerpoint/2010/main" val="4195485354"/>
                  </p:ext>
                </p:extLst>
              </p:nvPr>
            </p:nvGraphicFramePr>
            <p:xfrm>
              <a:off x="1573756" y="3370478"/>
              <a:ext cx="2840077" cy="335280"/>
            </p:xfrm>
            <a:graphic>
              <a:graphicData uri="http://schemas.openxmlformats.org/drawingml/2006/table">
                <a:tbl>
                  <a:tblPr firstRow="1" bandRow="1">
                    <a:tableStyleId>{5940675A-B579-460E-94D1-54222C63F5DA}</a:tableStyleId>
                  </a:tblPr>
                  <a:tblGrid>
                    <a:gridCol w="1887610">
                      <a:extLst>
                        <a:ext uri="{9D8B030D-6E8A-4147-A177-3AD203B41FA5}">
                          <a16:colId xmlns:a16="http://schemas.microsoft.com/office/drawing/2014/main" val="2024622980"/>
                        </a:ext>
                      </a:extLst>
                    </a:gridCol>
                    <a:gridCol w="952467">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𝒎</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2"/>
                                        </a:solidFill>
                                        <a:latin typeface="Cambria Math" panose="02040503050406030204" pitchFamily="18" charset="0"/>
                                      </a:rPr>
                                    </m:ctrlPr>
                                  </m:sSubPr>
                                  <m:e>
                                    <m:r>
                                      <a:rPr lang="en-US" altLang="ko-KR" sz="1600" b="1" i="1" smtClean="0">
                                        <a:solidFill>
                                          <a:schemeClr val="accent2"/>
                                        </a:solidFill>
                                        <a:latin typeface="Cambria Math" panose="02040503050406030204" pitchFamily="18" charset="0"/>
                                      </a:rPr>
                                      <m:t>𝑽</m:t>
                                    </m:r>
                                  </m:e>
                                  <m:sub>
                                    <m:r>
                                      <a:rPr lang="en-US" altLang="ko-KR" sz="1600" b="1" i="1" smtClean="0">
                                        <a:solidFill>
                                          <a:schemeClr val="accent2"/>
                                        </a:solidFill>
                                        <a:latin typeface="Cambria Math" panose="02040503050406030204" pitchFamily="18" charset="0"/>
                                      </a:rPr>
                                      <m:t>𝒎</m:t>
                                    </m:r>
                                  </m:sub>
                                </m:sSub>
                              </m:oMath>
                            </m:oMathPara>
                          </a14:m>
                          <a:endParaRPr lang="ko-KR" altLang="en-US" sz="1600" b="1" dirty="0">
                            <a:solidFill>
                              <a:srgbClr val="009999"/>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30917089"/>
                      </a:ext>
                    </a:extLst>
                  </a:tr>
                </a:tbl>
              </a:graphicData>
            </a:graphic>
          </p:graphicFrame>
        </mc:Choice>
        <mc:Fallback xmlns="">
          <p:graphicFrame>
            <p:nvGraphicFramePr>
              <p:cNvPr id="63" name="표 30">
                <a:extLst>
                  <a:ext uri="{FF2B5EF4-FFF2-40B4-BE49-F238E27FC236}">
                    <a16:creationId xmlns:a16="http://schemas.microsoft.com/office/drawing/2014/main" id="{2ED548C8-1FFA-42FD-BA92-457017FF167A}"/>
                  </a:ext>
                </a:extLst>
              </p:cNvPr>
              <p:cNvGraphicFramePr>
                <a:graphicFrameLocks noGrp="1"/>
              </p:cNvGraphicFramePr>
              <p:nvPr>
                <p:extLst>
                  <p:ext uri="{D42A27DB-BD31-4B8C-83A1-F6EECF244321}">
                    <p14:modId xmlns:p14="http://schemas.microsoft.com/office/powerpoint/2010/main" val="4195485354"/>
                  </p:ext>
                </p:extLst>
              </p:nvPr>
            </p:nvGraphicFramePr>
            <p:xfrm>
              <a:off x="1573756" y="3370478"/>
              <a:ext cx="2840077" cy="335280"/>
            </p:xfrm>
            <a:graphic>
              <a:graphicData uri="http://schemas.openxmlformats.org/drawingml/2006/table">
                <a:tbl>
                  <a:tblPr firstRow="1" bandRow="1">
                    <a:tableStyleId>{5940675A-B579-460E-94D1-54222C63F5DA}</a:tableStyleId>
                  </a:tblPr>
                  <a:tblGrid>
                    <a:gridCol w="1887610">
                      <a:extLst>
                        <a:ext uri="{9D8B030D-6E8A-4147-A177-3AD203B41FA5}">
                          <a16:colId xmlns:a16="http://schemas.microsoft.com/office/drawing/2014/main" val="2024622980"/>
                        </a:ext>
                      </a:extLst>
                    </a:gridCol>
                    <a:gridCol w="952467">
                      <a:extLst>
                        <a:ext uri="{9D8B030D-6E8A-4147-A177-3AD203B41FA5}">
                          <a16:colId xmlns:a16="http://schemas.microsoft.com/office/drawing/2014/main" val="924210448"/>
                        </a:ext>
                      </a:extLst>
                    </a:gridCol>
                  </a:tblGrid>
                  <a:tr h="335280">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5"/>
                          <a:stretch>
                            <a:fillRect l="-323" t="-1786" r="-51290" b="-3571"/>
                          </a:stretch>
                        </a:blipFill>
                      </a:tcPr>
                    </a:tc>
                    <a:tc>
                      <a:txBody>
                        <a:bodyPr/>
                        <a:lstStyle/>
                        <a:p>
                          <a:endParaRPr lang="ko-K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blipFill>
                          <a:blip r:embed="rId5"/>
                          <a:stretch>
                            <a:fillRect l="-198089" t="-1786" r="-1274" b="-3571"/>
                          </a:stretch>
                        </a:blipFill>
                      </a:tcPr>
                    </a:tc>
                    <a:extLst>
                      <a:ext uri="{0D108BD9-81ED-4DB2-BD59-A6C34878D82A}">
                        <a16:rowId xmlns:a16="http://schemas.microsoft.com/office/drawing/2014/main" val="2530917089"/>
                      </a:ext>
                    </a:extLst>
                  </a:tr>
                </a:tbl>
              </a:graphicData>
            </a:graphic>
          </p:graphicFrame>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6F385EA4-B734-4D2D-AF37-77E134962474}"/>
                  </a:ext>
                </a:extLst>
              </p:cNvPr>
              <p:cNvSpPr txBox="1"/>
              <p:nvPr/>
            </p:nvSpPr>
            <p:spPr>
              <a:xfrm rot="18900000">
                <a:off x="3538731" y="2965014"/>
                <a:ext cx="3718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m:t>
                      </m:r>
                    </m:oMath>
                  </m:oMathPara>
                </a14:m>
                <a:endParaRPr lang="ko-KR" altLang="en-US" sz="2400"/>
              </a:p>
            </p:txBody>
          </p:sp>
        </mc:Choice>
        <mc:Fallback xmlns="">
          <p:sp>
            <p:nvSpPr>
              <p:cNvPr id="64" name="TextBox 63">
                <a:extLst>
                  <a:ext uri="{FF2B5EF4-FFF2-40B4-BE49-F238E27FC236}">
                    <a16:creationId xmlns:a16="http://schemas.microsoft.com/office/drawing/2014/main" id="{6F385EA4-B734-4D2D-AF37-77E134962474}"/>
                  </a:ext>
                </a:extLst>
              </p:cNvPr>
              <p:cNvSpPr txBox="1">
                <a:spLocks noRot="1" noChangeAspect="1" noMove="1" noResize="1" noEditPoints="1" noAdjustHandles="1" noChangeArrowheads="1" noChangeShapeType="1" noTextEdit="1"/>
              </p:cNvSpPr>
              <p:nvPr/>
            </p:nvSpPr>
            <p:spPr>
              <a:xfrm rot="18900000">
                <a:off x="3538731" y="2965014"/>
                <a:ext cx="371897" cy="369332"/>
              </a:xfrm>
              <a:prstGeom prst="rect">
                <a:avLst/>
              </a:prstGeom>
              <a:blipFill>
                <a:blip r:embed="rId6"/>
                <a:stretch>
                  <a:fillRect/>
                </a:stretch>
              </a:blipFill>
            </p:spPr>
            <p:txBody>
              <a:bodyPr/>
              <a:lstStyle/>
              <a:p>
                <a:r>
                  <a:rPr lang="ko-KR" altLang="en-US">
                    <a:noFill/>
                  </a:rPr>
                  <a:t> </a:t>
                </a:r>
              </a:p>
            </p:txBody>
          </p:sp>
        </mc:Fallback>
      </mc:AlternateContent>
      <p:sp>
        <p:nvSpPr>
          <p:cNvPr id="67" name="원호 66">
            <a:extLst>
              <a:ext uri="{FF2B5EF4-FFF2-40B4-BE49-F238E27FC236}">
                <a16:creationId xmlns:a16="http://schemas.microsoft.com/office/drawing/2014/main" id="{D0DDB3B7-577B-45FC-A838-E09415E6AFE2}"/>
              </a:ext>
            </a:extLst>
          </p:cNvPr>
          <p:cNvSpPr/>
          <p:nvPr/>
        </p:nvSpPr>
        <p:spPr>
          <a:xfrm>
            <a:off x="9164835" y="458509"/>
            <a:ext cx="934856" cy="369932"/>
          </a:xfrm>
          <a:prstGeom prst="arc">
            <a:avLst>
              <a:gd name="adj1" fmla="val 10793916"/>
              <a:gd name="adj2" fmla="val 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8" name="TextBox 67">
            <a:extLst>
              <a:ext uri="{FF2B5EF4-FFF2-40B4-BE49-F238E27FC236}">
                <a16:creationId xmlns:a16="http://schemas.microsoft.com/office/drawing/2014/main" id="{86A10289-18B0-44C0-BBEB-538ECA8EBAC0}"/>
              </a:ext>
            </a:extLst>
          </p:cNvPr>
          <p:cNvSpPr txBox="1"/>
          <p:nvPr/>
        </p:nvSpPr>
        <p:spPr>
          <a:xfrm>
            <a:off x="9275019" y="223917"/>
            <a:ext cx="721684" cy="400110"/>
          </a:xfrm>
          <a:prstGeom prst="rect">
            <a:avLst/>
          </a:prstGeom>
          <a:solidFill>
            <a:schemeClr val="bg1"/>
          </a:solidFill>
        </p:spPr>
        <p:txBody>
          <a:bodyPr wrap="square" rtlCol="0">
            <a:spAutoFit/>
          </a:bodyPr>
          <a:lstStyle/>
          <a:p>
            <a:pPr algn="ctr"/>
            <a:r>
              <a:rPr lang="ko-KR" altLang="en-US" sz="1000"/>
              <a:t>리밸런싱</a:t>
            </a:r>
            <a:endParaRPr lang="en-US" altLang="ko-KR" sz="1000"/>
          </a:p>
          <a:p>
            <a:pPr algn="ctr"/>
            <a:r>
              <a:rPr lang="ko-KR" altLang="en-US" sz="1000"/>
              <a:t>주기</a:t>
            </a:r>
            <a:endParaRPr lang="en-US" altLang="ko-KR" sz="1000"/>
          </a:p>
        </p:txBody>
      </p:sp>
      <p:grpSp>
        <p:nvGrpSpPr>
          <p:cNvPr id="69" name="그룹 68">
            <a:extLst>
              <a:ext uri="{FF2B5EF4-FFF2-40B4-BE49-F238E27FC236}">
                <a16:creationId xmlns:a16="http://schemas.microsoft.com/office/drawing/2014/main" id="{EBE852F2-00D9-4065-9863-DE09F53F6FF7}"/>
              </a:ext>
            </a:extLst>
          </p:cNvPr>
          <p:cNvGrpSpPr/>
          <p:nvPr/>
        </p:nvGrpSpPr>
        <p:grpSpPr>
          <a:xfrm>
            <a:off x="2520109" y="3828682"/>
            <a:ext cx="948661" cy="253672"/>
            <a:chOff x="9086141" y="5557193"/>
            <a:chExt cx="948661" cy="253672"/>
          </a:xfrm>
        </p:grpSpPr>
        <p:cxnSp>
          <p:nvCxnSpPr>
            <p:cNvPr id="70" name="직선 연결선 69">
              <a:extLst>
                <a:ext uri="{FF2B5EF4-FFF2-40B4-BE49-F238E27FC236}">
                  <a16:creationId xmlns:a16="http://schemas.microsoft.com/office/drawing/2014/main" id="{E9B1893C-EB78-416B-BCCC-104FD832FCF9}"/>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71" name="직선 연결선 70">
              <a:extLst>
                <a:ext uri="{FF2B5EF4-FFF2-40B4-BE49-F238E27FC236}">
                  <a16:creationId xmlns:a16="http://schemas.microsoft.com/office/drawing/2014/main" id="{9F52A181-97BD-4F45-A748-4A719FE2342D}"/>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graphicFrame>
            <p:nvGraphicFramePr>
              <p:cNvPr id="72" name="표 30">
                <a:extLst>
                  <a:ext uri="{FF2B5EF4-FFF2-40B4-BE49-F238E27FC236}">
                    <a16:creationId xmlns:a16="http://schemas.microsoft.com/office/drawing/2014/main" id="{AB844FF4-F09A-4946-9281-F8DF39A05949}"/>
                  </a:ext>
                </a:extLst>
              </p:cNvPr>
              <p:cNvGraphicFramePr>
                <a:graphicFrameLocks noGrp="1"/>
              </p:cNvGraphicFramePr>
              <p:nvPr>
                <p:extLst>
                  <p:ext uri="{D42A27DB-BD31-4B8C-83A1-F6EECF244321}">
                    <p14:modId xmlns:p14="http://schemas.microsoft.com/office/powerpoint/2010/main" val="2283855103"/>
                  </p:ext>
                </p:extLst>
              </p:nvPr>
            </p:nvGraphicFramePr>
            <p:xfrm>
              <a:off x="3473701" y="2526622"/>
              <a:ext cx="2840077" cy="358331"/>
            </p:xfrm>
            <a:graphic>
              <a:graphicData uri="http://schemas.openxmlformats.org/drawingml/2006/table">
                <a:tbl>
                  <a:tblPr firstRow="1" bandRow="1">
                    <a:tableStyleId>{5940675A-B579-460E-94D1-54222C63F5DA}</a:tableStyleId>
                  </a:tblPr>
                  <a:tblGrid>
                    <a:gridCol w="1902030">
                      <a:extLst>
                        <a:ext uri="{9D8B030D-6E8A-4147-A177-3AD203B41FA5}">
                          <a16:colId xmlns:a16="http://schemas.microsoft.com/office/drawing/2014/main" val="2024622980"/>
                        </a:ext>
                      </a:extLst>
                    </a:gridCol>
                    <a:gridCol w="938047">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𝒋</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2"/>
                                        </a:solidFill>
                                        <a:latin typeface="Cambria Math" panose="02040503050406030204" pitchFamily="18" charset="0"/>
                                      </a:rPr>
                                    </m:ctrlPr>
                                  </m:sSubPr>
                                  <m:e>
                                    <m:r>
                                      <a:rPr lang="en-US" altLang="ko-KR" sz="1600" b="1" i="1" smtClean="0">
                                        <a:solidFill>
                                          <a:schemeClr val="accent2"/>
                                        </a:solidFill>
                                        <a:latin typeface="Cambria Math" panose="02040503050406030204" pitchFamily="18" charset="0"/>
                                      </a:rPr>
                                      <m:t>𝑽</m:t>
                                    </m:r>
                                  </m:e>
                                  <m:sub>
                                    <m:r>
                                      <a:rPr lang="en-US" altLang="ko-KR" sz="1600" b="1" i="1" smtClean="0">
                                        <a:solidFill>
                                          <a:schemeClr val="accent2"/>
                                        </a:solidFill>
                                        <a:latin typeface="Cambria Math" panose="02040503050406030204" pitchFamily="18" charset="0"/>
                                      </a:rPr>
                                      <m:t>𝒋</m:t>
                                    </m:r>
                                  </m:sub>
                                </m:sSub>
                              </m:oMath>
                            </m:oMathPara>
                          </a14:m>
                          <a:endParaRPr lang="ko-KR" altLang="en-US" sz="1600" b="1" dirty="0">
                            <a:solidFill>
                              <a:srgbClr val="009999"/>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30917089"/>
                      </a:ext>
                    </a:extLst>
                  </a:tr>
                </a:tbl>
              </a:graphicData>
            </a:graphic>
          </p:graphicFrame>
        </mc:Choice>
        <mc:Fallback xmlns="">
          <p:graphicFrame>
            <p:nvGraphicFramePr>
              <p:cNvPr id="72" name="표 30">
                <a:extLst>
                  <a:ext uri="{FF2B5EF4-FFF2-40B4-BE49-F238E27FC236}">
                    <a16:creationId xmlns:a16="http://schemas.microsoft.com/office/drawing/2014/main" id="{AB844FF4-F09A-4946-9281-F8DF39A05949}"/>
                  </a:ext>
                </a:extLst>
              </p:cNvPr>
              <p:cNvGraphicFramePr>
                <a:graphicFrameLocks noGrp="1"/>
              </p:cNvGraphicFramePr>
              <p:nvPr>
                <p:extLst>
                  <p:ext uri="{D42A27DB-BD31-4B8C-83A1-F6EECF244321}">
                    <p14:modId xmlns:p14="http://schemas.microsoft.com/office/powerpoint/2010/main" val="2283855103"/>
                  </p:ext>
                </p:extLst>
              </p:nvPr>
            </p:nvGraphicFramePr>
            <p:xfrm>
              <a:off x="3473701" y="2526622"/>
              <a:ext cx="2840077" cy="358331"/>
            </p:xfrm>
            <a:graphic>
              <a:graphicData uri="http://schemas.openxmlformats.org/drawingml/2006/table">
                <a:tbl>
                  <a:tblPr firstRow="1" bandRow="1">
                    <a:tableStyleId>{5940675A-B579-460E-94D1-54222C63F5DA}</a:tableStyleId>
                  </a:tblPr>
                  <a:tblGrid>
                    <a:gridCol w="1902030">
                      <a:extLst>
                        <a:ext uri="{9D8B030D-6E8A-4147-A177-3AD203B41FA5}">
                          <a16:colId xmlns:a16="http://schemas.microsoft.com/office/drawing/2014/main" val="2024622980"/>
                        </a:ext>
                      </a:extLst>
                    </a:gridCol>
                    <a:gridCol w="938047">
                      <a:extLst>
                        <a:ext uri="{9D8B030D-6E8A-4147-A177-3AD203B41FA5}">
                          <a16:colId xmlns:a16="http://schemas.microsoft.com/office/drawing/2014/main" val="924210448"/>
                        </a:ext>
                      </a:extLst>
                    </a:gridCol>
                  </a:tblGrid>
                  <a:tr h="358331">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7"/>
                          <a:stretch>
                            <a:fillRect l="-319" t="-1667" r="-49840" b="-5000"/>
                          </a:stretch>
                        </a:blipFill>
                      </a:tcPr>
                    </a:tc>
                    <a:tc>
                      <a:txBody>
                        <a:bodyPr/>
                        <a:lstStyle/>
                        <a:p>
                          <a:endParaRPr lang="ko-K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blipFill>
                          <a:blip r:embed="rId7"/>
                          <a:stretch>
                            <a:fillRect l="-203896" t="-1667" r="-1299" b="-5000"/>
                          </a:stretch>
                        </a:blipFill>
                      </a:tcPr>
                    </a:tc>
                    <a:extLst>
                      <a:ext uri="{0D108BD9-81ED-4DB2-BD59-A6C34878D82A}">
                        <a16:rowId xmlns:a16="http://schemas.microsoft.com/office/drawing/2014/main" val="2530917089"/>
                      </a:ext>
                    </a:extLst>
                  </a:tr>
                </a:tbl>
              </a:graphicData>
            </a:graphic>
          </p:graphicFrame>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513FF5E0-7B74-4816-B1CA-24D50129A3CD}"/>
                  </a:ext>
                </a:extLst>
              </p:cNvPr>
              <p:cNvSpPr txBox="1"/>
              <p:nvPr/>
            </p:nvSpPr>
            <p:spPr>
              <a:xfrm rot="18900000">
                <a:off x="6235013" y="2068003"/>
                <a:ext cx="3718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m:t>
                      </m:r>
                    </m:oMath>
                  </m:oMathPara>
                </a14:m>
                <a:endParaRPr lang="ko-KR" altLang="en-US" sz="2400"/>
              </a:p>
            </p:txBody>
          </p:sp>
        </mc:Choice>
        <mc:Fallback xmlns="">
          <p:sp>
            <p:nvSpPr>
              <p:cNvPr id="73" name="TextBox 72">
                <a:extLst>
                  <a:ext uri="{FF2B5EF4-FFF2-40B4-BE49-F238E27FC236}">
                    <a16:creationId xmlns:a16="http://schemas.microsoft.com/office/drawing/2014/main" id="{513FF5E0-7B74-4816-B1CA-24D50129A3CD}"/>
                  </a:ext>
                </a:extLst>
              </p:cNvPr>
              <p:cNvSpPr txBox="1">
                <a:spLocks noRot="1" noChangeAspect="1" noMove="1" noResize="1" noEditPoints="1" noAdjustHandles="1" noChangeArrowheads="1" noChangeShapeType="1" noTextEdit="1"/>
              </p:cNvSpPr>
              <p:nvPr/>
            </p:nvSpPr>
            <p:spPr>
              <a:xfrm rot="18900000">
                <a:off x="6235013" y="2068003"/>
                <a:ext cx="371897" cy="369332"/>
              </a:xfrm>
              <a:prstGeom prst="rect">
                <a:avLst/>
              </a:prstGeom>
              <a:blipFill>
                <a:blip r:embed="rId8"/>
                <a:stretch>
                  <a:fillRect/>
                </a:stretch>
              </a:blipFill>
            </p:spPr>
            <p:txBody>
              <a:bodyPr/>
              <a:lstStyle/>
              <a:p>
                <a:r>
                  <a:rPr lang="ko-KR" altLang="en-US">
                    <a:noFill/>
                  </a:rPr>
                  <a:t> </a:t>
                </a:r>
              </a:p>
            </p:txBody>
          </p:sp>
        </mc:Fallback>
      </mc:AlternateContent>
      <p:sp>
        <p:nvSpPr>
          <p:cNvPr id="74" name="원호 73">
            <a:extLst>
              <a:ext uri="{FF2B5EF4-FFF2-40B4-BE49-F238E27FC236}">
                <a16:creationId xmlns:a16="http://schemas.microsoft.com/office/drawing/2014/main" id="{12F7C807-F392-49B7-BE7F-E93B35087C0E}"/>
              </a:ext>
            </a:extLst>
          </p:cNvPr>
          <p:cNvSpPr/>
          <p:nvPr/>
        </p:nvSpPr>
        <p:spPr>
          <a:xfrm>
            <a:off x="3473113" y="2373214"/>
            <a:ext cx="1897321" cy="290887"/>
          </a:xfrm>
          <a:prstGeom prst="arc">
            <a:avLst>
              <a:gd name="adj1" fmla="val 10793916"/>
              <a:gd name="adj2" fmla="val 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68ACEEA-1DFF-46F8-ADD6-0728F9AF9986}"/>
                  </a:ext>
                </a:extLst>
              </p:cNvPr>
              <p:cNvSpPr txBox="1"/>
              <p:nvPr/>
            </p:nvSpPr>
            <p:spPr>
              <a:xfrm>
                <a:off x="4048890" y="2115054"/>
                <a:ext cx="742511" cy="400110"/>
              </a:xfrm>
              <a:prstGeom prst="rect">
                <a:avLst/>
              </a:prstGeom>
              <a:solidFill>
                <a:schemeClr val="bg1"/>
              </a:solidFill>
            </p:spPr>
            <p:txBody>
              <a:bodyPr wrap="none" rtlCol="0">
                <a:spAutoFit/>
              </a:bodyPr>
              <a:lstStyle/>
              <a:p>
                <a:pPr algn="ctr"/>
                <a14:m>
                  <m:oMath xmlns:m="http://schemas.openxmlformats.org/officeDocument/2006/math">
                    <m:r>
                      <a:rPr lang="en-US" altLang="ko-KR" sz="1000" b="1" i="1" smtClean="0">
                        <a:solidFill>
                          <a:schemeClr val="tx1"/>
                        </a:solidFill>
                        <a:latin typeface="Cambria Math" panose="02040503050406030204" pitchFamily="18" charset="0"/>
                      </a:rPr>
                      <m:t>𝒋</m:t>
                    </m:r>
                  </m:oMath>
                </a14:m>
                <a:r>
                  <a:rPr lang="ko-KR" altLang="en-US" sz="1000">
                    <a:solidFill>
                      <a:schemeClr val="tx1"/>
                    </a:solidFill>
                  </a:rPr>
                  <a:t>번째</a:t>
                </a:r>
                <a:endParaRPr lang="en-US" altLang="ko-KR" sz="1000">
                  <a:solidFill>
                    <a:schemeClr val="tx1"/>
                  </a:solidFill>
                </a:endParaRPr>
              </a:p>
              <a:p>
                <a:pPr algn="ctr"/>
                <a:r>
                  <a:rPr lang="ko-KR" altLang="en-US" sz="1000">
                    <a:solidFill>
                      <a:schemeClr val="tx1"/>
                    </a:solidFill>
                  </a:rPr>
                  <a:t>학습 구간</a:t>
                </a:r>
                <a:endParaRPr lang="en-US" altLang="ko-KR" sz="1000">
                  <a:solidFill>
                    <a:schemeClr val="tx1"/>
                  </a:solidFill>
                </a:endParaRPr>
              </a:p>
            </p:txBody>
          </p:sp>
        </mc:Choice>
        <mc:Fallback xmlns="">
          <p:sp>
            <p:nvSpPr>
              <p:cNvPr id="75" name="TextBox 74">
                <a:extLst>
                  <a:ext uri="{FF2B5EF4-FFF2-40B4-BE49-F238E27FC236}">
                    <a16:creationId xmlns:a16="http://schemas.microsoft.com/office/drawing/2014/main" id="{D68ACEEA-1DFF-46F8-ADD6-0728F9AF9986}"/>
                  </a:ext>
                </a:extLst>
              </p:cNvPr>
              <p:cNvSpPr txBox="1">
                <a:spLocks noRot="1" noChangeAspect="1" noMove="1" noResize="1" noEditPoints="1" noAdjustHandles="1" noChangeArrowheads="1" noChangeShapeType="1" noTextEdit="1"/>
              </p:cNvSpPr>
              <p:nvPr/>
            </p:nvSpPr>
            <p:spPr>
              <a:xfrm>
                <a:off x="4048890" y="2115054"/>
                <a:ext cx="742511" cy="400110"/>
              </a:xfrm>
              <a:prstGeom prst="rect">
                <a:avLst/>
              </a:prstGeom>
              <a:blipFill>
                <a:blip r:embed="rId9"/>
                <a:stretch>
                  <a:fillRect b="-4545"/>
                </a:stretch>
              </a:blipFill>
            </p:spPr>
            <p:txBody>
              <a:bodyPr/>
              <a:lstStyle/>
              <a:p>
                <a:r>
                  <a:rPr lang="ko-KR" altLang="en-US">
                    <a:noFill/>
                  </a:rPr>
                  <a:t> </a:t>
                </a:r>
              </a:p>
            </p:txBody>
          </p:sp>
        </mc:Fallback>
      </mc:AlternateContent>
      <p:sp>
        <p:nvSpPr>
          <p:cNvPr id="76" name="원호 75">
            <a:extLst>
              <a:ext uri="{FF2B5EF4-FFF2-40B4-BE49-F238E27FC236}">
                <a16:creationId xmlns:a16="http://schemas.microsoft.com/office/drawing/2014/main" id="{568781A6-85CB-476A-907A-8049E9885FBB}"/>
              </a:ext>
            </a:extLst>
          </p:cNvPr>
          <p:cNvSpPr/>
          <p:nvPr/>
        </p:nvSpPr>
        <p:spPr>
          <a:xfrm>
            <a:off x="5375163" y="2391810"/>
            <a:ext cx="937749" cy="279843"/>
          </a:xfrm>
          <a:prstGeom prst="arc">
            <a:avLst>
              <a:gd name="adj1" fmla="val 10793916"/>
              <a:gd name="adj2" fmla="val 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007AE840-13B8-48E1-ACEF-A2EAFDC47538}"/>
                  </a:ext>
                </a:extLst>
              </p:cNvPr>
              <p:cNvSpPr txBox="1"/>
              <p:nvPr/>
            </p:nvSpPr>
            <p:spPr>
              <a:xfrm>
                <a:off x="5466908" y="2115333"/>
                <a:ext cx="742511" cy="400110"/>
              </a:xfrm>
              <a:prstGeom prst="rect">
                <a:avLst/>
              </a:prstGeom>
              <a:solidFill>
                <a:schemeClr val="bg1"/>
              </a:solidFill>
            </p:spPr>
            <p:txBody>
              <a:bodyPr wrap="none" rtlCol="0">
                <a:spAutoFit/>
              </a:bodyPr>
              <a:lstStyle/>
              <a:p>
                <a:pPr algn="ctr"/>
                <a14:m>
                  <m:oMath xmlns:m="http://schemas.openxmlformats.org/officeDocument/2006/math">
                    <m:r>
                      <a:rPr lang="en-US" altLang="ko-KR" sz="1000" b="1" i="1" smtClean="0">
                        <a:solidFill>
                          <a:schemeClr val="tx1"/>
                        </a:solidFill>
                        <a:latin typeface="Cambria Math" panose="02040503050406030204" pitchFamily="18" charset="0"/>
                      </a:rPr>
                      <m:t>𝒋</m:t>
                    </m:r>
                  </m:oMath>
                </a14:m>
                <a:r>
                  <a:rPr lang="ko-KR" altLang="en-US" sz="1000">
                    <a:solidFill>
                      <a:schemeClr val="tx1"/>
                    </a:solidFill>
                  </a:rPr>
                  <a:t>번째</a:t>
                </a:r>
                <a:br>
                  <a:rPr lang="en-US" altLang="ko-KR" sz="1000">
                    <a:solidFill>
                      <a:schemeClr val="tx1"/>
                    </a:solidFill>
                  </a:rPr>
                </a:br>
                <a:r>
                  <a:rPr lang="ko-KR" altLang="en-US" sz="1000">
                    <a:solidFill>
                      <a:schemeClr val="tx1"/>
                    </a:solidFill>
                  </a:rPr>
                  <a:t>검증 구간</a:t>
                </a:r>
                <a:endParaRPr lang="en-US" altLang="ko-KR" sz="1000">
                  <a:solidFill>
                    <a:schemeClr val="tx1"/>
                  </a:solidFill>
                </a:endParaRPr>
              </a:p>
            </p:txBody>
          </p:sp>
        </mc:Choice>
        <mc:Fallback xmlns="">
          <p:sp>
            <p:nvSpPr>
              <p:cNvPr id="77" name="TextBox 76">
                <a:extLst>
                  <a:ext uri="{FF2B5EF4-FFF2-40B4-BE49-F238E27FC236}">
                    <a16:creationId xmlns:a16="http://schemas.microsoft.com/office/drawing/2014/main" id="{007AE840-13B8-48E1-ACEF-A2EAFDC47538}"/>
                  </a:ext>
                </a:extLst>
              </p:cNvPr>
              <p:cNvSpPr txBox="1">
                <a:spLocks noRot="1" noChangeAspect="1" noMove="1" noResize="1" noEditPoints="1" noAdjustHandles="1" noChangeArrowheads="1" noChangeShapeType="1" noTextEdit="1"/>
              </p:cNvSpPr>
              <p:nvPr/>
            </p:nvSpPr>
            <p:spPr>
              <a:xfrm>
                <a:off x="5466908" y="2115333"/>
                <a:ext cx="742511" cy="400110"/>
              </a:xfrm>
              <a:prstGeom prst="rect">
                <a:avLst/>
              </a:prstGeom>
              <a:blipFill>
                <a:blip r:embed="rId10"/>
                <a:stretch>
                  <a:fillRect b="-606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78" name="표 30">
                <a:extLst>
                  <a:ext uri="{FF2B5EF4-FFF2-40B4-BE49-F238E27FC236}">
                    <a16:creationId xmlns:a16="http://schemas.microsoft.com/office/drawing/2014/main" id="{DB0441ED-480D-463A-828E-D5017AB14D1E}"/>
                  </a:ext>
                </a:extLst>
              </p:cNvPr>
              <p:cNvGraphicFramePr>
                <a:graphicFrameLocks noGrp="1"/>
              </p:cNvGraphicFramePr>
              <p:nvPr>
                <p:extLst>
                  <p:ext uri="{D42A27DB-BD31-4B8C-83A1-F6EECF244321}">
                    <p14:modId xmlns:p14="http://schemas.microsoft.com/office/powerpoint/2010/main" val="2486687535"/>
                  </p:ext>
                </p:extLst>
              </p:nvPr>
            </p:nvGraphicFramePr>
            <p:xfrm>
              <a:off x="5361626" y="1650366"/>
              <a:ext cx="2849784" cy="335280"/>
            </p:xfrm>
            <a:graphic>
              <a:graphicData uri="http://schemas.openxmlformats.org/drawingml/2006/table">
                <a:tbl>
                  <a:tblPr firstRow="1" bandRow="1">
                    <a:tableStyleId>{5940675A-B579-460E-94D1-54222C63F5DA}</a:tableStyleId>
                  </a:tblPr>
                  <a:tblGrid>
                    <a:gridCol w="1900480">
                      <a:extLst>
                        <a:ext uri="{9D8B030D-6E8A-4147-A177-3AD203B41FA5}">
                          <a16:colId xmlns:a16="http://schemas.microsoft.com/office/drawing/2014/main" val="2024622980"/>
                        </a:ext>
                      </a:extLst>
                    </a:gridCol>
                    <a:gridCol w="949304">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𝟐</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2"/>
                                        </a:solidFill>
                                        <a:latin typeface="Cambria Math" panose="02040503050406030204" pitchFamily="18" charset="0"/>
                                      </a:rPr>
                                    </m:ctrlPr>
                                  </m:sSubPr>
                                  <m:e>
                                    <m:r>
                                      <a:rPr lang="en-US" altLang="ko-KR" sz="1600" b="1" i="1" smtClean="0">
                                        <a:solidFill>
                                          <a:schemeClr val="accent2"/>
                                        </a:solidFill>
                                        <a:latin typeface="Cambria Math" panose="02040503050406030204" pitchFamily="18" charset="0"/>
                                      </a:rPr>
                                      <m:t>𝑽</m:t>
                                    </m:r>
                                  </m:e>
                                  <m:sub>
                                    <m:r>
                                      <a:rPr lang="en-US" altLang="ko-KR" sz="1600" b="1" i="1" smtClean="0">
                                        <a:solidFill>
                                          <a:schemeClr val="accent2"/>
                                        </a:solidFill>
                                        <a:latin typeface="Cambria Math" panose="02040503050406030204" pitchFamily="18" charset="0"/>
                                      </a:rPr>
                                      <m:t>𝟐</m:t>
                                    </m:r>
                                  </m:sub>
                                </m:sSub>
                              </m:oMath>
                            </m:oMathPara>
                          </a14:m>
                          <a:endParaRPr lang="ko-KR" altLang="en-US" sz="1600" b="1" dirty="0">
                            <a:solidFill>
                              <a:srgbClr val="009999"/>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30917089"/>
                      </a:ext>
                    </a:extLst>
                  </a:tr>
                </a:tbl>
              </a:graphicData>
            </a:graphic>
          </p:graphicFrame>
        </mc:Choice>
        <mc:Fallback xmlns="">
          <p:graphicFrame>
            <p:nvGraphicFramePr>
              <p:cNvPr id="78" name="표 30">
                <a:extLst>
                  <a:ext uri="{FF2B5EF4-FFF2-40B4-BE49-F238E27FC236}">
                    <a16:creationId xmlns:a16="http://schemas.microsoft.com/office/drawing/2014/main" id="{DB0441ED-480D-463A-828E-D5017AB14D1E}"/>
                  </a:ext>
                </a:extLst>
              </p:cNvPr>
              <p:cNvGraphicFramePr>
                <a:graphicFrameLocks noGrp="1"/>
              </p:cNvGraphicFramePr>
              <p:nvPr>
                <p:extLst>
                  <p:ext uri="{D42A27DB-BD31-4B8C-83A1-F6EECF244321}">
                    <p14:modId xmlns:p14="http://schemas.microsoft.com/office/powerpoint/2010/main" val="2486687535"/>
                  </p:ext>
                </p:extLst>
              </p:nvPr>
            </p:nvGraphicFramePr>
            <p:xfrm>
              <a:off x="5361626" y="1650366"/>
              <a:ext cx="2849784" cy="335280"/>
            </p:xfrm>
            <a:graphic>
              <a:graphicData uri="http://schemas.openxmlformats.org/drawingml/2006/table">
                <a:tbl>
                  <a:tblPr firstRow="1" bandRow="1">
                    <a:tableStyleId>{5940675A-B579-460E-94D1-54222C63F5DA}</a:tableStyleId>
                  </a:tblPr>
                  <a:tblGrid>
                    <a:gridCol w="1900480">
                      <a:extLst>
                        <a:ext uri="{9D8B030D-6E8A-4147-A177-3AD203B41FA5}">
                          <a16:colId xmlns:a16="http://schemas.microsoft.com/office/drawing/2014/main" val="2024622980"/>
                        </a:ext>
                      </a:extLst>
                    </a:gridCol>
                    <a:gridCol w="949304">
                      <a:extLst>
                        <a:ext uri="{9D8B030D-6E8A-4147-A177-3AD203B41FA5}">
                          <a16:colId xmlns:a16="http://schemas.microsoft.com/office/drawing/2014/main" val="924210448"/>
                        </a:ext>
                      </a:extLst>
                    </a:gridCol>
                  </a:tblGrid>
                  <a:tr h="335280">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1"/>
                          <a:stretch>
                            <a:fillRect l="-319" t="-1786" r="-50479" b="-3571"/>
                          </a:stretch>
                        </a:blipFill>
                      </a:tcPr>
                    </a:tc>
                    <a:tc>
                      <a:txBody>
                        <a:bodyPr/>
                        <a:lstStyle/>
                        <a:p>
                          <a:endParaRPr lang="ko-K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blipFill>
                          <a:blip r:embed="rId11"/>
                          <a:stretch>
                            <a:fillRect l="-201282" t="-1786" r="-1282" b="-3571"/>
                          </a:stretch>
                        </a:blipFill>
                      </a:tcPr>
                    </a:tc>
                    <a:extLst>
                      <a:ext uri="{0D108BD9-81ED-4DB2-BD59-A6C34878D82A}">
                        <a16:rowId xmlns:a16="http://schemas.microsoft.com/office/drawing/2014/main" val="2530917089"/>
                      </a:ext>
                    </a:extLst>
                  </a:tr>
                </a:tbl>
              </a:graphicData>
            </a:graphic>
          </p:graphicFrame>
        </mc:Fallback>
      </mc:AlternateContent>
      <p:grpSp>
        <p:nvGrpSpPr>
          <p:cNvPr id="79" name="그룹 78">
            <a:extLst>
              <a:ext uri="{FF2B5EF4-FFF2-40B4-BE49-F238E27FC236}">
                <a16:creationId xmlns:a16="http://schemas.microsoft.com/office/drawing/2014/main" id="{3AAE5A1A-83BE-49B6-80E6-9A09D115E21D}"/>
              </a:ext>
            </a:extLst>
          </p:cNvPr>
          <p:cNvGrpSpPr/>
          <p:nvPr/>
        </p:nvGrpSpPr>
        <p:grpSpPr>
          <a:xfrm>
            <a:off x="1569991" y="3828682"/>
            <a:ext cx="948661" cy="253672"/>
            <a:chOff x="9086141" y="5557193"/>
            <a:chExt cx="948661" cy="253672"/>
          </a:xfrm>
        </p:grpSpPr>
        <p:cxnSp>
          <p:nvCxnSpPr>
            <p:cNvPr id="80" name="직선 연결선 79">
              <a:extLst>
                <a:ext uri="{FF2B5EF4-FFF2-40B4-BE49-F238E27FC236}">
                  <a16:creationId xmlns:a16="http://schemas.microsoft.com/office/drawing/2014/main" id="{91C02972-3876-425F-B2A3-025CFF3543CD}"/>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81" name="직선 연결선 80">
              <a:extLst>
                <a:ext uri="{FF2B5EF4-FFF2-40B4-BE49-F238E27FC236}">
                  <a16:creationId xmlns:a16="http://schemas.microsoft.com/office/drawing/2014/main" id="{D2A4FF24-C78A-49C5-A534-A19CBB4268B3}"/>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p:sp>
        <p:nvSpPr>
          <p:cNvPr id="4" name="직사각형 3">
            <a:extLst>
              <a:ext uri="{FF2B5EF4-FFF2-40B4-BE49-F238E27FC236}">
                <a16:creationId xmlns:a16="http://schemas.microsoft.com/office/drawing/2014/main" id="{8695B914-7261-4D6E-AC2F-F034C7D0D2B2}"/>
              </a:ext>
            </a:extLst>
          </p:cNvPr>
          <p:cNvSpPr/>
          <p:nvPr/>
        </p:nvSpPr>
        <p:spPr>
          <a:xfrm>
            <a:off x="923301" y="1164131"/>
            <a:ext cx="8223701" cy="292412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graphicFrame>
            <p:nvGraphicFramePr>
              <p:cNvPr id="85" name="표 30">
                <a:extLst>
                  <a:ext uri="{FF2B5EF4-FFF2-40B4-BE49-F238E27FC236}">
                    <a16:creationId xmlns:a16="http://schemas.microsoft.com/office/drawing/2014/main" id="{205F6FBE-4761-45AD-A9C8-D48C7B09BB87}"/>
                  </a:ext>
                </a:extLst>
              </p:cNvPr>
              <p:cNvGraphicFramePr>
                <a:graphicFrameLocks noGrp="1"/>
              </p:cNvGraphicFramePr>
              <p:nvPr>
                <p:extLst>
                  <p:ext uri="{D42A27DB-BD31-4B8C-83A1-F6EECF244321}">
                    <p14:modId xmlns:p14="http://schemas.microsoft.com/office/powerpoint/2010/main" val="15644527"/>
                  </p:ext>
                </p:extLst>
              </p:nvPr>
            </p:nvGraphicFramePr>
            <p:xfrm>
              <a:off x="3688087" y="4526971"/>
              <a:ext cx="1204411" cy="1588142"/>
            </p:xfrm>
            <a:graphic>
              <a:graphicData uri="http://schemas.openxmlformats.org/drawingml/2006/table">
                <a:tbl>
                  <a:tblPr firstRow="1" bandRow="1">
                    <a:tableStyleId>{5940675A-B579-460E-94D1-54222C63F5DA}</a:tableStyleId>
                  </a:tblPr>
                  <a:tblGrid>
                    <a:gridCol w="1204411">
                      <a:extLst>
                        <a:ext uri="{9D8B030D-6E8A-4147-A177-3AD203B41FA5}">
                          <a16:colId xmlns:a16="http://schemas.microsoft.com/office/drawing/2014/main" val="4249578097"/>
                        </a:ext>
                      </a:extLst>
                    </a:gridCol>
                  </a:tblGrid>
                  <a:tr h="43636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1">
                              <a:solidFill>
                                <a:schemeClr val="accent1"/>
                              </a:solidFill>
                            </a:rPr>
                            <a:t>학습변수</a:t>
                          </a:r>
                          <a:r>
                            <a:rPr lang="en-US" altLang="ko-KR" sz="1200" b="1">
                              <a:solidFill>
                                <a:schemeClr val="accent1"/>
                              </a:solidFill>
                            </a:rPr>
                            <a:t> </a:t>
                          </a:r>
                          <a14:m>
                            <m:oMath xmlns:m="http://schemas.openxmlformats.org/officeDocument/2006/math">
                              <m:sSub>
                                <m:sSubPr>
                                  <m:ctrlPr>
                                    <a:rPr lang="en-US" altLang="ko-KR" sz="1200" b="0" i="1" smtClean="0">
                                      <a:solidFill>
                                        <a:schemeClr val="accent1"/>
                                      </a:solidFill>
                                      <a:latin typeface="Cambria Math" panose="02040503050406030204" pitchFamily="18" charset="0"/>
                                    </a:rPr>
                                  </m:ctrlPr>
                                </m:sSubPr>
                                <m:e>
                                  <m:r>
                                    <a:rPr lang="en-US" altLang="ko-KR" sz="1200" b="0" i="1" smtClean="0">
                                      <a:solidFill>
                                        <a:schemeClr val="accent1"/>
                                      </a:solidFill>
                                      <a:latin typeface="Cambria Math" panose="02040503050406030204" pitchFamily="18" charset="0"/>
                                    </a:rPr>
                                    <m:t>𝑃</m:t>
                                  </m:r>
                                </m:e>
                                <m:sub>
                                  <m:r>
                                    <a:rPr lang="en-US" altLang="ko-KR" sz="1200" b="0" i="1" smtClean="0">
                                      <a:solidFill>
                                        <a:schemeClr val="accent1"/>
                                      </a:solidFill>
                                      <a:latin typeface="Cambria Math" panose="02040503050406030204" pitchFamily="18" charset="0"/>
                                    </a:rPr>
                                    <m:t>1</m:t>
                                  </m:r>
                                </m:sub>
                              </m:sSub>
                            </m:oMath>
                          </a14:m>
                          <a:endParaRPr lang="ko-KR" altLang="en-US" sz="1200" b="1">
                            <a:solidFill>
                              <a:schemeClr val="accent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40974690"/>
                      </a:ext>
                    </a:extLst>
                  </a:tr>
                  <a:tr h="7154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1" i="1" smtClean="0">
                                    <a:solidFill>
                                      <a:schemeClr val="tx1"/>
                                    </a:solidFill>
                                    <a:latin typeface="Cambria Math" panose="02040503050406030204" pitchFamily="18" charset="0"/>
                                  </a:rPr>
                                  <m:t>⋮</m:t>
                                </m:r>
                              </m:oMath>
                            </m:oMathPara>
                          </a14:m>
                          <a:endParaRPr lang="ko-KR" altLang="en-US" sz="2400" b="1">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39044501"/>
                      </a:ext>
                    </a:extLst>
                  </a:tr>
                  <a:tr h="43636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1">
                              <a:solidFill>
                                <a:schemeClr val="accent6"/>
                              </a:solidFill>
                            </a:rPr>
                            <a:t>학습변수 </a:t>
                          </a:r>
                          <a14:m>
                            <m:oMath xmlns:m="http://schemas.openxmlformats.org/officeDocument/2006/math">
                              <m:sSub>
                                <m:sSubPr>
                                  <m:ctrlPr>
                                    <a:rPr lang="en-US" altLang="ko-KR" sz="1200" b="0" i="1" smtClean="0">
                                      <a:solidFill>
                                        <a:schemeClr val="accent6"/>
                                      </a:solidFill>
                                      <a:latin typeface="Cambria Math" panose="02040503050406030204" pitchFamily="18" charset="0"/>
                                    </a:rPr>
                                  </m:ctrlPr>
                                </m:sSubPr>
                                <m:e>
                                  <m:r>
                                    <a:rPr lang="en-US" altLang="ko-KR" sz="1200" b="0" i="1" smtClean="0">
                                      <a:solidFill>
                                        <a:schemeClr val="accent6"/>
                                      </a:solidFill>
                                      <a:latin typeface="Cambria Math" panose="02040503050406030204" pitchFamily="18" charset="0"/>
                                    </a:rPr>
                                    <m:t>𝑃</m:t>
                                  </m:r>
                                </m:e>
                                <m:sub>
                                  <m:r>
                                    <a:rPr lang="en-US" altLang="ko-KR" sz="1200" b="0" i="1" smtClean="0">
                                      <a:solidFill>
                                        <a:schemeClr val="accent6"/>
                                      </a:solidFill>
                                      <a:latin typeface="Cambria Math" panose="02040503050406030204" pitchFamily="18" charset="0"/>
                                    </a:rPr>
                                    <m:t>𝑛</m:t>
                                  </m:r>
                                </m:sub>
                              </m:sSub>
                            </m:oMath>
                          </a14:m>
                          <a:endParaRPr lang="ko-KR" altLang="en-US" sz="1200" b="1">
                            <a:solidFill>
                              <a:schemeClr val="accent6"/>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30917089"/>
                      </a:ext>
                    </a:extLst>
                  </a:tr>
                </a:tbl>
              </a:graphicData>
            </a:graphic>
          </p:graphicFrame>
        </mc:Choice>
        <mc:Fallback xmlns="">
          <p:graphicFrame>
            <p:nvGraphicFramePr>
              <p:cNvPr id="85" name="표 30">
                <a:extLst>
                  <a:ext uri="{FF2B5EF4-FFF2-40B4-BE49-F238E27FC236}">
                    <a16:creationId xmlns:a16="http://schemas.microsoft.com/office/drawing/2014/main" id="{205F6FBE-4761-45AD-A9C8-D48C7B09BB87}"/>
                  </a:ext>
                </a:extLst>
              </p:cNvPr>
              <p:cNvGraphicFramePr>
                <a:graphicFrameLocks noGrp="1"/>
              </p:cNvGraphicFramePr>
              <p:nvPr>
                <p:extLst>
                  <p:ext uri="{D42A27DB-BD31-4B8C-83A1-F6EECF244321}">
                    <p14:modId xmlns:p14="http://schemas.microsoft.com/office/powerpoint/2010/main" val="15644527"/>
                  </p:ext>
                </p:extLst>
              </p:nvPr>
            </p:nvGraphicFramePr>
            <p:xfrm>
              <a:off x="3688087" y="4526971"/>
              <a:ext cx="1204411" cy="1588142"/>
            </p:xfrm>
            <a:graphic>
              <a:graphicData uri="http://schemas.openxmlformats.org/drawingml/2006/table">
                <a:tbl>
                  <a:tblPr firstRow="1" bandRow="1">
                    <a:tableStyleId>{5940675A-B579-460E-94D1-54222C63F5DA}</a:tableStyleId>
                  </a:tblPr>
                  <a:tblGrid>
                    <a:gridCol w="1204411">
                      <a:extLst>
                        <a:ext uri="{9D8B030D-6E8A-4147-A177-3AD203B41FA5}">
                          <a16:colId xmlns:a16="http://schemas.microsoft.com/office/drawing/2014/main" val="4249578097"/>
                        </a:ext>
                      </a:extLst>
                    </a:gridCol>
                  </a:tblGrid>
                  <a:tr h="436361">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2"/>
                          <a:stretch>
                            <a:fillRect b="-263889"/>
                          </a:stretch>
                        </a:blipFill>
                      </a:tcPr>
                    </a:tc>
                    <a:extLst>
                      <a:ext uri="{0D108BD9-81ED-4DB2-BD59-A6C34878D82A}">
                        <a16:rowId xmlns:a16="http://schemas.microsoft.com/office/drawing/2014/main" val="1440974690"/>
                      </a:ext>
                    </a:extLst>
                  </a:tr>
                  <a:tr h="715420">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2"/>
                          <a:stretch>
                            <a:fillRect t="-61017" b="-61017"/>
                          </a:stretch>
                        </a:blipFill>
                      </a:tcPr>
                    </a:tc>
                    <a:extLst>
                      <a:ext uri="{0D108BD9-81ED-4DB2-BD59-A6C34878D82A}">
                        <a16:rowId xmlns:a16="http://schemas.microsoft.com/office/drawing/2014/main" val="4239044501"/>
                      </a:ext>
                    </a:extLst>
                  </a:tr>
                  <a:tr h="436361">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2"/>
                          <a:stretch>
                            <a:fillRect t="-263889"/>
                          </a:stretch>
                        </a:blipFill>
                      </a:tcPr>
                    </a:tc>
                    <a:extLst>
                      <a:ext uri="{0D108BD9-81ED-4DB2-BD59-A6C34878D82A}">
                        <a16:rowId xmlns:a16="http://schemas.microsoft.com/office/drawing/2014/main" val="2530917089"/>
                      </a:ext>
                    </a:extLst>
                  </a:tr>
                </a:tbl>
              </a:graphicData>
            </a:graphic>
          </p:graphicFrame>
        </mc:Fallback>
      </mc:AlternateContent>
      <p:graphicFrame>
        <p:nvGraphicFramePr>
          <p:cNvPr id="11" name="표 10">
            <a:extLst>
              <a:ext uri="{FF2B5EF4-FFF2-40B4-BE49-F238E27FC236}">
                <a16:creationId xmlns:a16="http://schemas.microsoft.com/office/drawing/2014/main" id="{B1E5C867-7FE0-46D0-8D25-3B9CDE823BBC}"/>
              </a:ext>
            </a:extLst>
          </p:cNvPr>
          <p:cNvGraphicFramePr>
            <a:graphicFrameLocks noGrp="1"/>
          </p:cNvGraphicFramePr>
          <p:nvPr>
            <p:extLst>
              <p:ext uri="{D42A27DB-BD31-4B8C-83A1-F6EECF244321}">
                <p14:modId xmlns:p14="http://schemas.microsoft.com/office/powerpoint/2010/main" val="3314579534"/>
              </p:ext>
            </p:extLst>
          </p:nvPr>
        </p:nvGraphicFramePr>
        <p:xfrm>
          <a:off x="4892498" y="4526971"/>
          <a:ext cx="2455796" cy="518160"/>
        </p:xfrm>
        <a:graphic>
          <a:graphicData uri="http://schemas.openxmlformats.org/drawingml/2006/table">
            <a:tbl>
              <a:tblPr firstRow="1" bandRow="1">
                <a:tableStyleId>{D7AC3CCA-C797-4891-BE02-D94E43425B78}</a:tableStyleId>
              </a:tblPr>
              <a:tblGrid>
                <a:gridCol w="613949">
                  <a:extLst>
                    <a:ext uri="{9D8B030D-6E8A-4147-A177-3AD203B41FA5}">
                      <a16:colId xmlns:a16="http://schemas.microsoft.com/office/drawing/2014/main" val="1147769233"/>
                    </a:ext>
                  </a:extLst>
                </a:gridCol>
                <a:gridCol w="613949">
                  <a:extLst>
                    <a:ext uri="{9D8B030D-6E8A-4147-A177-3AD203B41FA5}">
                      <a16:colId xmlns:a16="http://schemas.microsoft.com/office/drawing/2014/main" val="2075614638"/>
                    </a:ext>
                  </a:extLst>
                </a:gridCol>
                <a:gridCol w="613949">
                  <a:extLst>
                    <a:ext uri="{9D8B030D-6E8A-4147-A177-3AD203B41FA5}">
                      <a16:colId xmlns:a16="http://schemas.microsoft.com/office/drawing/2014/main" val="2220220291"/>
                    </a:ext>
                  </a:extLst>
                </a:gridCol>
                <a:gridCol w="613949">
                  <a:extLst>
                    <a:ext uri="{9D8B030D-6E8A-4147-A177-3AD203B41FA5}">
                      <a16:colId xmlns:a16="http://schemas.microsoft.com/office/drawing/2014/main" val="3111505704"/>
                    </a:ext>
                  </a:extLst>
                </a:gridCol>
              </a:tblGrid>
              <a:tr h="134365">
                <a:tc>
                  <a:txBody>
                    <a:bodyPr/>
                    <a:lstStyle/>
                    <a:p>
                      <a:pPr algn="ctr" latinLnBrk="1"/>
                      <a:r>
                        <a:rPr lang="ko-KR" altLang="en-US" sz="11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b="0" dirty="0">
                          <a:latin typeface="+mj-ea"/>
                          <a:ea typeface="+mj-ea"/>
                        </a:rPr>
                        <a:t>HMM</a:t>
                      </a:r>
                      <a:endParaRPr lang="ko-KR" altLang="en-US" sz="1100" b="0" dirty="0">
                        <a:latin typeface="+mj-ea"/>
                        <a:ea typeface="+mj-ea"/>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100" b="0" dirty="0">
                          <a:latin typeface="+mj-ea"/>
                          <a:ea typeface="+mj-ea"/>
                        </a:rPr>
                        <a:t>네이버</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100" b="0" dirty="0">
                          <a:latin typeface="+mj-ea"/>
                          <a:ea typeface="+mj-ea"/>
                        </a:rPr>
                        <a:t>카카오</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3212811730"/>
                  </a:ext>
                </a:extLst>
              </a:tr>
              <a:tr h="0">
                <a:tc>
                  <a:txBody>
                    <a:bodyPr/>
                    <a:lstStyle/>
                    <a:p>
                      <a:pPr algn="ctr" latinLnBrk="1"/>
                      <a:r>
                        <a:rPr lang="ko-KR" altLang="en-US" sz="11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100" b="0" dirty="0">
                          <a:latin typeface="+mj-ea"/>
                          <a:ea typeface="+mj-ea"/>
                        </a:rPr>
                        <a:t>25%</a:t>
                      </a:r>
                      <a:endParaRPr lang="ko-KR" altLang="en-US" sz="11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dirty="0">
                          <a:latin typeface="+mj-ea"/>
                          <a:ea typeface="+mj-ea"/>
                        </a:rPr>
                        <a:t>40%</a:t>
                      </a:r>
                      <a:endParaRPr lang="ko-KR" altLang="en-US" sz="11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dirty="0">
                          <a:latin typeface="+mj-ea"/>
                          <a:ea typeface="+mj-ea"/>
                        </a:rPr>
                        <a:t>35%</a:t>
                      </a:r>
                      <a:endParaRPr lang="ko-KR" altLang="en-US" sz="11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2625098398"/>
                  </a:ext>
                </a:extLst>
              </a:tr>
            </a:tbl>
          </a:graphicData>
        </a:graphic>
      </p:graphicFrame>
      <p:graphicFrame>
        <p:nvGraphicFramePr>
          <p:cNvPr id="88" name="표 87">
            <a:extLst>
              <a:ext uri="{FF2B5EF4-FFF2-40B4-BE49-F238E27FC236}">
                <a16:creationId xmlns:a16="http://schemas.microsoft.com/office/drawing/2014/main" id="{5A19044F-A5BB-4ED2-A11E-CFFD37B459AB}"/>
              </a:ext>
            </a:extLst>
          </p:cNvPr>
          <p:cNvGraphicFramePr>
            <a:graphicFrameLocks noGrp="1"/>
          </p:cNvGraphicFramePr>
          <p:nvPr>
            <p:extLst>
              <p:ext uri="{D42A27DB-BD31-4B8C-83A1-F6EECF244321}">
                <p14:modId xmlns:p14="http://schemas.microsoft.com/office/powerpoint/2010/main" val="1654415179"/>
              </p:ext>
            </p:extLst>
          </p:nvPr>
        </p:nvGraphicFramePr>
        <p:xfrm>
          <a:off x="4892498" y="5596953"/>
          <a:ext cx="2455796" cy="518160"/>
        </p:xfrm>
        <a:graphic>
          <a:graphicData uri="http://schemas.openxmlformats.org/drawingml/2006/table">
            <a:tbl>
              <a:tblPr firstRow="1" bandRow="1">
                <a:tableStyleId>{D7AC3CCA-C797-4891-BE02-D94E43425B78}</a:tableStyleId>
              </a:tblPr>
              <a:tblGrid>
                <a:gridCol w="613949">
                  <a:extLst>
                    <a:ext uri="{9D8B030D-6E8A-4147-A177-3AD203B41FA5}">
                      <a16:colId xmlns:a16="http://schemas.microsoft.com/office/drawing/2014/main" val="1147769233"/>
                    </a:ext>
                  </a:extLst>
                </a:gridCol>
                <a:gridCol w="613949">
                  <a:extLst>
                    <a:ext uri="{9D8B030D-6E8A-4147-A177-3AD203B41FA5}">
                      <a16:colId xmlns:a16="http://schemas.microsoft.com/office/drawing/2014/main" val="2075614638"/>
                    </a:ext>
                  </a:extLst>
                </a:gridCol>
                <a:gridCol w="613949">
                  <a:extLst>
                    <a:ext uri="{9D8B030D-6E8A-4147-A177-3AD203B41FA5}">
                      <a16:colId xmlns:a16="http://schemas.microsoft.com/office/drawing/2014/main" val="2220220291"/>
                    </a:ext>
                  </a:extLst>
                </a:gridCol>
                <a:gridCol w="613949">
                  <a:extLst>
                    <a:ext uri="{9D8B030D-6E8A-4147-A177-3AD203B41FA5}">
                      <a16:colId xmlns:a16="http://schemas.microsoft.com/office/drawing/2014/main" val="3111505704"/>
                    </a:ext>
                  </a:extLst>
                </a:gridCol>
              </a:tblGrid>
              <a:tr h="134365">
                <a:tc>
                  <a:txBody>
                    <a:bodyPr/>
                    <a:lstStyle/>
                    <a:p>
                      <a:pPr algn="ctr" latinLnBrk="1"/>
                      <a:r>
                        <a:rPr lang="ko-KR" altLang="en-US" sz="11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00" b="0">
                          <a:latin typeface="+mj-ea"/>
                          <a:ea typeface="+mj-ea"/>
                        </a:rPr>
                        <a:t>네이버</a:t>
                      </a:r>
                      <a:endParaRPr lang="ko-KR" altLang="en-US" sz="1100" b="0" dirty="0">
                        <a:latin typeface="+mj-ea"/>
                        <a:ea typeface="+mj-ea"/>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100" b="0">
                          <a:latin typeface="+mj-ea"/>
                          <a:ea typeface="+mj-ea"/>
                        </a:rPr>
                        <a:t>카카오</a:t>
                      </a:r>
                      <a:endParaRPr lang="ko-KR" altLang="en-US" sz="1100" b="0" dirty="0">
                        <a:latin typeface="+mj-ea"/>
                        <a:ea typeface="+mj-ea"/>
                      </a:endParaRP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100" b="0">
                          <a:latin typeface="+mj-ea"/>
                          <a:ea typeface="+mj-ea"/>
                        </a:rPr>
                        <a:t>신세계</a:t>
                      </a:r>
                      <a:endParaRPr lang="ko-KR" altLang="en-US" sz="1100" b="0" dirty="0">
                        <a:latin typeface="+mj-ea"/>
                        <a:ea typeface="+mj-ea"/>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3212811730"/>
                  </a:ext>
                </a:extLst>
              </a:tr>
              <a:tr h="0">
                <a:tc>
                  <a:txBody>
                    <a:bodyPr/>
                    <a:lstStyle/>
                    <a:p>
                      <a:pPr algn="ctr" latinLnBrk="1"/>
                      <a:r>
                        <a:rPr lang="ko-KR" altLang="en-US" sz="11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100" b="0">
                          <a:latin typeface="+mj-ea"/>
                          <a:ea typeface="+mj-ea"/>
                        </a:rPr>
                        <a:t>30%</a:t>
                      </a:r>
                      <a:endParaRPr lang="ko-KR" altLang="en-US" sz="11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a:latin typeface="+mj-ea"/>
                          <a:ea typeface="+mj-ea"/>
                        </a:rPr>
                        <a:t>35%</a:t>
                      </a:r>
                      <a:endParaRPr lang="ko-KR" altLang="en-US" sz="11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a:latin typeface="+mj-ea"/>
                          <a:ea typeface="+mj-ea"/>
                        </a:rPr>
                        <a:t>35%</a:t>
                      </a:r>
                      <a:endParaRPr lang="ko-KR" altLang="en-US" sz="11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2625098398"/>
                  </a:ext>
                </a:extLst>
              </a:tr>
            </a:tbl>
          </a:graphicData>
        </a:graphic>
      </p:graphicFrame>
    </p:spTree>
    <p:extLst>
      <p:ext uri="{BB962C8B-B14F-4D97-AF65-F5344CB8AC3E}">
        <p14:creationId xmlns:p14="http://schemas.microsoft.com/office/powerpoint/2010/main" val="269320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fade">
                                      <p:cBhvr>
                                        <p:cTn id="16"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lang="en-US" altLang="ko-KR" b="1" dirty="0">
                <a:latin typeface="+mj-ea"/>
              </a:rPr>
              <a:t>3. </a:t>
            </a:r>
            <a:r>
              <a:rPr lang="ko-KR" altLang="en-US" b="1" dirty="0">
                <a:latin typeface="+mj-ea"/>
              </a:rPr>
              <a:t>제안 방법</a:t>
            </a:r>
          </a:p>
        </p:txBody>
      </p:sp>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0" y="7018"/>
            <a:ext cx="11308360" cy="1820411"/>
          </a:xfrm>
          <a:solidFill>
            <a:schemeClr val="bg1"/>
          </a:solidFill>
        </p:spPr>
        <p:txBody>
          <a:bodyPr>
            <a:normAutofit/>
          </a:bodyPr>
          <a:lstStyle/>
          <a:p>
            <a:pPr marL="72000" lvl="2" indent="0">
              <a:lnSpc>
                <a:spcPct val="100000"/>
              </a:lnSpc>
              <a:buNone/>
            </a:pPr>
            <a:r>
              <a:rPr lang="en-US" altLang="ko-KR" sz="2400" b="1" dirty="0">
                <a:solidFill>
                  <a:schemeClr val="tx1"/>
                </a:solidFill>
                <a:latin typeface="+mj-ea"/>
                <a:ea typeface="+mj-ea"/>
              </a:rPr>
              <a:t>3.4 </a:t>
            </a:r>
            <a:r>
              <a:rPr lang="ko-KR" altLang="en-US" sz="2400" b="1" dirty="0">
                <a:solidFill>
                  <a:schemeClr val="tx1"/>
                </a:solidFill>
                <a:latin typeface="+mj-ea"/>
                <a:ea typeface="+mj-ea"/>
              </a:rPr>
              <a:t>앙상블 학습 알고리즘</a:t>
            </a:r>
            <a:endParaRPr lang="en-US" altLang="ko-KR" sz="1800" b="1" dirty="0">
              <a:solidFill>
                <a:schemeClr val="tx1"/>
              </a:solidFill>
              <a:latin typeface="+mj-ea"/>
              <a:ea typeface="+mj-ea"/>
            </a:endParaRPr>
          </a:p>
          <a:p>
            <a:pPr marL="540000" lvl="3" indent="-360000">
              <a:lnSpc>
                <a:spcPct val="150000"/>
              </a:lnSpc>
              <a:buFont typeface="+mj-lt"/>
              <a:buAutoNum type="arabicParenR" startAt="3"/>
            </a:pPr>
            <a:r>
              <a:rPr lang="en-US" altLang="ko-KR" sz="1600" b="1" dirty="0">
                <a:latin typeface="+mj-ea"/>
                <a:ea typeface="+mj-ea"/>
                <a:cs typeface="KoPubWorld돋움체 Medium" panose="00000600000000000000" pitchFamily="2" charset="-127"/>
              </a:rPr>
              <a:t>3</a:t>
            </a:r>
            <a:r>
              <a:rPr lang="ko-KR" altLang="en-US" sz="1600" b="1" dirty="0">
                <a:latin typeface="+mj-ea"/>
                <a:ea typeface="+mj-ea"/>
                <a:cs typeface="KoPubWorld돋움체 Medium" panose="00000600000000000000" pitchFamily="2" charset="-127"/>
              </a:rPr>
              <a:t>단계 </a:t>
            </a:r>
            <a:r>
              <a:rPr lang="en-US" altLang="ko-KR" sz="1600" b="1" dirty="0">
                <a:latin typeface="+mj-ea"/>
                <a:ea typeface="+mj-ea"/>
                <a:cs typeface="KoPubWorld돋움체 Medium" panose="00000600000000000000" pitchFamily="2" charset="-127"/>
              </a:rPr>
              <a:t>– </a:t>
            </a:r>
            <a:r>
              <a:rPr lang="ko-KR" altLang="en-US" sz="1600" b="1" dirty="0">
                <a:latin typeface="+mj-ea"/>
                <a:ea typeface="+mj-ea"/>
                <a:cs typeface="KoPubWorld돋움체 Medium" panose="00000600000000000000" pitchFamily="2" charset="-127"/>
              </a:rPr>
              <a:t>최종 포트폴리오 생성</a:t>
            </a:r>
            <a:br>
              <a:rPr lang="en-US" altLang="ko-KR" b="1" dirty="0">
                <a:latin typeface="+mj-ea"/>
                <a:ea typeface="+mj-ea"/>
                <a:cs typeface="KoPubWorld돋움체 Medium" panose="00000600000000000000" pitchFamily="2" charset="-127"/>
              </a:rPr>
            </a:br>
            <a:r>
              <a:rPr lang="ko-KR" altLang="en-US" dirty="0">
                <a:solidFill>
                  <a:schemeClr val="tx1"/>
                </a:solidFill>
                <a:latin typeface="+mj-ea"/>
              </a:rPr>
              <a:t>각 학습변수에 대한 포트폴리오의 </a:t>
            </a:r>
            <a:r>
              <a:rPr lang="ko-KR" altLang="en-US" dirty="0" err="1">
                <a:solidFill>
                  <a:schemeClr val="tx1"/>
                </a:solidFill>
                <a:latin typeface="+mj-ea"/>
              </a:rPr>
              <a:t>가중치합인</a:t>
            </a:r>
            <a:r>
              <a:rPr lang="ko-KR" altLang="en-US" dirty="0">
                <a:solidFill>
                  <a:schemeClr val="tx1"/>
                </a:solidFill>
                <a:latin typeface="+mj-ea"/>
              </a:rPr>
              <a:t> 최종 포트폴리오 생성</a:t>
            </a:r>
            <a:endParaRPr lang="en-US" altLang="ko-KR" dirty="0">
              <a:solidFill>
                <a:schemeClr val="tx1"/>
              </a:solidFill>
              <a:latin typeface="+mj-ea"/>
              <a:ea typeface="+mj-ea"/>
            </a:endParaRPr>
          </a:p>
        </p:txBody>
      </p:sp>
      <p:cxnSp>
        <p:nvCxnSpPr>
          <p:cNvPr id="32" name="직선 연결선 31">
            <a:extLst>
              <a:ext uri="{FF2B5EF4-FFF2-40B4-BE49-F238E27FC236}">
                <a16:creationId xmlns:a16="http://schemas.microsoft.com/office/drawing/2014/main" id="{4623874C-9EEB-488B-8B6E-84B48442EA09}"/>
              </a:ext>
            </a:extLst>
          </p:cNvPr>
          <p:cNvCxnSpPr>
            <a:cxnSpLocks/>
          </p:cNvCxnSpPr>
          <p:nvPr/>
        </p:nvCxnSpPr>
        <p:spPr>
          <a:xfrm flipV="1">
            <a:off x="4409070" y="3380004"/>
            <a:ext cx="0" cy="58895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F815E154-DFDD-4D6B-BD97-16380EF507B5}"/>
              </a:ext>
            </a:extLst>
          </p:cNvPr>
          <p:cNvCxnSpPr>
            <a:cxnSpLocks/>
          </p:cNvCxnSpPr>
          <p:nvPr/>
        </p:nvCxnSpPr>
        <p:spPr>
          <a:xfrm flipV="1">
            <a:off x="6310286" y="2526622"/>
            <a:ext cx="0" cy="14328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D5413FC8-30C4-499A-A631-FB950B91EBAD}"/>
              </a:ext>
            </a:extLst>
          </p:cNvPr>
          <p:cNvCxnSpPr>
            <a:cxnSpLocks/>
          </p:cNvCxnSpPr>
          <p:nvPr/>
        </p:nvCxnSpPr>
        <p:spPr>
          <a:xfrm flipV="1">
            <a:off x="8207782" y="1164131"/>
            <a:ext cx="0" cy="279530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직선 연결선 34">
            <a:extLst>
              <a:ext uri="{FF2B5EF4-FFF2-40B4-BE49-F238E27FC236}">
                <a16:creationId xmlns:a16="http://schemas.microsoft.com/office/drawing/2014/main" id="{F73F66C7-57FF-426D-B219-2CEA99DFA7D6}"/>
              </a:ext>
            </a:extLst>
          </p:cNvPr>
          <p:cNvCxnSpPr>
            <a:cxnSpLocks/>
          </p:cNvCxnSpPr>
          <p:nvPr/>
        </p:nvCxnSpPr>
        <p:spPr>
          <a:xfrm flipV="1">
            <a:off x="9156934" y="638168"/>
            <a:ext cx="0" cy="3321263"/>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CBAEF7C4-8A7B-4AA7-B22B-4C1CDF637A8B}"/>
              </a:ext>
            </a:extLst>
          </p:cNvPr>
          <p:cNvCxnSpPr>
            <a:cxnSpLocks/>
          </p:cNvCxnSpPr>
          <p:nvPr/>
        </p:nvCxnSpPr>
        <p:spPr>
          <a:xfrm>
            <a:off x="1471828" y="3947542"/>
            <a:ext cx="91175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1EBA461-7CD1-4099-8CC9-519FE31AA0C4}"/>
              </a:ext>
            </a:extLst>
          </p:cNvPr>
          <p:cNvSpPr txBox="1"/>
          <p:nvPr/>
        </p:nvSpPr>
        <p:spPr>
          <a:xfrm>
            <a:off x="10099690" y="4016361"/>
            <a:ext cx="543739" cy="307777"/>
          </a:xfrm>
          <a:prstGeom prst="rect">
            <a:avLst/>
          </a:prstGeom>
          <a:noFill/>
        </p:spPr>
        <p:txBody>
          <a:bodyPr wrap="none" rtlCol="0" anchor="ctr">
            <a:spAutoFit/>
          </a:bodyPr>
          <a:lstStyle/>
          <a:p>
            <a:r>
              <a:rPr lang="ko-KR" altLang="en-US" sz="1400" b="1"/>
              <a:t>시간</a:t>
            </a:r>
          </a:p>
        </p:txBody>
      </p:sp>
      <p:cxnSp>
        <p:nvCxnSpPr>
          <p:cNvPr id="38" name="직선 화살표 연결선 37">
            <a:extLst>
              <a:ext uri="{FF2B5EF4-FFF2-40B4-BE49-F238E27FC236}">
                <a16:creationId xmlns:a16="http://schemas.microsoft.com/office/drawing/2014/main" id="{96CF0D95-0684-4159-AA0A-CF4168CDE657}"/>
              </a:ext>
            </a:extLst>
          </p:cNvPr>
          <p:cNvCxnSpPr>
            <a:cxnSpLocks/>
          </p:cNvCxnSpPr>
          <p:nvPr/>
        </p:nvCxnSpPr>
        <p:spPr>
          <a:xfrm rot="13500000" flipV="1">
            <a:off x="9314680" y="3611811"/>
            <a:ext cx="0" cy="3043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0FFBCCE-32AA-4530-9551-BD6AB9A28BAE}"/>
              </a:ext>
            </a:extLst>
          </p:cNvPr>
          <p:cNvSpPr txBox="1"/>
          <p:nvPr/>
        </p:nvSpPr>
        <p:spPr>
          <a:xfrm>
            <a:off x="9373033" y="3386094"/>
            <a:ext cx="1324402" cy="307777"/>
          </a:xfrm>
          <a:prstGeom prst="rect">
            <a:avLst/>
          </a:prstGeom>
          <a:noFill/>
          <a:ln>
            <a:noFill/>
          </a:ln>
        </p:spPr>
        <p:txBody>
          <a:bodyPr wrap="none" rtlCol="0" anchor="ctr">
            <a:spAutoFit/>
          </a:bodyPr>
          <a:lstStyle/>
          <a:p>
            <a:r>
              <a:rPr lang="ko-KR" altLang="en-US" sz="1400" b="1"/>
              <a:t>리밸런싱 시점</a:t>
            </a:r>
          </a:p>
        </p:txBody>
      </p:sp>
      <p:grpSp>
        <p:nvGrpSpPr>
          <p:cNvPr id="40" name="그룹 39">
            <a:extLst>
              <a:ext uri="{FF2B5EF4-FFF2-40B4-BE49-F238E27FC236}">
                <a16:creationId xmlns:a16="http://schemas.microsoft.com/office/drawing/2014/main" id="{314D57DF-115F-46F6-B137-8941C2037EA4}"/>
              </a:ext>
            </a:extLst>
          </p:cNvPr>
          <p:cNvGrpSpPr/>
          <p:nvPr/>
        </p:nvGrpSpPr>
        <p:grpSpPr>
          <a:xfrm>
            <a:off x="9156934" y="3828682"/>
            <a:ext cx="948661" cy="253672"/>
            <a:chOff x="9086141" y="5557193"/>
            <a:chExt cx="948661" cy="253672"/>
          </a:xfrm>
        </p:grpSpPr>
        <p:cxnSp>
          <p:nvCxnSpPr>
            <p:cNvPr id="41" name="직선 연결선 40">
              <a:extLst>
                <a:ext uri="{FF2B5EF4-FFF2-40B4-BE49-F238E27FC236}">
                  <a16:creationId xmlns:a16="http://schemas.microsoft.com/office/drawing/2014/main" id="{E5C4C67D-6289-4B71-A3CA-01E8B885F852}"/>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직선 연결선 41">
              <a:extLst>
                <a:ext uri="{FF2B5EF4-FFF2-40B4-BE49-F238E27FC236}">
                  <a16:creationId xmlns:a16="http://schemas.microsoft.com/office/drawing/2014/main" id="{AE39668B-6F78-42F0-890D-F5B66B14EEAF}"/>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3" name="그룹 42">
            <a:extLst>
              <a:ext uri="{FF2B5EF4-FFF2-40B4-BE49-F238E27FC236}">
                <a16:creationId xmlns:a16="http://schemas.microsoft.com/office/drawing/2014/main" id="{D8675095-BBB7-4B0C-8EC6-0EC5F0246A3C}"/>
              </a:ext>
            </a:extLst>
          </p:cNvPr>
          <p:cNvGrpSpPr/>
          <p:nvPr/>
        </p:nvGrpSpPr>
        <p:grpSpPr>
          <a:xfrm>
            <a:off x="8206647" y="3828682"/>
            <a:ext cx="953424" cy="253672"/>
            <a:chOff x="9086141" y="5557193"/>
            <a:chExt cx="953424" cy="253672"/>
          </a:xfrm>
        </p:grpSpPr>
        <p:cxnSp>
          <p:nvCxnSpPr>
            <p:cNvPr id="44" name="직선 연결선 43">
              <a:extLst>
                <a:ext uri="{FF2B5EF4-FFF2-40B4-BE49-F238E27FC236}">
                  <a16:creationId xmlns:a16="http://schemas.microsoft.com/office/drawing/2014/main" id="{C4550E14-2050-47C5-8A25-974CDDFA792D}"/>
                </a:ext>
              </a:extLst>
            </p:cNvPr>
            <p:cNvCxnSpPr>
              <a:cxnSpLocks/>
            </p:cNvCxnSpPr>
            <p:nvPr/>
          </p:nvCxnSpPr>
          <p:spPr>
            <a:xfrm>
              <a:off x="10039565"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직선 연결선 44">
              <a:extLst>
                <a:ext uri="{FF2B5EF4-FFF2-40B4-BE49-F238E27FC236}">
                  <a16:creationId xmlns:a16="http://schemas.microsoft.com/office/drawing/2014/main" id="{D12010DB-367C-4242-B75B-8C5ACD96B572}"/>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6" name="그룹 45">
            <a:extLst>
              <a:ext uri="{FF2B5EF4-FFF2-40B4-BE49-F238E27FC236}">
                <a16:creationId xmlns:a16="http://schemas.microsoft.com/office/drawing/2014/main" id="{160B7FF7-D7CD-4BA5-941D-004047DE68D9}"/>
              </a:ext>
            </a:extLst>
          </p:cNvPr>
          <p:cNvGrpSpPr/>
          <p:nvPr/>
        </p:nvGrpSpPr>
        <p:grpSpPr>
          <a:xfrm>
            <a:off x="7259613" y="3828682"/>
            <a:ext cx="948661" cy="253672"/>
            <a:chOff x="9086141" y="5557193"/>
            <a:chExt cx="948661" cy="253672"/>
          </a:xfrm>
        </p:grpSpPr>
        <p:cxnSp>
          <p:nvCxnSpPr>
            <p:cNvPr id="47" name="직선 연결선 46">
              <a:extLst>
                <a:ext uri="{FF2B5EF4-FFF2-40B4-BE49-F238E27FC236}">
                  <a16:creationId xmlns:a16="http://schemas.microsoft.com/office/drawing/2014/main" id="{D68D0B23-722C-4BB3-BB86-87AE6C889CA7}"/>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직선 연결선 47">
              <a:extLst>
                <a:ext uri="{FF2B5EF4-FFF2-40B4-BE49-F238E27FC236}">
                  <a16:creationId xmlns:a16="http://schemas.microsoft.com/office/drawing/2014/main" id="{AEE076C9-24D2-4E6F-95E3-4CCC2D699D6E}"/>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9" name="그룹 48">
            <a:extLst>
              <a:ext uri="{FF2B5EF4-FFF2-40B4-BE49-F238E27FC236}">
                <a16:creationId xmlns:a16="http://schemas.microsoft.com/office/drawing/2014/main" id="{741C2AA3-C53E-41FE-94C7-CD7B02B9DB3E}"/>
              </a:ext>
            </a:extLst>
          </p:cNvPr>
          <p:cNvGrpSpPr/>
          <p:nvPr/>
        </p:nvGrpSpPr>
        <p:grpSpPr>
          <a:xfrm>
            <a:off x="6314412" y="3828682"/>
            <a:ext cx="948661" cy="253672"/>
            <a:chOff x="9086141" y="5557193"/>
            <a:chExt cx="948661" cy="253672"/>
          </a:xfrm>
        </p:grpSpPr>
        <p:cxnSp>
          <p:nvCxnSpPr>
            <p:cNvPr id="50" name="직선 연결선 49">
              <a:extLst>
                <a:ext uri="{FF2B5EF4-FFF2-40B4-BE49-F238E27FC236}">
                  <a16:creationId xmlns:a16="http://schemas.microsoft.com/office/drawing/2014/main" id="{8A947F1C-7FBB-4837-9599-084D65A4C3FE}"/>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51" name="직선 연결선 50">
              <a:extLst>
                <a:ext uri="{FF2B5EF4-FFF2-40B4-BE49-F238E27FC236}">
                  <a16:creationId xmlns:a16="http://schemas.microsoft.com/office/drawing/2014/main" id="{CBE58246-9ECB-4BB4-997E-B1A10FF8790E}"/>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2" name="그룹 51">
            <a:extLst>
              <a:ext uri="{FF2B5EF4-FFF2-40B4-BE49-F238E27FC236}">
                <a16:creationId xmlns:a16="http://schemas.microsoft.com/office/drawing/2014/main" id="{9B968962-05FA-45AC-8D51-EDE648719DF1}"/>
              </a:ext>
            </a:extLst>
          </p:cNvPr>
          <p:cNvGrpSpPr/>
          <p:nvPr/>
        </p:nvGrpSpPr>
        <p:grpSpPr>
          <a:xfrm>
            <a:off x="5365117" y="3828682"/>
            <a:ext cx="948661" cy="253672"/>
            <a:chOff x="9086141" y="5557193"/>
            <a:chExt cx="948661" cy="253672"/>
          </a:xfrm>
        </p:grpSpPr>
        <p:cxnSp>
          <p:nvCxnSpPr>
            <p:cNvPr id="53" name="직선 연결선 52">
              <a:extLst>
                <a:ext uri="{FF2B5EF4-FFF2-40B4-BE49-F238E27FC236}">
                  <a16:creationId xmlns:a16="http://schemas.microsoft.com/office/drawing/2014/main" id="{DC8A454C-1081-4108-9FA1-C13C758CF28B}"/>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직선 연결선 53">
              <a:extLst>
                <a:ext uri="{FF2B5EF4-FFF2-40B4-BE49-F238E27FC236}">
                  <a16:creationId xmlns:a16="http://schemas.microsoft.com/office/drawing/2014/main" id="{F54F2E59-C43D-42CD-B119-4F79D8D8FD49}"/>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5" name="그룹 54">
            <a:extLst>
              <a:ext uri="{FF2B5EF4-FFF2-40B4-BE49-F238E27FC236}">
                <a16:creationId xmlns:a16="http://schemas.microsoft.com/office/drawing/2014/main" id="{FB9227A2-678C-4F70-9495-E1DAB149CE39}"/>
              </a:ext>
            </a:extLst>
          </p:cNvPr>
          <p:cNvGrpSpPr/>
          <p:nvPr/>
        </p:nvGrpSpPr>
        <p:grpSpPr>
          <a:xfrm>
            <a:off x="4415361" y="3828682"/>
            <a:ext cx="948661" cy="253672"/>
            <a:chOff x="9086141" y="5557193"/>
            <a:chExt cx="948661" cy="253672"/>
          </a:xfrm>
        </p:grpSpPr>
        <p:cxnSp>
          <p:nvCxnSpPr>
            <p:cNvPr id="56" name="직선 연결선 55">
              <a:extLst>
                <a:ext uri="{FF2B5EF4-FFF2-40B4-BE49-F238E27FC236}">
                  <a16:creationId xmlns:a16="http://schemas.microsoft.com/office/drawing/2014/main" id="{BEA71FE8-06BD-4A1A-9346-BA6EBB285EE0}"/>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직선 연결선 56">
              <a:extLst>
                <a:ext uri="{FF2B5EF4-FFF2-40B4-BE49-F238E27FC236}">
                  <a16:creationId xmlns:a16="http://schemas.microsoft.com/office/drawing/2014/main" id="{9A314757-5AF0-42F7-98CB-9E695BDEA85A}"/>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8" name="그룹 57">
            <a:extLst>
              <a:ext uri="{FF2B5EF4-FFF2-40B4-BE49-F238E27FC236}">
                <a16:creationId xmlns:a16="http://schemas.microsoft.com/office/drawing/2014/main" id="{831ED42C-1D96-4340-8E5F-260267B48BC4}"/>
              </a:ext>
            </a:extLst>
          </p:cNvPr>
          <p:cNvGrpSpPr/>
          <p:nvPr/>
        </p:nvGrpSpPr>
        <p:grpSpPr>
          <a:xfrm>
            <a:off x="3465446" y="3828682"/>
            <a:ext cx="948661" cy="253672"/>
            <a:chOff x="9086141" y="5557193"/>
            <a:chExt cx="948661" cy="253672"/>
          </a:xfrm>
        </p:grpSpPr>
        <p:cxnSp>
          <p:nvCxnSpPr>
            <p:cNvPr id="59" name="직선 연결선 58">
              <a:extLst>
                <a:ext uri="{FF2B5EF4-FFF2-40B4-BE49-F238E27FC236}">
                  <a16:creationId xmlns:a16="http://schemas.microsoft.com/office/drawing/2014/main" id="{89E01336-3BB5-46CF-928F-5F35A5673DEE}"/>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직선 연결선 59">
              <a:extLst>
                <a:ext uri="{FF2B5EF4-FFF2-40B4-BE49-F238E27FC236}">
                  <a16:creationId xmlns:a16="http://schemas.microsoft.com/office/drawing/2014/main" id="{D381C893-1F75-4221-B2A0-8C13009BB394}"/>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graphicFrame>
            <p:nvGraphicFramePr>
              <p:cNvPr id="61" name="표 30">
                <a:extLst>
                  <a:ext uri="{FF2B5EF4-FFF2-40B4-BE49-F238E27FC236}">
                    <a16:creationId xmlns:a16="http://schemas.microsoft.com/office/drawing/2014/main" id="{D058EAED-9FB1-4675-8911-ECF880B2D27C}"/>
                  </a:ext>
                </a:extLst>
              </p:cNvPr>
              <p:cNvGraphicFramePr>
                <a:graphicFrameLocks noGrp="1"/>
              </p:cNvGraphicFramePr>
              <p:nvPr/>
            </p:nvGraphicFramePr>
            <p:xfrm>
              <a:off x="7259613" y="638168"/>
              <a:ext cx="2840077" cy="335280"/>
            </p:xfrm>
            <a:graphic>
              <a:graphicData uri="http://schemas.openxmlformats.org/drawingml/2006/table">
                <a:tbl>
                  <a:tblPr firstRow="1" bandRow="1">
                    <a:tableStyleId>{5940675A-B579-460E-94D1-54222C63F5DA}</a:tableStyleId>
                  </a:tblPr>
                  <a:tblGrid>
                    <a:gridCol w="1902030">
                      <a:extLst>
                        <a:ext uri="{9D8B030D-6E8A-4147-A177-3AD203B41FA5}">
                          <a16:colId xmlns:a16="http://schemas.microsoft.com/office/drawing/2014/main" val="2024622980"/>
                        </a:ext>
                      </a:extLst>
                    </a:gridCol>
                    <a:gridCol w="938047">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𝟎</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600" b="1" i="1" smtClean="0">
                                    <a:solidFill>
                                      <a:srgbClr val="009999"/>
                                    </a:solidFill>
                                    <a:latin typeface="Cambria Math" panose="02040503050406030204" pitchFamily="18" charset="0"/>
                                  </a:rPr>
                                  <m:t>𝑻𝒆𝒔𝒕</m:t>
                                </m:r>
                              </m:oMath>
                            </m:oMathPara>
                          </a14:m>
                          <a:endParaRPr lang="ko-KR" altLang="en-US" sz="1600" b="1" dirty="0">
                            <a:solidFill>
                              <a:srgbClr val="009999"/>
                            </a:solidFill>
                          </a:endParaRPr>
                        </a:p>
                      </a:txBody>
                      <a:tcPr>
                        <a:lnL w="12700" cap="flat" cmpd="sng" algn="ctr">
                          <a:solidFill>
                            <a:schemeClr val="accent6"/>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solidFill>
                          <a:srgbClr val="A2EAE8"/>
                        </a:solidFill>
                      </a:tcPr>
                    </a:tc>
                    <a:extLst>
                      <a:ext uri="{0D108BD9-81ED-4DB2-BD59-A6C34878D82A}">
                        <a16:rowId xmlns:a16="http://schemas.microsoft.com/office/drawing/2014/main" val="2530917089"/>
                      </a:ext>
                    </a:extLst>
                  </a:tr>
                </a:tbl>
              </a:graphicData>
            </a:graphic>
          </p:graphicFrame>
        </mc:Choice>
        <mc:Fallback xmlns="">
          <p:graphicFrame>
            <p:nvGraphicFramePr>
              <p:cNvPr id="61" name="표 30">
                <a:extLst>
                  <a:ext uri="{FF2B5EF4-FFF2-40B4-BE49-F238E27FC236}">
                    <a16:creationId xmlns:a16="http://schemas.microsoft.com/office/drawing/2014/main" id="{D058EAED-9FB1-4675-8911-ECF880B2D27C}"/>
                  </a:ext>
                </a:extLst>
              </p:cNvPr>
              <p:cNvGraphicFramePr>
                <a:graphicFrameLocks noGrp="1"/>
              </p:cNvGraphicFramePr>
              <p:nvPr/>
            </p:nvGraphicFramePr>
            <p:xfrm>
              <a:off x="7259613" y="638168"/>
              <a:ext cx="2840077" cy="335280"/>
            </p:xfrm>
            <a:graphic>
              <a:graphicData uri="http://schemas.openxmlformats.org/drawingml/2006/table">
                <a:tbl>
                  <a:tblPr firstRow="1" bandRow="1">
                    <a:tableStyleId>{5940675A-B579-460E-94D1-54222C63F5DA}</a:tableStyleId>
                  </a:tblPr>
                  <a:tblGrid>
                    <a:gridCol w="1902030">
                      <a:extLst>
                        <a:ext uri="{9D8B030D-6E8A-4147-A177-3AD203B41FA5}">
                          <a16:colId xmlns:a16="http://schemas.microsoft.com/office/drawing/2014/main" val="2024622980"/>
                        </a:ext>
                      </a:extLst>
                    </a:gridCol>
                    <a:gridCol w="938047">
                      <a:extLst>
                        <a:ext uri="{9D8B030D-6E8A-4147-A177-3AD203B41FA5}">
                          <a16:colId xmlns:a16="http://schemas.microsoft.com/office/drawing/2014/main" val="924210448"/>
                        </a:ext>
                      </a:extLst>
                    </a:gridCol>
                  </a:tblGrid>
                  <a:tr h="335280">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2"/>
                          <a:stretch>
                            <a:fillRect l="-319" t="-1786" r="-49840" b="-3571"/>
                          </a:stretch>
                        </a:blipFill>
                      </a:tcPr>
                    </a:tc>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blipFill>
                          <a:blip r:embed="rId2"/>
                          <a:stretch>
                            <a:fillRect l="-203896" t="-1786" r="-1299" b="-3571"/>
                          </a:stretch>
                        </a:blipFill>
                      </a:tcPr>
                    </a:tc>
                    <a:extLst>
                      <a:ext uri="{0D108BD9-81ED-4DB2-BD59-A6C34878D82A}">
                        <a16:rowId xmlns:a16="http://schemas.microsoft.com/office/drawing/2014/main" val="253091708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2" name="표 30">
                <a:extLst>
                  <a:ext uri="{FF2B5EF4-FFF2-40B4-BE49-F238E27FC236}">
                    <a16:creationId xmlns:a16="http://schemas.microsoft.com/office/drawing/2014/main" id="{4638A511-D96C-418D-887A-47FF8D2F221F}"/>
                  </a:ext>
                </a:extLst>
              </p:cNvPr>
              <p:cNvGraphicFramePr>
                <a:graphicFrameLocks noGrp="1"/>
              </p:cNvGraphicFramePr>
              <p:nvPr/>
            </p:nvGraphicFramePr>
            <p:xfrm>
              <a:off x="6310286" y="1164131"/>
              <a:ext cx="2849784" cy="335280"/>
            </p:xfrm>
            <a:graphic>
              <a:graphicData uri="http://schemas.openxmlformats.org/drawingml/2006/table">
                <a:tbl>
                  <a:tblPr firstRow="1" bandRow="1">
                    <a:tableStyleId>{5940675A-B579-460E-94D1-54222C63F5DA}</a:tableStyleId>
                  </a:tblPr>
                  <a:tblGrid>
                    <a:gridCol w="1900480">
                      <a:extLst>
                        <a:ext uri="{9D8B030D-6E8A-4147-A177-3AD203B41FA5}">
                          <a16:colId xmlns:a16="http://schemas.microsoft.com/office/drawing/2014/main" val="2024622980"/>
                        </a:ext>
                      </a:extLst>
                    </a:gridCol>
                    <a:gridCol w="949304">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𝟏</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2"/>
                                        </a:solidFill>
                                        <a:latin typeface="Cambria Math" panose="02040503050406030204" pitchFamily="18" charset="0"/>
                                      </a:rPr>
                                    </m:ctrlPr>
                                  </m:sSubPr>
                                  <m:e>
                                    <m:r>
                                      <a:rPr lang="en-US" altLang="ko-KR" sz="1600" b="1" i="1" smtClean="0">
                                        <a:solidFill>
                                          <a:schemeClr val="accent2"/>
                                        </a:solidFill>
                                        <a:latin typeface="Cambria Math" panose="02040503050406030204" pitchFamily="18" charset="0"/>
                                      </a:rPr>
                                      <m:t>𝑽</m:t>
                                    </m:r>
                                  </m:e>
                                  <m:sub>
                                    <m:r>
                                      <a:rPr lang="en-US" altLang="ko-KR" sz="1600" b="1" i="1" smtClean="0">
                                        <a:solidFill>
                                          <a:schemeClr val="accent2"/>
                                        </a:solidFill>
                                        <a:latin typeface="Cambria Math" panose="02040503050406030204" pitchFamily="18" charset="0"/>
                                      </a:rPr>
                                      <m:t>𝟏</m:t>
                                    </m:r>
                                  </m:sub>
                                </m:sSub>
                              </m:oMath>
                            </m:oMathPara>
                          </a14:m>
                          <a:endParaRPr lang="ko-KR" altLang="en-US" sz="1600" b="1" dirty="0">
                            <a:solidFill>
                              <a:srgbClr val="009999"/>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30917089"/>
                      </a:ext>
                    </a:extLst>
                  </a:tr>
                </a:tbl>
              </a:graphicData>
            </a:graphic>
          </p:graphicFrame>
        </mc:Choice>
        <mc:Fallback xmlns="">
          <p:graphicFrame>
            <p:nvGraphicFramePr>
              <p:cNvPr id="62" name="표 30">
                <a:extLst>
                  <a:ext uri="{FF2B5EF4-FFF2-40B4-BE49-F238E27FC236}">
                    <a16:creationId xmlns:a16="http://schemas.microsoft.com/office/drawing/2014/main" id="{4638A511-D96C-418D-887A-47FF8D2F221F}"/>
                  </a:ext>
                </a:extLst>
              </p:cNvPr>
              <p:cNvGraphicFramePr>
                <a:graphicFrameLocks noGrp="1"/>
              </p:cNvGraphicFramePr>
              <p:nvPr/>
            </p:nvGraphicFramePr>
            <p:xfrm>
              <a:off x="6310286" y="1164131"/>
              <a:ext cx="2849784" cy="335280"/>
            </p:xfrm>
            <a:graphic>
              <a:graphicData uri="http://schemas.openxmlformats.org/drawingml/2006/table">
                <a:tbl>
                  <a:tblPr firstRow="1" bandRow="1">
                    <a:tableStyleId>{5940675A-B579-460E-94D1-54222C63F5DA}</a:tableStyleId>
                  </a:tblPr>
                  <a:tblGrid>
                    <a:gridCol w="1900480">
                      <a:extLst>
                        <a:ext uri="{9D8B030D-6E8A-4147-A177-3AD203B41FA5}">
                          <a16:colId xmlns:a16="http://schemas.microsoft.com/office/drawing/2014/main" val="2024622980"/>
                        </a:ext>
                      </a:extLst>
                    </a:gridCol>
                    <a:gridCol w="949304">
                      <a:extLst>
                        <a:ext uri="{9D8B030D-6E8A-4147-A177-3AD203B41FA5}">
                          <a16:colId xmlns:a16="http://schemas.microsoft.com/office/drawing/2014/main" val="924210448"/>
                        </a:ext>
                      </a:extLst>
                    </a:gridCol>
                  </a:tblGrid>
                  <a:tr h="335280">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3"/>
                          <a:stretch>
                            <a:fillRect l="-321" t="-1786" r="-50641" b="-5357"/>
                          </a:stretch>
                        </a:blipFill>
                      </a:tcPr>
                    </a:tc>
                    <a:tc>
                      <a:txBody>
                        <a:bodyPr/>
                        <a:lstStyle/>
                        <a:p>
                          <a:endParaRPr lang="ko-K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blipFill>
                          <a:blip r:embed="rId3"/>
                          <a:stretch>
                            <a:fillRect l="-200641" t="-1786" r="-1282" b="-5357"/>
                          </a:stretch>
                        </a:blipFill>
                      </a:tcPr>
                    </a:tc>
                    <a:extLst>
                      <a:ext uri="{0D108BD9-81ED-4DB2-BD59-A6C34878D82A}">
                        <a16:rowId xmlns:a16="http://schemas.microsoft.com/office/drawing/2014/main" val="253091708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3" name="표 30">
                <a:extLst>
                  <a:ext uri="{FF2B5EF4-FFF2-40B4-BE49-F238E27FC236}">
                    <a16:creationId xmlns:a16="http://schemas.microsoft.com/office/drawing/2014/main" id="{2ED548C8-1FFA-42FD-BA92-457017FF167A}"/>
                  </a:ext>
                </a:extLst>
              </p:cNvPr>
              <p:cNvGraphicFramePr>
                <a:graphicFrameLocks noGrp="1"/>
              </p:cNvGraphicFramePr>
              <p:nvPr/>
            </p:nvGraphicFramePr>
            <p:xfrm>
              <a:off x="1573756" y="3370478"/>
              <a:ext cx="2840077" cy="335280"/>
            </p:xfrm>
            <a:graphic>
              <a:graphicData uri="http://schemas.openxmlformats.org/drawingml/2006/table">
                <a:tbl>
                  <a:tblPr firstRow="1" bandRow="1">
                    <a:tableStyleId>{5940675A-B579-460E-94D1-54222C63F5DA}</a:tableStyleId>
                  </a:tblPr>
                  <a:tblGrid>
                    <a:gridCol w="1887610">
                      <a:extLst>
                        <a:ext uri="{9D8B030D-6E8A-4147-A177-3AD203B41FA5}">
                          <a16:colId xmlns:a16="http://schemas.microsoft.com/office/drawing/2014/main" val="2024622980"/>
                        </a:ext>
                      </a:extLst>
                    </a:gridCol>
                    <a:gridCol w="952467">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𝒎</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2"/>
                                        </a:solidFill>
                                        <a:latin typeface="Cambria Math" panose="02040503050406030204" pitchFamily="18" charset="0"/>
                                      </a:rPr>
                                    </m:ctrlPr>
                                  </m:sSubPr>
                                  <m:e>
                                    <m:r>
                                      <a:rPr lang="en-US" altLang="ko-KR" sz="1600" b="1" i="1" smtClean="0">
                                        <a:solidFill>
                                          <a:schemeClr val="accent2"/>
                                        </a:solidFill>
                                        <a:latin typeface="Cambria Math" panose="02040503050406030204" pitchFamily="18" charset="0"/>
                                      </a:rPr>
                                      <m:t>𝑽</m:t>
                                    </m:r>
                                  </m:e>
                                  <m:sub>
                                    <m:r>
                                      <a:rPr lang="en-US" altLang="ko-KR" sz="1600" b="1" i="1" smtClean="0">
                                        <a:solidFill>
                                          <a:schemeClr val="accent2"/>
                                        </a:solidFill>
                                        <a:latin typeface="Cambria Math" panose="02040503050406030204" pitchFamily="18" charset="0"/>
                                      </a:rPr>
                                      <m:t>𝒎</m:t>
                                    </m:r>
                                  </m:sub>
                                </m:sSub>
                              </m:oMath>
                            </m:oMathPara>
                          </a14:m>
                          <a:endParaRPr lang="ko-KR" altLang="en-US" sz="1600" b="1" dirty="0">
                            <a:solidFill>
                              <a:srgbClr val="009999"/>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30917089"/>
                      </a:ext>
                    </a:extLst>
                  </a:tr>
                </a:tbl>
              </a:graphicData>
            </a:graphic>
          </p:graphicFrame>
        </mc:Choice>
        <mc:Fallback xmlns="">
          <p:graphicFrame>
            <p:nvGraphicFramePr>
              <p:cNvPr id="63" name="표 30">
                <a:extLst>
                  <a:ext uri="{FF2B5EF4-FFF2-40B4-BE49-F238E27FC236}">
                    <a16:creationId xmlns:a16="http://schemas.microsoft.com/office/drawing/2014/main" id="{2ED548C8-1FFA-42FD-BA92-457017FF167A}"/>
                  </a:ext>
                </a:extLst>
              </p:cNvPr>
              <p:cNvGraphicFramePr>
                <a:graphicFrameLocks noGrp="1"/>
              </p:cNvGraphicFramePr>
              <p:nvPr/>
            </p:nvGraphicFramePr>
            <p:xfrm>
              <a:off x="1573756" y="3370478"/>
              <a:ext cx="2840077" cy="335280"/>
            </p:xfrm>
            <a:graphic>
              <a:graphicData uri="http://schemas.openxmlformats.org/drawingml/2006/table">
                <a:tbl>
                  <a:tblPr firstRow="1" bandRow="1">
                    <a:tableStyleId>{5940675A-B579-460E-94D1-54222C63F5DA}</a:tableStyleId>
                  </a:tblPr>
                  <a:tblGrid>
                    <a:gridCol w="1887610">
                      <a:extLst>
                        <a:ext uri="{9D8B030D-6E8A-4147-A177-3AD203B41FA5}">
                          <a16:colId xmlns:a16="http://schemas.microsoft.com/office/drawing/2014/main" val="2024622980"/>
                        </a:ext>
                      </a:extLst>
                    </a:gridCol>
                    <a:gridCol w="952467">
                      <a:extLst>
                        <a:ext uri="{9D8B030D-6E8A-4147-A177-3AD203B41FA5}">
                          <a16:colId xmlns:a16="http://schemas.microsoft.com/office/drawing/2014/main" val="924210448"/>
                        </a:ext>
                      </a:extLst>
                    </a:gridCol>
                  </a:tblGrid>
                  <a:tr h="335280">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4"/>
                          <a:stretch>
                            <a:fillRect l="-323" t="-1786" r="-51290" b="-3571"/>
                          </a:stretch>
                        </a:blipFill>
                      </a:tcPr>
                    </a:tc>
                    <a:tc>
                      <a:txBody>
                        <a:bodyPr/>
                        <a:lstStyle/>
                        <a:p>
                          <a:endParaRPr lang="ko-K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blipFill>
                          <a:blip r:embed="rId4"/>
                          <a:stretch>
                            <a:fillRect l="-198089" t="-1786" r="-1274" b="-3571"/>
                          </a:stretch>
                        </a:blipFill>
                      </a:tcPr>
                    </a:tc>
                    <a:extLst>
                      <a:ext uri="{0D108BD9-81ED-4DB2-BD59-A6C34878D82A}">
                        <a16:rowId xmlns:a16="http://schemas.microsoft.com/office/drawing/2014/main" val="2530917089"/>
                      </a:ext>
                    </a:extLst>
                  </a:tr>
                </a:tbl>
              </a:graphicData>
            </a:graphic>
          </p:graphicFrame>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6F385EA4-B734-4D2D-AF37-77E134962474}"/>
                  </a:ext>
                </a:extLst>
              </p:cNvPr>
              <p:cNvSpPr txBox="1"/>
              <p:nvPr/>
            </p:nvSpPr>
            <p:spPr>
              <a:xfrm rot="18900000">
                <a:off x="3538731" y="2965014"/>
                <a:ext cx="3718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m:t>
                      </m:r>
                    </m:oMath>
                  </m:oMathPara>
                </a14:m>
                <a:endParaRPr lang="ko-KR" altLang="en-US" sz="2400"/>
              </a:p>
            </p:txBody>
          </p:sp>
        </mc:Choice>
        <mc:Fallback xmlns="">
          <p:sp>
            <p:nvSpPr>
              <p:cNvPr id="64" name="TextBox 63">
                <a:extLst>
                  <a:ext uri="{FF2B5EF4-FFF2-40B4-BE49-F238E27FC236}">
                    <a16:creationId xmlns:a16="http://schemas.microsoft.com/office/drawing/2014/main" id="{6F385EA4-B734-4D2D-AF37-77E134962474}"/>
                  </a:ext>
                </a:extLst>
              </p:cNvPr>
              <p:cNvSpPr txBox="1">
                <a:spLocks noRot="1" noChangeAspect="1" noMove="1" noResize="1" noEditPoints="1" noAdjustHandles="1" noChangeArrowheads="1" noChangeShapeType="1" noTextEdit="1"/>
              </p:cNvSpPr>
              <p:nvPr/>
            </p:nvSpPr>
            <p:spPr>
              <a:xfrm rot="18900000">
                <a:off x="3538731" y="2965014"/>
                <a:ext cx="371897" cy="369332"/>
              </a:xfrm>
              <a:prstGeom prst="rect">
                <a:avLst/>
              </a:prstGeom>
              <a:blipFill>
                <a:blip r:embed="rId5"/>
                <a:stretch>
                  <a:fillRect/>
                </a:stretch>
              </a:blipFill>
            </p:spPr>
            <p:txBody>
              <a:bodyPr/>
              <a:lstStyle/>
              <a:p>
                <a:r>
                  <a:rPr lang="ko-KR" altLang="en-US">
                    <a:noFill/>
                  </a:rPr>
                  <a:t> </a:t>
                </a:r>
              </a:p>
            </p:txBody>
          </p:sp>
        </mc:Fallback>
      </mc:AlternateContent>
      <p:sp>
        <p:nvSpPr>
          <p:cNvPr id="67" name="원호 66">
            <a:extLst>
              <a:ext uri="{FF2B5EF4-FFF2-40B4-BE49-F238E27FC236}">
                <a16:creationId xmlns:a16="http://schemas.microsoft.com/office/drawing/2014/main" id="{D0DDB3B7-577B-45FC-A838-E09415E6AFE2}"/>
              </a:ext>
            </a:extLst>
          </p:cNvPr>
          <p:cNvSpPr/>
          <p:nvPr/>
        </p:nvSpPr>
        <p:spPr>
          <a:xfrm>
            <a:off x="9164835" y="458509"/>
            <a:ext cx="934856" cy="369932"/>
          </a:xfrm>
          <a:prstGeom prst="arc">
            <a:avLst>
              <a:gd name="adj1" fmla="val 10793916"/>
              <a:gd name="adj2" fmla="val 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8" name="TextBox 67">
            <a:extLst>
              <a:ext uri="{FF2B5EF4-FFF2-40B4-BE49-F238E27FC236}">
                <a16:creationId xmlns:a16="http://schemas.microsoft.com/office/drawing/2014/main" id="{86A10289-18B0-44C0-BBEB-538ECA8EBAC0}"/>
              </a:ext>
            </a:extLst>
          </p:cNvPr>
          <p:cNvSpPr txBox="1"/>
          <p:nvPr/>
        </p:nvSpPr>
        <p:spPr>
          <a:xfrm>
            <a:off x="9275019" y="223917"/>
            <a:ext cx="721684" cy="400110"/>
          </a:xfrm>
          <a:prstGeom prst="rect">
            <a:avLst/>
          </a:prstGeom>
          <a:solidFill>
            <a:schemeClr val="bg1"/>
          </a:solidFill>
        </p:spPr>
        <p:txBody>
          <a:bodyPr wrap="square" rtlCol="0">
            <a:spAutoFit/>
          </a:bodyPr>
          <a:lstStyle/>
          <a:p>
            <a:pPr algn="ctr"/>
            <a:r>
              <a:rPr lang="ko-KR" altLang="en-US" sz="1000"/>
              <a:t>리밸런싱</a:t>
            </a:r>
            <a:endParaRPr lang="en-US" altLang="ko-KR" sz="1000"/>
          </a:p>
          <a:p>
            <a:pPr algn="ctr"/>
            <a:r>
              <a:rPr lang="ko-KR" altLang="en-US" sz="1000"/>
              <a:t>주기</a:t>
            </a:r>
            <a:endParaRPr lang="en-US" altLang="ko-KR" sz="1000"/>
          </a:p>
        </p:txBody>
      </p:sp>
      <p:grpSp>
        <p:nvGrpSpPr>
          <p:cNvPr id="69" name="그룹 68">
            <a:extLst>
              <a:ext uri="{FF2B5EF4-FFF2-40B4-BE49-F238E27FC236}">
                <a16:creationId xmlns:a16="http://schemas.microsoft.com/office/drawing/2014/main" id="{EBE852F2-00D9-4065-9863-DE09F53F6FF7}"/>
              </a:ext>
            </a:extLst>
          </p:cNvPr>
          <p:cNvGrpSpPr/>
          <p:nvPr/>
        </p:nvGrpSpPr>
        <p:grpSpPr>
          <a:xfrm>
            <a:off x="2520109" y="3828682"/>
            <a:ext cx="948661" cy="253672"/>
            <a:chOff x="9086141" y="5557193"/>
            <a:chExt cx="948661" cy="253672"/>
          </a:xfrm>
        </p:grpSpPr>
        <p:cxnSp>
          <p:nvCxnSpPr>
            <p:cNvPr id="70" name="직선 연결선 69">
              <a:extLst>
                <a:ext uri="{FF2B5EF4-FFF2-40B4-BE49-F238E27FC236}">
                  <a16:creationId xmlns:a16="http://schemas.microsoft.com/office/drawing/2014/main" id="{E9B1893C-EB78-416B-BCCC-104FD832FCF9}"/>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71" name="직선 연결선 70">
              <a:extLst>
                <a:ext uri="{FF2B5EF4-FFF2-40B4-BE49-F238E27FC236}">
                  <a16:creationId xmlns:a16="http://schemas.microsoft.com/office/drawing/2014/main" id="{9F52A181-97BD-4F45-A748-4A719FE2342D}"/>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graphicFrame>
            <p:nvGraphicFramePr>
              <p:cNvPr id="72" name="표 30">
                <a:extLst>
                  <a:ext uri="{FF2B5EF4-FFF2-40B4-BE49-F238E27FC236}">
                    <a16:creationId xmlns:a16="http://schemas.microsoft.com/office/drawing/2014/main" id="{AB844FF4-F09A-4946-9281-F8DF39A05949}"/>
                  </a:ext>
                </a:extLst>
              </p:cNvPr>
              <p:cNvGraphicFramePr>
                <a:graphicFrameLocks noGrp="1"/>
              </p:cNvGraphicFramePr>
              <p:nvPr/>
            </p:nvGraphicFramePr>
            <p:xfrm>
              <a:off x="3473701" y="2526622"/>
              <a:ext cx="2840077" cy="358331"/>
            </p:xfrm>
            <a:graphic>
              <a:graphicData uri="http://schemas.openxmlformats.org/drawingml/2006/table">
                <a:tbl>
                  <a:tblPr firstRow="1" bandRow="1">
                    <a:tableStyleId>{5940675A-B579-460E-94D1-54222C63F5DA}</a:tableStyleId>
                  </a:tblPr>
                  <a:tblGrid>
                    <a:gridCol w="1902030">
                      <a:extLst>
                        <a:ext uri="{9D8B030D-6E8A-4147-A177-3AD203B41FA5}">
                          <a16:colId xmlns:a16="http://schemas.microsoft.com/office/drawing/2014/main" val="2024622980"/>
                        </a:ext>
                      </a:extLst>
                    </a:gridCol>
                    <a:gridCol w="938047">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𝒋</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2"/>
                                        </a:solidFill>
                                        <a:latin typeface="Cambria Math" panose="02040503050406030204" pitchFamily="18" charset="0"/>
                                      </a:rPr>
                                    </m:ctrlPr>
                                  </m:sSubPr>
                                  <m:e>
                                    <m:r>
                                      <a:rPr lang="en-US" altLang="ko-KR" sz="1600" b="1" i="1" smtClean="0">
                                        <a:solidFill>
                                          <a:schemeClr val="accent2"/>
                                        </a:solidFill>
                                        <a:latin typeface="Cambria Math" panose="02040503050406030204" pitchFamily="18" charset="0"/>
                                      </a:rPr>
                                      <m:t>𝑽</m:t>
                                    </m:r>
                                  </m:e>
                                  <m:sub>
                                    <m:r>
                                      <a:rPr lang="en-US" altLang="ko-KR" sz="1600" b="1" i="1" smtClean="0">
                                        <a:solidFill>
                                          <a:schemeClr val="accent2"/>
                                        </a:solidFill>
                                        <a:latin typeface="Cambria Math" panose="02040503050406030204" pitchFamily="18" charset="0"/>
                                      </a:rPr>
                                      <m:t>𝒋</m:t>
                                    </m:r>
                                  </m:sub>
                                </m:sSub>
                              </m:oMath>
                            </m:oMathPara>
                          </a14:m>
                          <a:endParaRPr lang="ko-KR" altLang="en-US" sz="1600" b="1" dirty="0">
                            <a:solidFill>
                              <a:srgbClr val="009999"/>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30917089"/>
                      </a:ext>
                    </a:extLst>
                  </a:tr>
                </a:tbl>
              </a:graphicData>
            </a:graphic>
          </p:graphicFrame>
        </mc:Choice>
        <mc:Fallback xmlns="">
          <p:graphicFrame>
            <p:nvGraphicFramePr>
              <p:cNvPr id="72" name="표 30">
                <a:extLst>
                  <a:ext uri="{FF2B5EF4-FFF2-40B4-BE49-F238E27FC236}">
                    <a16:creationId xmlns:a16="http://schemas.microsoft.com/office/drawing/2014/main" id="{AB844FF4-F09A-4946-9281-F8DF39A05949}"/>
                  </a:ext>
                </a:extLst>
              </p:cNvPr>
              <p:cNvGraphicFramePr>
                <a:graphicFrameLocks noGrp="1"/>
              </p:cNvGraphicFramePr>
              <p:nvPr/>
            </p:nvGraphicFramePr>
            <p:xfrm>
              <a:off x="3473701" y="2526622"/>
              <a:ext cx="2840077" cy="358331"/>
            </p:xfrm>
            <a:graphic>
              <a:graphicData uri="http://schemas.openxmlformats.org/drawingml/2006/table">
                <a:tbl>
                  <a:tblPr firstRow="1" bandRow="1">
                    <a:tableStyleId>{5940675A-B579-460E-94D1-54222C63F5DA}</a:tableStyleId>
                  </a:tblPr>
                  <a:tblGrid>
                    <a:gridCol w="1902030">
                      <a:extLst>
                        <a:ext uri="{9D8B030D-6E8A-4147-A177-3AD203B41FA5}">
                          <a16:colId xmlns:a16="http://schemas.microsoft.com/office/drawing/2014/main" val="2024622980"/>
                        </a:ext>
                      </a:extLst>
                    </a:gridCol>
                    <a:gridCol w="938047">
                      <a:extLst>
                        <a:ext uri="{9D8B030D-6E8A-4147-A177-3AD203B41FA5}">
                          <a16:colId xmlns:a16="http://schemas.microsoft.com/office/drawing/2014/main" val="924210448"/>
                        </a:ext>
                      </a:extLst>
                    </a:gridCol>
                  </a:tblGrid>
                  <a:tr h="358331">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6"/>
                          <a:stretch>
                            <a:fillRect l="-319" t="-1667" r="-49840" b="-5000"/>
                          </a:stretch>
                        </a:blipFill>
                      </a:tcPr>
                    </a:tc>
                    <a:tc>
                      <a:txBody>
                        <a:bodyPr/>
                        <a:lstStyle/>
                        <a:p>
                          <a:endParaRPr lang="ko-K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blipFill>
                          <a:blip r:embed="rId6"/>
                          <a:stretch>
                            <a:fillRect l="-203896" t="-1667" r="-1299" b="-5000"/>
                          </a:stretch>
                        </a:blipFill>
                      </a:tcPr>
                    </a:tc>
                    <a:extLst>
                      <a:ext uri="{0D108BD9-81ED-4DB2-BD59-A6C34878D82A}">
                        <a16:rowId xmlns:a16="http://schemas.microsoft.com/office/drawing/2014/main" val="2530917089"/>
                      </a:ext>
                    </a:extLst>
                  </a:tr>
                </a:tbl>
              </a:graphicData>
            </a:graphic>
          </p:graphicFrame>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513FF5E0-7B74-4816-B1CA-24D50129A3CD}"/>
                  </a:ext>
                </a:extLst>
              </p:cNvPr>
              <p:cNvSpPr txBox="1"/>
              <p:nvPr/>
            </p:nvSpPr>
            <p:spPr>
              <a:xfrm rot="18900000">
                <a:off x="6235013" y="2068003"/>
                <a:ext cx="3718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m:t>
                      </m:r>
                    </m:oMath>
                  </m:oMathPara>
                </a14:m>
                <a:endParaRPr lang="ko-KR" altLang="en-US" sz="2400"/>
              </a:p>
            </p:txBody>
          </p:sp>
        </mc:Choice>
        <mc:Fallback xmlns="">
          <p:sp>
            <p:nvSpPr>
              <p:cNvPr id="73" name="TextBox 72">
                <a:extLst>
                  <a:ext uri="{FF2B5EF4-FFF2-40B4-BE49-F238E27FC236}">
                    <a16:creationId xmlns:a16="http://schemas.microsoft.com/office/drawing/2014/main" id="{513FF5E0-7B74-4816-B1CA-24D50129A3CD}"/>
                  </a:ext>
                </a:extLst>
              </p:cNvPr>
              <p:cNvSpPr txBox="1">
                <a:spLocks noRot="1" noChangeAspect="1" noMove="1" noResize="1" noEditPoints="1" noAdjustHandles="1" noChangeArrowheads="1" noChangeShapeType="1" noTextEdit="1"/>
              </p:cNvSpPr>
              <p:nvPr/>
            </p:nvSpPr>
            <p:spPr>
              <a:xfrm rot="18900000">
                <a:off x="6235013" y="2068003"/>
                <a:ext cx="371897" cy="369332"/>
              </a:xfrm>
              <a:prstGeom prst="rect">
                <a:avLst/>
              </a:prstGeom>
              <a:blipFill>
                <a:blip r:embed="rId7"/>
                <a:stretch>
                  <a:fillRect/>
                </a:stretch>
              </a:blipFill>
            </p:spPr>
            <p:txBody>
              <a:bodyPr/>
              <a:lstStyle/>
              <a:p>
                <a:r>
                  <a:rPr lang="ko-KR" altLang="en-US">
                    <a:noFill/>
                  </a:rPr>
                  <a:t> </a:t>
                </a:r>
              </a:p>
            </p:txBody>
          </p:sp>
        </mc:Fallback>
      </mc:AlternateContent>
      <p:sp>
        <p:nvSpPr>
          <p:cNvPr id="74" name="원호 73">
            <a:extLst>
              <a:ext uri="{FF2B5EF4-FFF2-40B4-BE49-F238E27FC236}">
                <a16:creationId xmlns:a16="http://schemas.microsoft.com/office/drawing/2014/main" id="{12F7C807-F392-49B7-BE7F-E93B35087C0E}"/>
              </a:ext>
            </a:extLst>
          </p:cNvPr>
          <p:cNvSpPr/>
          <p:nvPr/>
        </p:nvSpPr>
        <p:spPr>
          <a:xfrm>
            <a:off x="3473113" y="2373214"/>
            <a:ext cx="1897321" cy="290887"/>
          </a:xfrm>
          <a:prstGeom prst="arc">
            <a:avLst>
              <a:gd name="adj1" fmla="val 10793916"/>
              <a:gd name="adj2" fmla="val 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68ACEEA-1DFF-46F8-ADD6-0728F9AF9986}"/>
                  </a:ext>
                </a:extLst>
              </p:cNvPr>
              <p:cNvSpPr txBox="1"/>
              <p:nvPr/>
            </p:nvSpPr>
            <p:spPr>
              <a:xfrm>
                <a:off x="4048890" y="2115054"/>
                <a:ext cx="742511" cy="400110"/>
              </a:xfrm>
              <a:prstGeom prst="rect">
                <a:avLst/>
              </a:prstGeom>
              <a:solidFill>
                <a:schemeClr val="bg1"/>
              </a:solidFill>
            </p:spPr>
            <p:txBody>
              <a:bodyPr wrap="none" rtlCol="0">
                <a:spAutoFit/>
              </a:bodyPr>
              <a:lstStyle/>
              <a:p>
                <a:pPr algn="ctr"/>
                <a14:m>
                  <m:oMath xmlns:m="http://schemas.openxmlformats.org/officeDocument/2006/math">
                    <m:r>
                      <a:rPr lang="en-US" altLang="ko-KR" sz="1000" b="1" i="1" smtClean="0">
                        <a:solidFill>
                          <a:schemeClr val="tx1"/>
                        </a:solidFill>
                        <a:latin typeface="Cambria Math" panose="02040503050406030204" pitchFamily="18" charset="0"/>
                      </a:rPr>
                      <m:t>𝒋</m:t>
                    </m:r>
                  </m:oMath>
                </a14:m>
                <a:r>
                  <a:rPr lang="ko-KR" altLang="en-US" sz="1000">
                    <a:solidFill>
                      <a:schemeClr val="tx1"/>
                    </a:solidFill>
                  </a:rPr>
                  <a:t>번째</a:t>
                </a:r>
                <a:endParaRPr lang="en-US" altLang="ko-KR" sz="1000">
                  <a:solidFill>
                    <a:schemeClr val="tx1"/>
                  </a:solidFill>
                </a:endParaRPr>
              </a:p>
              <a:p>
                <a:pPr algn="ctr"/>
                <a:r>
                  <a:rPr lang="ko-KR" altLang="en-US" sz="1000">
                    <a:solidFill>
                      <a:schemeClr val="tx1"/>
                    </a:solidFill>
                  </a:rPr>
                  <a:t>학습 구간</a:t>
                </a:r>
                <a:endParaRPr lang="en-US" altLang="ko-KR" sz="1000">
                  <a:solidFill>
                    <a:schemeClr val="tx1"/>
                  </a:solidFill>
                </a:endParaRPr>
              </a:p>
            </p:txBody>
          </p:sp>
        </mc:Choice>
        <mc:Fallback xmlns="">
          <p:sp>
            <p:nvSpPr>
              <p:cNvPr id="75" name="TextBox 74">
                <a:extLst>
                  <a:ext uri="{FF2B5EF4-FFF2-40B4-BE49-F238E27FC236}">
                    <a16:creationId xmlns:a16="http://schemas.microsoft.com/office/drawing/2014/main" id="{D68ACEEA-1DFF-46F8-ADD6-0728F9AF9986}"/>
                  </a:ext>
                </a:extLst>
              </p:cNvPr>
              <p:cNvSpPr txBox="1">
                <a:spLocks noRot="1" noChangeAspect="1" noMove="1" noResize="1" noEditPoints="1" noAdjustHandles="1" noChangeArrowheads="1" noChangeShapeType="1" noTextEdit="1"/>
              </p:cNvSpPr>
              <p:nvPr/>
            </p:nvSpPr>
            <p:spPr>
              <a:xfrm>
                <a:off x="4048890" y="2115054"/>
                <a:ext cx="742511" cy="400110"/>
              </a:xfrm>
              <a:prstGeom prst="rect">
                <a:avLst/>
              </a:prstGeom>
              <a:blipFill>
                <a:blip r:embed="rId8"/>
                <a:stretch>
                  <a:fillRect b="-4545"/>
                </a:stretch>
              </a:blipFill>
            </p:spPr>
            <p:txBody>
              <a:bodyPr/>
              <a:lstStyle/>
              <a:p>
                <a:r>
                  <a:rPr lang="ko-KR" altLang="en-US">
                    <a:noFill/>
                  </a:rPr>
                  <a:t> </a:t>
                </a:r>
              </a:p>
            </p:txBody>
          </p:sp>
        </mc:Fallback>
      </mc:AlternateContent>
      <p:sp>
        <p:nvSpPr>
          <p:cNvPr id="76" name="원호 75">
            <a:extLst>
              <a:ext uri="{FF2B5EF4-FFF2-40B4-BE49-F238E27FC236}">
                <a16:creationId xmlns:a16="http://schemas.microsoft.com/office/drawing/2014/main" id="{568781A6-85CB-476A-907A-8049E9885FBB}"/>
              </a:ext>
            </a:extLst>
          </p:cNvPr>
          <p:cNvSpPr/>
          <p:nvPr/>
        </p:nvSpPr>
        <p:spPr>
          <a:xfrm>
            <a:off x="5375163" y="2391810"/>
            <a:ext cx="937749" cy="279843"/>
          </a:xfrm>
          <a:prstGeom prst="arc">
            <a:avLst>
              <a:gd name="adj1" fmla="val 10793916"/>
              <a:gd name="adj2" fmla="val 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007AE840-13B8-48E1-ACEF-A2EAFDC47538}"/>
                  </a:ext>
                </a:extLst>
              </p:cNvPr>
              <p:cNvSpPr txBox="1"/>
              <p:nvPr/>
            </p:nvSpPr>
            <p:spPr>
              <a:xfrm>
                <a:off x="5466908" y="2115333"/>
                <a:ext cx="742511" cy="400110"/>
              </a:xfrm>
              <a:prstGeom prst="rect">
                <a:avLst/>
              </a:prstGeom>
              <a:solidFill>
                <a:schemeClr val="bg1"/>
              </a:solidFill>
            </p:spPr>
            <p:txBody>
              <a:bodyPr wrap="none" rtlCol="0">
                <a:spAutoFit/>
              </a:bodyPr>
              <a:lstStyle/>
              <a:p>
                <a:pPr algn="ctr"/>
                <a14:m>
                  <m:oMath xmlns:m="http://schemas.openxmlformats.org/officeDocument/2006/math">
                    <m:r>
                      <a:rPr lang="en-US" altLang="ko-KR" sz="1000" b="1" i="1" smtClean="0">
                        <a:solidFill>
                          <a:schemeClr val="tx1"/>
                        </a:solidFill>
                        <a:latin typeface="Cambria Math" panose="02040503050406030204" pitchFamily="18" charset="0"/>
                      </a:rPr>
                      <m:t>𝒋</m:t>
                    </m:r>
                  </m:oMath>
                </a14:m>
                <a:r>
                  <a:rPr lang="ko-KR" altLang="en-US" sz="1000">
                    <a:solidFill>
                      <a:schemeClr val="tx1"/>
                    </a:solidFill>
                  </a:rPr>
                  <a:t>번째</a:t>
                </a:r>
                <a:br>
                  <a:rPr lang="en-US" altLang="ko-KR" sz="1000">
                    <a:solidFill>
                      <a:schemeClr val="tx1"/>
                    </a:solidFill>
                  </a:rPr>
                </a:br>
                <a:r>
                  <a:rPr lang="ko-KR" altLang="en-US" sz="1000">
                    <a:solidFill>
                      <a:schemeClr val="tx1"/>
                    </a:solidFill>
                  </a:rPr>
                  <a:t>검증 구간</a:t>
                </a:r>
                <a:endParaRPr lang="en-US" altLang="ko-KR" sz="1000">
                  <a:solidFill>
                    <a:schemeClr val="tx1"/>
                  </a:solidFill>
                </a:endParaRPr>
              </a:p>
            </p:txBody>
          </p:sp>
        </mc:Choice>
        <mc:Fallback xmlns="">
          <p:sp>
            <p:nvSpPr>
              <p:cNvPr id="77" name="TextBox 76">
                <a:extLst>
                  <a:ext uri="{FF2B5EF4-FFF2-40B4-BE49-F238E27FC236}">
                    <a16:creationId xmlns:a16="http://schemas.microsoft.com/office/drawing/2014/main" id="{007AE840-13B8-48E1-ACEF-A2EAFDC47538}"/>
                  </a:ext>
                </a:extLst>
              </p:cNvPr>
              <p:cNvSpPr txBox="1">
                <a:spLocks noRot="1" noChangeAspect="1" noMove="1" noResize="1" noEditPoints="1" noAdjustHandles="1" noChangeArrowheads="1" noChangeShapeType="1" noTextEdit="1"/>
              </p:cNvSpPr>
              <p:nvPr/>
            </p:nvSpPr>
            <p:spPr>
              <a:xfrm>
                <a:off x="5466908" y="2115333"/>
                <a:ext cx="742511" cy="400110"/>
              </a:xfrm>
              <a:prstGeom prst="rect">
                <a:avLst/>
              </a:prstGeom>
              <a:blipFill>
                <a:blip r:embed="rId9"/>
                <a:stretch>
                  <a:fillRect b="-606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78" name="표 30">
                <a:extLst>
                  <a:ext uri="{FF2B5EF4-FFF2-40B4-BE49-F238E27FC236}">
                    <a16:creationId xmlns:a16="http://schemas.microsoft.com/office/drawing/2014/main" id="{DB0441ED-480D-463A-828E-D5017AB14D1E}"/>
                  </a:ext>
                </a:extLst>
              </p:cNvPr>
              <p:cNvGraphicFramePr>
                <a:graphicFrameLocks noGrp="1"/>
              </p:cNvGraphicFramePr>
              <p:nvPr/>
            </p:nvGraphicFramePr>
            <p:xfrm>
              <a:off x="5361626" y="1650366"/>
              <a:ext cx="2849784" cy="335280"/>
            </p:xfrm>
            <a:graphic>
              <a:graphicData uri="http://schemas.openxmlformats.org/drawingml/2006/table">
                <a:tbl>
                  <a:tblPr firstRow="1" bandRow="1">
                    <a:tableStyleId>{5940675A-B579-460E-94D1-54222C63F5DA}</a:tableStyleId>
                  </a:tblPr>
                  <a:tblGrid>
                    <a:gridCol w="1900480">
                      <a:extLst>
                        <a:ext uri="{9D8B030D-6E8A-4147-A177-3AD203B41FA5}">
                          <a16:colId xmlns:a16="http://schemas.microsoft.com/office/drawing/2014/main" val="2024622980"/>
                        </a:ext>
                      </a:extLst>
                    </a:gridCol>
                    <a:gridCol w="949304">
                      <a:extLst>
                        <a:ext uri="{9D8B030D-6E8A-4147-A177-3AD203B41FA5}">
                          <a16:colId xmlns:a16="http://schemas.microsoft.com/office/drawing/2014/main" val="924210448"/>
                        </a:ext>
                      </a:extLst>
                    </a:gridCol>
                  </a:tblGrid>
                  <a:tr h="167352">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6"/>
                                        </a:solidFill>
                                        <a:latin typeface="Cambria Math" panose="02040503050406030204" pitchFamily="18" charset="0"/>
                                      </a:rPr>
                                    </m:ctrlPr>
                                  </m:sSubPr>
                                  <m:e>
                                    <m:r>
                                      <a:rPr lang="en-US" altLang="ko-KR" sz="1600" b="1" i="1" smtClean="0">
                                        <a:solidFill>
                                          <a:schemeClr val="accent6"/>
                                        </a:solidFill>
                                        <a:latin typeface="Cambria Math" panose="02040503050406030204" pitchFamily="18" charset="0"/>
                                      </a:rPr>
                                      <m:t>𝑻</m:t>
                                    </m:r>
                                  </m:e>
                                  <m:sub>
                                    <m:r>
                                      <a:rPr lang="en-US" altLang="ko-KR" sz="1600" b="1" i="1" smtClean="0">
                                        <a:solidFill>
                                          <a:schemeClr val="accent6"/>
                                        </a:solidFill>
                                        <a:latin typeface="Cambria Math" panose="02040503050406030204" pitchFamily="18" charset="0"/>
                                      </a:rPr>
                                      <m:t>𝟐</m:t>
                                    </m:r>
                                  </m:sub>
                                </m:sSub>
                              </m:oMath>
                            </m:oMathPara>
                          </a14:m>
                          <a:endParaRPr lang="ko-KR" altLang="en-US" sz="1600" b="1" dirty="0">
                            <a:solidFill>
                              <a:schemeClr val="tx1"/>
                            </a:solidFill>
                          </a:endParaRP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smtClean="0">
                                        <a:solidFill>
                                          <a:schemeClr val="accent2"/>
                                        </a:solidFill>
                                        <a:latin typeface="Cambria Math" panose="02040503050406030204" pitchFamily="18" charset="0"/>
                                      </a:rPr>
                                    </m:ctrlPr>
                                  </m:sSubPr>
                                  <m:e>
                                    <m:r>
                                      <a:rPr lang="en-US" altLang="ko-KR" sz="1600" b="1" i="1" smtClean="0">
                                        <a:solidFill>
                                          <a:schemeClr val="accent2"/>
                                        </a:solidFill>
                                        <a:latin typeface="Cambria Math" panose="02040503050406030204" pitchFamily="18" charset="0"/>
                                      </a:rPr>
                                      <m:t>𝑽</m:t>
                                    </m:r>
                                  </m:e>
                                  <m:sub>
                                    <m:r>
                                      <a:rPr lang="en-US" altLang="ko-KR" sz="1600" b="1" i="1" smtClean="0">
                                        <a:solidFill>
                                          <a:schemeClr val="accent2"/>
                                        </a:solidFill>
                                        <a:latin typeface="Cambria Math" panose="02040503050406030204" pitchFamily="18" charset="0"/>
                                      </a:rPr>
                                      <m:t>𝟐</m:t>
                                    </m:r>
                                  </m:sub>
                                </m:sSub>
                              </m:oMath>
                            </m:oMathPara>
                          </a14:m>
                          <a:endParaRPr lang="ko-KR" altLang="en-US" sz="1600" b="1" dirty="0">
                            <a:solidFill>
                              <a:srgbClr val="009999"/>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30917089"/>
                      </a:ext>
                    </a:extLst>
                  </a:tr>
                </a:tbl>
              </a:graphicData>
            </a:graphic>
          </p:graphicFrame>
        </mc:Choice>
        <mc:Fallback xmlns="">
          <p:graphicFrame>
            <p:nvGraphicFramePr>
              <p:cNvPr id="78" name="표 30">
                <a:extLst>
                  <a:ext uri="{FF2B5EF4-FFF2-40B4-BE49-F238E27FC236}">
                    <a16:creationId xmlns:a16="http://schemas.microsoft.com/office/drawing/2014/main" id="{DB0441ED-480D-463A-828E-D5017AB14D1E}"/>
                  </a:ext>
                </a:extLst>
              </p:cNvPr>
              <p:cNvGraphicFramePr>
                <a:graphicFrameLocks noGrp="1"/>
              </p:cNvGraphicFramePr>
              <p:nvPr/>
            </p:nvGraphicFramePr>
            <p:xfrm>
              <a:off x="5361626" y="1650366"/>
              <a:ext cx="2849784" cy="335280"/>
            </p:xfrm>
            <a:graphic>
              <a:graphicData uri="http://schemas.openxmlformats.org/drawingml/2006/table">
                <a:tbl>
                  <a:tblPr firstRow="1" bandRow="1">
                    <a:tableStyleId>{5940675A-B579-460E-94D1-54222C63F5DA}</a:tableStyleId>
                  </a:tblPr>
                  <a:tblGrid>
                    <a:gridCol w="1900480">
                      <a:extLst>
                        <a:ext uri="{9D8B030D-6E8A-4147-A177-3AD203B41FA5}">
                          <a16:colId xmlns:a16="http://schemas.microsoft.com/office/drawing/2014/main" val="2024622980"/>
                        </a:ext>
                      </a:extLst>
                    </a:gridCol>
                    <a:gridCol w="949304">
                      <a:extLst>
                        <a:ext uri="{9D8B030D-6E8A-4147-A177-3AD203B41FA5}">
                          <a16:colId xmlns:a16="http://schemas.microsoft.com/office/drawing/2014/main" val="924210448"/>
                        </a:ext>
                      </a:extLst>
                    </a:gridCol>
                  </a:tblGrid>
                  <a:tr h="335280">
                    <a:tc>
                      <a:txBody>
                        <a:bodyPr/>
                        <a:lstStyle/>
                        <a:p>
                          <a:endParaRPr lang="ko-KR"/>
                        </a:p>
                      </a:txBody>
                      <a:tcPr>
                        <a:lnL w="12700" cap="flat" cmpd="sng" algn="ctr">
                          <a:solidFill>
                            <a:schemeClr val="accent6"/>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blipFill>
                          <a:blip r:embed="rId10"/>
                          <a:stretch>
                            <a:fillRect l="-319" t="-1786" r="-50479" b="-3571"/>
                          </a:stretch>
                        </a:blipFill>
                      </a:tcPr>
                    </a:tc>
                    <a:tc>
                      <a:txBody>
                        <a:bodyPr/>
                        <a:lstStyle/>
                        <a:p>
                          <a:endParaRPr lang="ko-K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blipFill>
                          <a:blip r:embed="rId10"/>
                          <a:stretch>
                            <a:fillRect l="-201282" t="-1786" r="-1282" b="-3571"/>
                          </a:stretch>
                        </a:blipFill>
                      </a:tcPr>
                    </a:tc>
                    <a:extLst>
                      <a:ext uri="{0D108BD9-81ED-4DB2-BD59-A6C34878D82A}">
                        <a16:rowId xmlns:a16="http://schemas.microsoft.com/office/drawing/2014/main" val="2530917089"/>
                      </a:ext>
                    </a:extLst>
                  </a:tr>
                </a:tbl>
              </a:graphicData>
            </a:graphic>
          </p:graphicFrame>
        </mc:Fallback>
      </mc:AlternateContent>
      <p:grpSp>
        <p:nvGrpSpPr>
          <p:cNvPr id="79" name="그룹 78">
            <a:extLst>
              <a:ext uri="{FF2B5EF4-FFF2-40B4-BE49-F238E27FC236}">
                <a16:creationId xmlns:a16="http://schemas.microsoft.com/office/drawing/2014/main" id="{3AAE5A1A-83BE-49B6-80E6-9A09D115E21D}"/>
              </a:ext>
            </a:extLst>
          </p:cNvPr>
          <p:cNvGrpSpPr/>
          <p:nvPr/>
        </p:nvGrpSpPr>
        <p:grpSpPr>
          <a:xfrm>
            <a:off x="1569991" y="3828682"/>
            <a:ext cx="948661" cy="253672"/>
            <a:chOff x="9086141" y="5557193"/>
            <a:chExt cx="948661" cy="253672"/>
          </a:xfrm>
        </p:grpSpPr>
        <p:cxnSp>
          <p:nvCxnSpPr>
            <p:cNvPr id="80" name="직선 연결선 79">
              <a:extLst>
                <a:ext uri="{FF2B5EF4-FFF2-40B4-BE49-F238E27FC236}">
                  <a16:creationId xmlns:a16="http://schemas.microsoft.com/office/drawing/2014/main" id="{91C02972-3876-425F-B2A3-025CFF3543CD}"/>
                </a:ext>
              </a:extLst>
            </p:cNvPr>
            <p:cNvCxnSpPr>
              <a:cxnSpLocks/>
            </p:cNvCxnSpPr>
            <p:nvPr/>
          </p:nvCxnSpPr>
          <p:spPr>
            <a:xfrm>
              <a:off x="10034802" y="5557193"/>
              <a:ext cx="0" cy="253672"/>
            </a:xfrm>
            <a:prstGeom prst="line">
              <a:avLst/>
            </a:prstGeom>
            <a:ln w="19050"/>
          </p:spPr>
          <p:style>
            <a:lnRef idx="1">
              <a:schemeClr val="dk1"/>
            </a:lnRef>
            <a:fillRef idx="0">
              <a:schemeClr val="dk1"/>
            </a:fillRef>
            <a:effectRef idx="0">
              <a:schemeClr val="dk1"/>
            </a:effectRef>
            <a:fontRef idx="minor">
              <a:schemeClr val="tx1"/>
            </a:fontRef>
          </p:style>
        </p:cxnSp>
        <p:cxnSp>
          <p:nvCxnSpPr>
            <p:cNvPr id="81" name="직선 연결선 80">
              <a:extLst>
                <a:ext uri="{FF2B5EF4-FFF2-40B4-BE49-F238E27FC236}">
                  <a16:creationId xmlns:a16="http://schemas.microsoft.com/office/drawing/2014/main" id="{D2A4FF24-C78A-49C5-A534-A19CBB4268B3}"/>
                </a:ext>
              </a:extLst>
            </p:cNvPr>
            <p:cNvCxnSpPr>
              <a:cxnSpLocks/>
            </p:cNvCxnSpPr>
            <p:nvPr/>
          </p:nvCxnSpPr>
          <p:spPr>
            <a:xfrm>
              <a:off x="9086141" y="5557193"/>
              <a:ext cx="0" cy="253672"/>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graphicFrame>
            <p:nvGraphicFramePr>
              <p:cNvPr id="85" name="표 30">
                <a:extLst>
                  <a:ext uri="{FF2B5EF4-FFF2-40B4-BE49-F238E27FC236}">
                    <a16:creationId xmlns:a16="http://schemas.microsoft.com/office/drawing/2014/main" id="{205F6FBE-4761-45AD-A9C8-D48C7B09BB87}"/>
                  </a:ext>
                </a:extLst>
              </p:cNvPr>
              <p:cNvGraphicFramePr>
                <a:graphicFrameLocks noGrp="1"/>
              </p:cNvGraphicFramePr>
              <p:nvPr>
                <p:extLst>
                  <p:ext uri="{D42A27DB-BD31-4B8C-83A1-F6EECF244321}">
                    <p14:modId xmlns:p14="http://schemas.microsoft.com/office/powerpoint/2010/main" val="1653592269"/>
                  </p:ext>
                </p:extLst>
              </p:nvPr>
            </p:nvGraphicFramePr>
            <p:xfrm>
              <a:off x="956685" y="4638185"/>
              <a:ext cx="1204411" cy="1588142"/>
            </p:xfrm>
            <a:graphic>
              <a:graphicData uri="http://schemas.openxmlformats.org/drawingml/2006/table">
                <a:tbl>
                  <a:tblPr firstRow="1" bandRow="1">
                    <a:tableStyleId>{5940675A-B579-460E-94D1-54222C63F5DA}</a:tableStyleId>
                  </a:tblPr>
                  <a:tblGrid>
                    <a:gridCol w="1204411">
                      <a:extLst>
                        <a:ext uri="{9D8B030D-6E8A-4147-A177-3AD203B41FA5}">
                          <a16:colId xmlns:a16="http://schemas.microsoft.com/office/drawing/2014/main" val="4249578097"/>
                        </a:ext>
                      </a:extLst>
                    </a:gridCol>
                  </a:tblGrid>
                  <a:tr h="43636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1">
                              <a:solidFill>
                                <a:schemeClr val="accent1"/>
                              </a:solidFill>
                            </a:rPr>
                            <a:t>학습변수</a:t>
                          </a:r>
                          <a:r>
                            <a:rPr lang="en-US" altLang="ko-KR" sz="1200" b="1">
                              <a:solidFill>
                                <a:schemeClr val="accent1"/>
                              </a:solidFill>
                            </a:rPr>
                            <a:t> </a:t>
                          </a:r>
                          <a14:m>
                            <m:oMath xmlns:m="http://schemas.openxmlformats.org/officeDocument/2006/math">
                              <m:sSub>
                                <m:sSubPr>
                                  <m:ctrlPr>
                                    <a:rPr lang="en-US" altLang="ko-KR" sz="1200" b="0" i="1" smtClean="0">
                                      <a:solidFill>
                                        <a:schemeClr val="accent1"/>
                                      </a:solidFill>
                                      <a:latin typeface="Cambria Math" panose="02040503050406030204" pitchFamily="18" charset="0"/>
                                    </a:rPr>
                                  </m:ctrlPr>
                                </m:sSubPr>
                                <m:e>
                                  <m:r>
                                    <a:rPr lang="en-US" altLang="ko-KR" sz="1200" b="0" i="1" smtClean="0">
                                      <a:solidFill>
                                        <a:schemeClr val="accent1"/>
                                      </a:solidFill>
                                      <a:latin typeface="Cambria Math" panose="02040503050406030204" pitchFamily="18" charset="0"/>
                                    </a:rPr>
                                    <m:t>𝑃</m:t>
                                  </m:r>
                                </m:e>
                                <m:sub>
                                  <m:r>
                                    <a:rPr lang="en-US" altLang="ko-KR" sz="1200" b="0" i="1" smtClean="0">
                                      <a:solidFill>
                                        <a:schemeClr val="accent1"/>
                                      </a:solidFill>
                                      <a:latin typeface="Cambria Math" panose="02040503050406030204" pitchFamily="18" charset="0"/>
                                    </a:rPr>
                                    <m:t>1</m:t>
                                  </m:r>
                                </m:sub>
                              </m:sSub>
                            </m:oMath>
                          </a14:m>
                          <a:endParaRPr lang="ko-KR" altLang="en-US" sz="1200" b="1">
                            <a:solidFill>
                              <a:schemeClr val="accent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40974690"/>
                      </a:ext>
                    </a:extLst>
                  </a:tr>
                  <a:tr h="7154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2400" b="1" i="1" smtClean="0">
                                    <a:solidFill>
                                      <a:schemeClr val="tx1"/>
                                    </a:solidFill>
                                    <a:latin typeface="Cambria Math" panose="02040503050406030204" pitchFamily="18" charset="0"/>
                                  </a:rPr>
                                  <m:t>⋮</m:t>
                                </m:r>
                              </m:oMath>
                            </m:oMathPara>
                          </a14:m>
                          <a:endParaRPr lang="ko-KR" altLang="en-US" sz="2400" b="1">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39044501"/>
                      </a:ext>
                    </a:extLst>
                  </a:tr>
                  <a:tr h="43636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1">
                              <a:solidFill>
                                <a:schemeClr val="accent6"/>
                              </a:solidFill>
                            </a:rPr>
                            <a:t>학습변수 </a:t>
                          </a:r>
                          <a14:m>
                            <m:oMath xmlns:m="http://schemas.openxmlformats.org/officeDocument/2006/math">
                              <m:sSub>
                                <m:sSubPr>
                                  <m:ctrlPr>
                                    <a:rPr lang="en-US" altLang="ko-KR" sz="1200" b="0" i="1" smtClean="0">
                                      <a:solidFill>
                                        <a:schemeClr val="accent6"/>
                                      </a:solidFill>
                                      <a:latin typeface="Cambria Math" panose="02040503050406030204" pitchFamily="18" charset="0"/>
                                    </a:rPr>
                                  </m:ctrlPr>
                                </m:sSubPr>
                                <m:e>
                                  <m:r>
                                    <a:rPr lang="en-US" altLang="ko-KR" sz="1200" b="0" i="1" smtClean="0">
                                      <a:solidFill>
                                        <a:schemeClr val="accent6"/>
                                      </a:solidFill>
                                      <a:latin typeface="Cambria Math" panose="02040503050406030204" pitchFamily="18" charset="0"/>
                                    </a:rPr>
                                    <m:t>𝑃</m:t>
                                  </m:r>
                                </m:e>
                                <m:sub>
                                  <m:r>
                                    <a:rPr lang="en-US" altLang="ko-KR" sz="1200" b="0" i="1" smtClean="0">
                                      <a:solidFill>
                                        <a:schemeClr val="accent6"/>
                                      </a:solidFill>
                                      <a:latin typeface="Cambria Math" panose="02040503050406030204" pitchFamily="18" charset="0"/>
                                    </a:rPr>
                                    <m:t>𝑛</m:t>
                                  </m:r>
                                </m:sub>
                              </m:sSub>
                            </m:oMath>
                          </a14:m>
                          <a:endParaRPr lang="ko-KR" altLang="en-US" sz="1200" b="1">
                            <a:solidFill>
                              <a:schemeClr val="accent6"/>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30917089"/>
                      </a:ext>
                    </a:extLst>
                  </a:tr>
                </a:tbl>
              </a:graphicData>
            </a:graphic>
          </p:graphicFrame>
        </mc:Choice>
        <mc:Fallback xmlns="">
          <p:graphicFrame>
            <p:nvGraphicFramePr>
              <p:cNvPr id="85" name="표 30">
                <a:extLst>
                  <a:ext uri="{FF2B5EF4-FFF2-40B4-BE49-F238E27FC236}">
                    <a16:creationId xmlns:a16="http://schemas.microsoft.com/office/drawing/2014/main" id="{205F6FBE-4761-45AD-A9C8-D48C7B09BB87}"/>
                  </a:ext>
                </a:extLst>
              </p:cNvPr>
              <p:cNvGraphicFramePr>
                <a:graphicFrameLocks noGrp="1"/>
              </p:cNvGraphicFramePr>
              <p:nvPr>
                <p:extLst>
                  <p:ext uri="{D42A27DB-BD31-4B8C-83A1-F6EECF244321}">
                    <p14:modId xmlns:p14="http://schemas.microsoft.com/office/powerpoint/2010/main" val="1653592269"/>
                  </p:ext>
                </p:extLst>
              </p:nvPr>
            </p:nvGraphicFramePr>
            <p:xfrm>
              <a:off x="956685" y="4638185"/>
              <a:ext cx="1204411" cy="1588142"/>
            </p:xfrm>
            <a:graphic>
              <a:graphicData uri="http://schemas.openxmlformats.org/drawingml/2006/table">
                <a:tbl>
                  <a:tblPr firstRow="1" bandRow="1">
                    <a:tableStyleId>{5940675A-B579-460E-94D1-54222C63F5DA}</a:tableStyleId>
                  </a:tblPr>
                  <a:tblGrid>
                    <a:gridCol w="1204411">
                      <a:extLst>
                        <a:ext uri="{9D8B030D-6E8A-4147-A177-3AD203B41FA5}">
                          <a16:colId xmlns:a16="http://schemas.microsoft.com/office/drawing/2014/main" val="4249578097"/>
                        </a:ext>
                      </a:extLst>
                    </a:gridCol>
                  </a:tblGrid>
                  <a:tr h="436361">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b="-263889"/>
                          </a:stretch>
                        </a:blipFill>
                      </a:tcPr>
                    </a:tc>
                    <a:extLst>
                      <a:ext uri="{0D108BD9-81ED-4DB2-BD59-A6C34878D82A}">
                        <a16:rowId xmlns:a16="http://schemas.microsoft.com/office/drawing/2014/main" val="1440974690"/>
                      </a:ext>
                    </a:extLst>
                  </a:tr>
                  <a:tr h="715420">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t="-61017" b="-61017"/>
                          </a:stretch>
                        </a:blipFill>
                      </a:tcPr>
                    </a:tc>
                    <a:extLst>
                      <a:ext uri="{0D108BD9-81ED-4DB2-BD59-A6C34878D82A}">
                        <a16:rowId xmlns:a16="http://schemas.microsoft.com/office/drawing/2014/main" val="4239044501"/>
                      </a:ext>
                    </a:extLst>
                  </a:tr>
                  <a:tr h="436361">
                    <a:tc>
                      <a:txBody>
                        <a:bodyPr/>
                        <a:lstStyle/>
                        <a:p>
                          <a:endParaRPr lang="ko-K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t="-263889"/>
                          </a:stretch>
                        </a:blipFill>
                      </a:tcPr>
                    </a:tc>
                    <a:extLst>
                      <a:ext uri="{0D108BD9-81ED-4DB2-BD59-A6C34878D82A}">
                        <a16:rowId xmlns:a16="http://schemas.microsoft.com/office/drawing/2014/main" val="2530917089"/>
                      </a:ext>
                    </a:extLst>
                  </a:tr>
                </a:tbl>
              </a:graphicData>
            </a:graphic>
          </p:graphicFrame>
        </mc:Fallback>
      </mc:AlternateContent>
      <p:graphicFrame>
        <p:nvGraphicFramePr>
          <p:cNvPr id="11" name="표 10">
            <a:extLst>
              <a:ext uri="{FF2B5EF4-FFF2-40B4-BE49-F238E27FC236}">
                <a16:creationId xmlns:a16="http://schemas.microsoft.com/office/drawing/2014/main" id="{B1E5C867-7FE0-46D0-8D25-3B9CDE823BBC}"/>
              </a:ext>
            </a:extLst>
          </p:cNvPr>
          <p:cNvGraphicFramePr>
            <a:graphicFrameLocks noGrp="1"/>
          </p:cNvGraphicFramePr>
          <p:nvPr>
            <p:extLst>
              <p:ext uri="{D42A27DB-BD31-4B8C-83A1-F6EECF244321}">
                <p14:modId xmlns:p14="http://schemas.microsoft.com/office/powerpoint/2010/main" val="1431812829"/>
              </p:ext>
            </p:extLst>
          </p:nvPr>
        </p:nvGraphicFramePr>
        <p:xfrm>
          <a:off x="2161096" y="4638185"/>
          <a:ext cx="2455796" cy="518160"/>
        </p:xfrm>
        <a:graphic>
          <a:graphicData uri="http://schemas.openxmlformats.org/drawingml/2006/table">
            <a:tbl>
              <a:tblPr firstRow="1" bandRow="1">
                <a:tableStyleId>{D7AC3CCA-C797-4891-BE02-D94E43425B78}</a:tableStyleId>
              </a:tblPr>
              <a:tblGrid>
                <a:gridCol w="613949">
                  <a:extLst>
                    <a:ext uri="{9D8B030D-6E8A-4147-A177-3AD203B41FA5}">
                      <a16:colId xmlns:a16="http://schemas.microsoft.com/office/drawing/2014/main" val="1147769233"/>
                    </a:ext>
                  </a:extLst>
                </a:gridCol>
                <a:gridCol w="613949">
                  <a:extLst>
                    <a:ext uri="{9D8B030D-6E8A-4147-A177-3AD203B41FA5}">
                      <a16:colId xmlns:a16="http://schemas.microsoft.com/office/drawing/2014/main" val="2075614638"/>
                    </a:ext>
                  </a:extLst>
                </a:gridCol>
                <a:gridCol w="613949">
                  <a:extLst>
                    <a:ext uri="{9D8B030D-6E8A-4147-A177-3AD203B41FA5}">
                      <a16:colId xmlns:a16="http://schemas.microsoft.com/office/drawing/2014/main" val="2220220291"/>
                    </a:ext>
                  </a:extLst>
                </a:gridCol>
                <a:gridCol w="613949">
                  <a:extLst>
                    <a:ext uri="{9D8B030D-6E8A-4147-A177-3AD203B41FA5}">
                      <a16:colId xmlns:a16="http://schemas.microsoft.com/office/drawing/2014/main" val="3111505704"/>
                    </a:ext>
                  </a:extLst>
                </a:gridCol>
              </a:tblGrid>
              <a:tr h="134365">
                <a:tc>
                  <a:txBody>
                    <a:bodyPr/>
                    <a:lstStyle/>
                    <a:p>
                      <a:pPr algn="ctr" latinLnBrk="1"/>
                      <a:r>
                        <a:rPr lang="ko-KR" altLang="en-US" sz="11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b="0" dirty="0">
                          <a:latin typeface="+mj-ea"/>
                          <a:ea typeface="+mj-ea"/>
                        </a:rPr>
                        <a:t>HMM</a:t>
                      </a:r>
                      <a:endParaRPr lang="ko-KR" altLang="en-US" sz="1100" b="0" dirty="0">
                        <a:latin typeface="+mj-ea"/>
                        <a:ea typeface="+mj-ea"/>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100" b="0" dirty="0">
                          <a:latin typeface="+mj-ea"/>
                          <a:ea typeface="+mj-ea"/>
                        </a:rPr>
                        <a:t>네이버</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100" b="0" dirty="0">
                          <a:latin typeface="+mj-ea"/>
                          <a:ea typeface="+mj-ea"/>
                        </a:rPr>
                        <a:t>카카오</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3212811730"/>
                  </a:ext>
                </a:extLst>
              </a:tr>
              <a:tr h="0">
                <a:tc>
                  <a:txBody>
                    <a:bodyPr/>
                    <a:lstStyle/>
                    <a:p>
                      <a:pPr algn="ctr" latinLnBrk="1"/>
                      <a:r>
                        <a:rPr lang="ko-KR" altLang="en-US" sz="11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100" b="0" dirty="0">
                          <a:latin typeface="+mj-ea"/>
                          <a:ea typeface="+mj-ea"/>
                        </a:rPr>
                        <a:t>25%</a:t>
                      </a:r>
                      <a:endParaRPr lang="ko-KR" altLang="en-US" sz="11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dirty="0">
                          <a:latin typeface="+mj-ea"/>
                          <a:ea typeface="+mj-ea"/>
                        </a:rPr>
                        <a:t>40%</a:t>
                      </a:r>
                      <a:endParaRPr lang="ko-KR" altLang="en-US" sz="11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dirty="0">
                          <a:latin typeface="+mj-ea"/>
                          <a:ea typeface="+mj-ea"/>
                        </a:rPr>
                        <a:t>35%</a:t>
                      </a:r>
                      <a:endParaRPr lang="ko-KR" altLang="en-US" sz="11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2625098398"/>
                  </a:ext>
                </a:extLst>
              </a:tr>
            </a:tbl>
          </a:graphicData>
        </a:graphic>
      </p:graphicFrame>
      <p:graphicFrame>
        <p:nvGraphicFramePr>
          <p:cNvPr id="88" name="표 87">
            <a:extLst>
              <a:ext uri="{FF2B5EF4-FFF2-40B4-BE49-F238E27FC236}">
                <a16:creationId xmlns:a16="http://schemas.microsoft.com/office/drawing/2014/main" id="{5A19044F-A5BB-4ED2-A11E-CFFD37B459AB}"/>
              </a:ext>
            </a:extLst>
          </p:cNvPr>
          <p:cNvGraphicFramePr>
            <a:graphicFrameLocks noGrp="1"/>
          </p:cNvGraphicFramePr>
          <p:nvPr>
            <p:extLst>
              <p:ext uri="{D42A27DB-BD31-4B8C-83A1-F6EECF244321}">
                <p14:modId xmlns:p14="http://schemas.microsoft.com/office/powerpoint/2010/main" val="1773708171"/>
              </p:ext>
            </p:extLst>
          </p:nvPr>
        </p:nvGraphicFramePr>
        <p:xfrm>
          <a:off x="2161096" y="5708167"/>
          <a:ext cx="2455796" cy="518160"/>
        </p:xfrm>
        <a:graphic>
          <a:graphicData uri="http://schemas.openxmlformats.org/drawingml/2006/table">
            <a:tbl>
              <a:tblPr firstRow="1" bandRow="1">
                <a:tableStyleId>{D7AC3CCA-C797-4891-BE02-D94E43425B78}</a:tableStyleId>
              </a:tblPr>
              <a:tblGrid>
                <a:gridCol w="613949">
                  <a:extLst>
                    <a:ext uri="{9D8B030D-6E8A-4147-A177-3AD203B41FA5}">
                      <a16:colId xmlns:a16="http://schemas.microsoft.com/office/drawing/2014/main" val="1147769233"/>
                    </a:ext>
                  </a:extLst>
                </a:gridCol>
                <a:gridCol w="613949">
                  <a:extLst>
                    <a:ext uri="{9D8B030D-6E8A-4147-A177-3AD203B41FA5}">
                      <a16:colId xmlns:a16="http://schemas.microsoft.com/office/drawing/2014/main" val="2075614638"/>
                    </a:ext>
                  </a:extLst>
                </a:gridCol>
                <a:gridCol w="613949">
                  <a:extLst>
                    <a:ext uri="{9D8B030D-6E8A-4147-A177-3AD203B41FA5}">
                      <a16:colId xmlns:a16="http://schemas.microsoft.com/office/drawing/2014/main" val="2220220291"/>
                    </a:ext>
                  </a:extLst>
                </a:gridCol>
                <a:gridCol w="613949">
                  <a:extLst>
                    <a:ext uri="{9D8B030D-6E8A-4147-A177-3AD203B41FA5}">
                      <a16:colId xmlns:a16="http://schemas.microsoft.com/office/drawing/2014/main" val="3111505704"/>
                    </a:ext>
                  </a:extLst>
                </a:gridCol>
              </a:tblGrid>
              <a:tr h="134365">
                <a:tc>
                  <a:txBody>
                    <a:bodyPr/>
                    <a:lstStyle/>
                    <a:p>
                      <a:pPr algn="ctr" latinLnBrk="1"/>
                      <a:r>
                        <a:rPr lang="ko-KR" altLang="en-US" sz="11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00" b="0">
                          <a:latin typeface="+mj-ea"/>
                          <a:ea typeface="+mj-ea"/>
                        </a:rPr>
                        <a:t>네이버</a:t>
                      </a:r>
                      <a:endParaRPr lang="ko-KR" altLang="en-US" sz="1100" b="0" dirty="0">
                        <a:latin typeface="+mj-ea"/>
                        <a:ea typeface="+mj-ea"/>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100" b="0">
                          <a:latin typeface="+mj-ea"/>
                          <a:ea typeface="+mj-ea"/>
                        </a:rPr>
                        <a:t>카카오</a:t>
                      </a:r>
                      <a:endParaRPr lang="ko-KR" altLang="en-US" sz="1100" b="0" dirty="0">
                        <a:latin typeface="+mj-ea"/>
                        <a:ea typeface="+mj-ea"/>
                      </a:endParaRP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100" b="0">
                          <a:latin typeface="+mj-ea"/>
                          <a:ea typeface="+mj-ea"/>
                        </a:rPr>
                        <a:t>신세계</a:t>
                      </a:r>
                      <a:endParaRPr lang="ko-KR" altLang="en-US" sz="1100" b="0" dirty="0">
                        <a:latin typeface="+mj-ea"/>
                        <a:ea typeface="+mj-ea"/>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3212811730"/>
                  </a:ext>
                </a:extLst>
              </a:tr>
              <a:tr h="0">
                <a:tc>
                  <a:txBody>
                    <a:bodyPr/>
                    <a:lstStyle/>
                    <a:p>
                      <a:pPr algn="ctr" latinLnBrk="1"/>
                      <a:r>
                        <a:rPr lang="ko-KR" altLang="en-US" sz="11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100" b="0">
                          <a:latin typeface="+mj-ea"/>
                          <a:ea typeface="+mj-ea"/>
                        </a:rPr>
                        <a:t>30%</a:t>
                      </a:r>
                      <a:endParaRPr lang="ko-KR" altLang="en-US" sz="11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a:latin typeface="+mj-ea"/>
                          <a:ea typeface="+mj-ea"/>
                        </a:rPr>
                        <a:t>35%</a:t>
                      </a:r>
                      <a:endParaRPr lang="ko-KR" altLang="en-US" sz="11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a:latin typeface="+mj-ea"/>
                          <a:ea typeface="+mj-ea"/>
                        </a:rPr>
                        <a:t>35%</a:t>
                      </a:r>
                      <a:endParaRPr lang="ko-KR" altLang="en-US" sz="11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2625098398"/>
                  </a:ext>
                </a:extLst>
              </a:tr>
            </a:tbl>
          </a:graphicData>
        </a:graphic>
      </p:graphicFrame>
      <p:graphicFrame>
        <p:nvGraphicFramePr>
          <p:cNvPr id="82" name="표 81">
            <a:extLst>
              <a:ext uri="{FF2B5EF4-FFF2-40B4-BE49-F238E27FC236}">
                <a16:creationId xmlns:a16="http://schemas.microsoft.com/office/drawing/2014/main" id="{82EC9558-2C22-4724-8AC9-651928EF3B87}"/>
              </a:ext>
            </a:extLst>
          </p:cNvPr>
          <p:cNvGraphicFramePr>
            <a:graphicFrameLocks noGrp="1"/>
          </p:cNvGraphicFramePr>
          <p:nvPr>
            <p:extLst>
              <p:ext uri="{D42A27DB-BD31-4B8C-83A1-F6EECF244321}">
                <p14:modId xmlns:p14="http://schemas.microsoft.com/office/powerpoint/2010/main" val="3923736271"/>
              </p:ext>
            </p:extLst>
          </p:nvPr>
        </p:nvGraphicFramePr>
        <p:xfrm>
          <a:off x="7053575" y="5173176"/>
          <a:ext cx="3697926" cy="518160"/>
        </p:xfrm>
        <a:graphic>
          <a:graphicData uri="http://schemas.openxmlformats.org/drawingml/2006/table">
            <a:tbl>
              <a:tblPr firstRow="1" bandRow="1">
                <a:tableStyleId>{D7AC3CCA-C797-4891-BE02-D94E43425B78}</a:tableStyleId>
              </a:tblPr>
              <a:tblGrid>
                <a:gridCol w="616321">
                  <a:extLst>
                    <a:ext uri="{9D8B030D-6E8A-4147-A177-3AD203B41FA5}">
                      <a16:colId xmlns:a16="http://schemas.microsoft.com/office/drawing/2014/main" val="1147769233"/>
                    </a:ext>
                  </a:extLst>
                </a:gridCol>
                <a:gridCol w="616321">
                  <a:extLst>
                    <a:ext uri="{9D8B030D-6E8A-4147-A177-3AD203B41FA5}">
                      <a16:colId xmlns:a16="http://schemas.microsoft.com/office/drawing/2014/main" val="2075614638"/>
                    </a:ext>
                  </a:extLst>
                </a:gridCol>
                <a:gridCol w="616321">
                  <a:extLst>
                    <a:ext uri="{9D8B030D-6E8A-4147-A177-3AD203B41FA5}">
                      <a16:colId xmlns:a16="http://schemas.microsoft.com/office/drawing/2014/main" val="2220220291"/>
                    </a:ext>
                  </a:extLst>
                </a:gridCol>
                <a:gridCol w="616321">
                  <a:extLst>
                    <a:ext uri="{9D8B030D-6E8A-4147-A177-3AD203B41FA5}">
                      <a16:colId xmlns:a16="http://schemas.microsoft.com/office/drawing/2014/main" val="3111505704"/>
                    </a:ext>
                  </a:extLst>
                </a:gridCol>
                <a:gridCol w="616321">
                  <a:extLst>
                    <a:ext uri="{9D8B030D-6E8A-4147-A177-3AD203B41FA5}">
                      <a16:colId xmlns:a16="http://schemas.microsoft.com/office/drawing/2014/main" val="3284082538"/>
                    </a:ext>
                  </a:extLst>
                </a:gridCol>
                <a:gridCol w="616321">
                  <a:extLst>
                    <a:ext uri="{9D8B030D-6E8A-4147-A177-3AD203B41FA5}">
                      <a16:colId xmlns:a16="http://schemas.microsoft.com/office/drawing/2014/main" val="4121661047"/>
                    </a:ext>
                  </a:extLst>
                </a:gridCol>
              </a:tblGrid>
              <a:tr h="134365">
                <a:tc>
                  <a:txBody>
                    <a:bodyPr/>
                    <a:lstStyle/>
                    <a:p>
                      <a:pPr algn="ctr" latinLnBrk="1"/>
                      <a:r>
                        <a:rPr lang="ko-KR" altLang="en-US" sz="11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b="0" dirty="0">
                          <a:latin typeface="+mj-ea"/>
                          <a:ea typeface="+mj-ea"/>
                        </a:rPr>
                        <a:t>HMM</a:t>
                      </a:r>
                      <a:endParaRPr lang="ko-KR" altLang="en-US" sz="1100" b="0" dirty="0">
                        <a:latin typeface="+mj-ea"/>
                        <a:ea typeface="+mj-ea"/>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100" b="0" dirty="0">
                          <a:latin typeface="+mj-ea"/>
                          <a:ea typeface="+mj-ea"/>
                        </a:rPr>
                        <a:t>네이버</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100" b="0">
                          <a:latin typeface="+mj-ea"/>
                          <a:ea typeface="+mj-ea"/>
                        </a:rPr>
                        <a:t>카카오</a:t>
                      </a:r>
                      <a:endParaRPr lang="ko-KR" altLang="en-US" sz="1100" b="0" dirty="0">
                        <a:latin typeface="+mj-ea"/>
                        <a:ea typeface="+mj-ea"/>
                      </a:endParaRP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100" b="0">
                          <a:latin typeface="+mj-ea"/>
                          <a:ea typeface="+mj-ea"/>
                        </a:rPr>
                        <a:t>신세계</a:t>
                      </a:r>
                      <a:endParaRPr lang="ko-KR" altLang="en-US" sz="1100" b="0" dirty="0">
                        <a:latin typeface="+mj-ea"/>
                        <a:ea typeface="+mj-ea"/>
                      </a:endParaRP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en-US" altLang="ko-KR" sz="1100" b="0">
                          <a:latin typeface="+mj-ea"/>
                          <a:ea typeface="+mj-ea"/>
                        </a:rPr>
                        <a:t>SK</a:t>
                      </a:r>
                      <a:endParaRPr lang="ko-KR" altLang="en-US" sz="1100" b="0" dirty="0">
                        <a:latin typeface="+mj-ea"/>
                        <a:ea typeface="+mj-ea"/>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3212811730"/>
                  </a:ext>
                </a:extLst>
              </a:tr>
              <a:tr h="0">
                <a:tc>
                  <a:txBody>
                    <a:bodyPr/>
                    <a:lstStyle/>
                    <a:p>
                      <a:pPr algn="ctr" latinLnBrk="1"/>
                      <a:r>
                        <a:rPr lang="ko-KR" altLang="en-US" sz="11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100" b="0" dirty="0">
                          <a:latin typeface="+mj-ea"/>
                          <a:ea typeface="+mj-ea"/>
                        </a:rPr>
                        <a:t>25%</a:t>
                      </a:r>
                      <a:endParaRPr lang="ko-KR" altLang="en-US" sz="11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a:latin typeface="+mj-ea"/>
                          <a:ea typeface="+mj-ea"/>
                        </a:rPr>
                        <a:t>25%</a:t>
                      </a:r>
                      <a:endParaRPr lang="ko-KR" altLang="en-US" sz="11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kern="1200">
                          <a:solidFill>
                            <a:schemeClr val="dk1"/>
                          </a:solidFill>
                          <a:latin typeface="+mj-ea"/>
                          <a:ea typeface="+mn-ea"/>
                          <a:cs typeface="+mn-cs"/>
                        </a:rPr>
                        <a:t>35%</a:t>
                      </a:r>
                      <a:endParaRPr lang="ko-KR" altLang="en-US" sz="1100" b="0" kern="1200" dirty="0">
                        <a:solidFill>
                          <a:schemeClr val="dk1"/>
                        </a:solidFill>
                        <a:latin typeface="+mj-ea"/>
                        <a:ea typeface="+mn-ea"/>
                        <a:cs typeface="+mn-cs"/>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a:latin typeface="+mj-ea"/>
                          <a:ea typeface="+mj-ea"/>
                        </a:rPr>
                        <a:t>10%</a:t>
                      </a:r>
                      <a:endParaRPr lang="ko-KR" altLang="en-US" sz="11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a:latin typeface="+mj-ea"/>
                          <a:ea typeface="+mj-ea"/>
                        </a:rPr>
                        <a:t>5%</a:t>
                      </a:r>
                      <a:endParaRPr lang="ko-KR" altLang="en-US" sz="1100" b="0" dirty="0">
                        <a:latin typeface="+mj-ea"/>
                        <a:ea typeface="+mj-ea"/>
                      </a:endParaRPr>
                    </a:p>
                  </a:txBody>
                  <a:tcPr anchor="ctr">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2625098398"/>
                  </a:ext>
                </a:extLst>
              </a:tr>
            </a:tbl>
          </a:graphicData>
        </a:graphic>
      </p:graphicFrame>
      <p:cxnSp>
        <p:nvCxnSpPr>
          <p:cNvPr id="6" name="연결선: 꺾임 5">
            <a:extLst>
              <a:ext uri="{FF2B5EF4-FFF2-40B4-BE49-F238E27FC236}">
                <a16:creationId xmlns:a16="http://schemas.microsoft.com/office/drawing/2014/main" id="{54F40466-5AF0-4B57-AD46-075921381E5F}"/>
              </a:ext>
            </a:extLst>
          </p:cNvPr>
          <p:cNvCxnSpPr>
            <a:cxnSpLocks/>
          </p:cNvCxnSpPr>
          <p:nvPr/>
        </p:nvCxnSpPr>
        <p:spPr>
          <a:xfrm>
            <a:off x="4616892" y="4895591"/>
            <a:ext cx="2341745" cy="538339"/>
          </a:xfrm>
          <a:prstGeom prst="bentConnector3">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연결선: 꺾임 82">
            <a:extLst>
              <a:ext uri="{FF2B5EF4-FFF2-40B4-BE49-F238E27FC236}">
                <a16:creationId xmlns:a16="http://schemas.microsoft.com/office/drawing/2014/main" id="{48BDC3F9-CCD8-4B7A-B5E9-7CE78AA28512}"/>
              </a:ext>
            </a:extLst>
          </p:cNvPr>
          <p:cNvCxnSpPr>
            <a:cxnSpLocks/>
            <a:stCxn id="88" idx="3"/>
          </p:cNvCxnSpPr>
          <p:nvPr/>
        </p:nvCxnSpPr>
        <p:spPr>
          <a:xfrm flipV="1">
            <a:off x="4616892" y="5433930"/>
            <a:ext cx="2341745" cy="533317"/>
          </a:xfrm>
          <a:prstGeom prst="bentConnector3">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5356164-1257-47F8-9845-23D0F18689E7}"/>
                  </a:ext>
                </a:extLst>
              </p:cNvPr>
              <p:cNvSpPr txBox="1"/>
              <p:nvPr/>
            </p:nvSpPr>
            <p:spPr>
              <a:xfrm>
                <a:off x="4827604" y="4728814"/>
                <a:ext cx="807141" cy="338554"/>
              </a:xfrm>
              <a:prstGeom prst="rect">
                <a:avLst/>
              </a:prstGeom>
              <a:solidFill>
                <a:srgbClr val="FFFFFF"/>
              </a:solidFill>
            </p:spPr>
            <p:txBody>
              <a:bodyPr wrap="square">
                <a:spAutoFit/>
              </a:bodyPr>
              <a:lstStyle/>
              <a:p>
                <a:pPr algn="ctr"/>
                <a14:m>
                  <m:oMath xmlns:m="http://schemas.openxmlformats.org/officeDocument/2006/math">
                    <m:sSub>
                      <m:sSubPr>
                        <m:ctrlPr>
                          <a:rPr lang="en-US" altLang="ko-KR" sz="1600" b="1" i="1" smtClean="0">
                            <a:solidFill>
                              <a:schemeClr val="accent1"/>
                            </a:solidFill>
                            <a:latin typeface="Cambria Math" panose="02040503050406030204" pitchFamily="18" charset="0"/>
                          </a:rPr>
                        </m:ctrlPr>
                      </m:sSubPr>
                      <m:e>
                        <m:r>
                          <a:rPr lang="en-US" altLang="ko-KR" sz="1600" b="1" i="1" smtClean="0">
                            <a:solidFill>
                              <a:schemeClr val="accent1"/>
                            </a:solidFill>
                            <a:latin typeface="Cambria Math" panose="02040503050406030204" pitchFamily="18" charset="0"/>
                          </a:rPr>
                          <m:t>𝒘</m:t>
                        </m:r>
                      </m:e>
                      <m:sub>
                        <m:r>
                          <a:rPr lang="en-US" altLang="ko-KR" sz="1600" b="1" i="1" smtClean="0">
                            <a:solidFill>
                              <a:schemeClr val="accent1"/>
                            </a:solidFill>
                            <a:latin typeface="Cambria Math" panose="02040503050406030204" pitchFamily="18" charset="0"/>
                          </a:rPr>
                          <m:t>𝟏</m:t>
                        </m:r>
                      </m:sub>
                    </m:sSub>
                  </m:oMath>
                </a14:m>
                <a:r>
                  <a:rPr lang="en-US" altLang="ko-KR" sz="1600">
                    <a:solidFill>
                      <a:schemeClr val="accent1"/>
                    </a:solidFill>
                    <a:latin typeface="+mn-ea"/>
                  </a:rPr>
                  <a:t>(0.2)</a:t>
                </a:r>
                <a:endParaRPr lang="ko-KR" altLang="en-US" sz="1600">
                  <a:latin typeface="+mn-ea"/>
                </a:endParaRPr>
              </a:p>
            </p:txBody>
          </p:sp>
        </mc:Choice>
        <mc:Fallback xmlns="">
          <p:sp>
            <p:nvSpPr>
              <p:cNvPr id="65" name="TextBox 64">
                <a:extLst>
                  <a:ext uri="{FF2B5EF4-FFF2-40B4-BE49-F238E27FC236}">
                    <a16:creationId xmlns:a16="http://schemas.microsoft.com/office/drawing/2014/main" id="{F5356164-1257-47F8-9845-23D0F18689E7}"/>
                  </a:ext>
                </a:extLst>
              </p:cNvPr>
              <p:cNvSpPr txBox="1">
                <a:spLocks noRot="1" noChangeAspect="1" noMove="1" noResize="1" noEditPoints="1" noAdjustHandles="1" noChangeArrowheads="1" noChangeShapeType="1" noTextEdit="1"/>
              </p:cNvSpPr>
              <p:nvPr/>
            </p:nvSpPr>
            <p:spPr>
              <a:xfrm>
                <a:off x="4827604" y="4728814"/>
                <a:ext cx="807141" cy="338554"/>
              </a:xfrm>
              <a:prstGeom prst="rect">
                <a:avLst/>
              </a:prstGeom>
              <a:blipFill>
                <a:blip r:embed="rId12"/>
                <a:stretch>
                  <a:fillRect t="-5455" r="-8333" b="-236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4BDBC1A2-FED9-4463-A532-C604A9541DA8}"/>
                  </a:ext>
                </a:extLst>
              </p:cNvPr>
              <p:cNvSpPr txBox="1"/>
              <p:nvPr/>
            </p:nvSpPr>
            <p:spPr>
              <a:xfrm>
                <a:off x="4830088" y="5791404"/>
                <a:ext cx="804657" cy="338554"/>
              </a:xfrm>
              <a:prstGeom prst="rect">
                <a:avLst/>
              </a:prstGeom>
              <a:solidFill>
                <a:srgbClr val="FFFFFF"/>
              </a:solidFill>
            </p:spPr>
            <p:txBody>
              <a:bodyPr wrap="square">
                <a:spAutoFit/>
              </a:bodyPr>
              <a:lstStyle/>
              <a:p>
                <a:pPr algn="ctr"/>
                <a14:m>
                  <m:oMath xmlns:m="http://schemas.openxmlformats.org/officeDocument/2006/math">
                    <m:sSub>
                      <m:sSubPr>
                        <m:ctrlPr>
                          <a:rPr kumimoji="0" lang="en-US" altLang="ko-KR" sz="1600" b="1" i="1" u="none" strike="noStrike" kern="1200" cap="none" spc="0" normalizeH="0" baseline="0" noProof="0" smtClean="0">
                            <a:ln>
                              <a:noFill/>
                            </a:ln>
                            <a:solidFill>
                              <a:schemeClr val="accent6"/>
                            </a:solidFill>
                            <a:effectLst/>
                            <a:uLnTx/>
                            <a:uFillTx/>
                            <a:latin typeface="Cambria Math" panose="02040503050406030204" pitchFamily="18" charset="0"/>
                            <a:ea typeface="+mj-ea"/>
                          </a:rPr>
                        </m:ctrlPr>
                      </m:sSubPr>
                      <m:e>
                        <m:r>
                          <a:rPr kumimoji="0" lang="en-US" altLang="ko-KR" sz="1600" b="1" i="1" u="none" strike="noStrike" kern="1200" cap="none" spc="0" normalizeH="0" baseline="0" noProof="0" smtClean="0">
                            <a:ln>
                              <a:noFill/>
                            </a:ln>
                            <a:solidFill>
                              <a:schemeClr val="accent6"/>
                            </a:solidFill>
                            <a:effectLst/>
                            <a:uLnTx/>
                            <a:uFillTx/>
                            <a:latin typeface="Cambria Math" panose="02040503050406030204" pitchFamily="18" charset="0"/>
                            <a:ea typeface="+mj-ea"/>
                          </a:rPr>
                          <m:t>𝒘</m:t>
                        </m:r>
                      </m:e>
                      <m:sub>
                        <m:r>
                          <a:rPr kumimoji="0" lang="en-US" altLang="ko-KR" sz="1600" b="1" i="1" u="none" strike="noStrike" kern="1200" cap="none" spc="0" normalizeH="0" baseline="0" noProof="0" smtClean="0">
                            <a:ln>
                              <a:noFill/>
                            </a:ln>
                            <a:solidFill>
                              <a:schemeClr val="accent6"/>
                            </a:solidFill>
                            <a:effectLst/>
                            <a:uLnTx/>
                            <a:uFillTx/>
                            <a:latin typeface="Cambria Math" panose="02040503050406030204" pitchFamily="18" charset="0"/>
                            <a:ea typeface="+mj-ea"/>
                          </a:rPr>
                          <m:t>𝒏</m:t>
                        </m:r>
                      </m:sub>
                    </m:sSub>
                  </m:oMath>
                </a14:m>
                <a:r>
                  <a:rPr lang="en-US" altLang="ko-KR" sz="1600">
                    <a:solidFill>
                      <a:schemeClr val="accent6"/>
                    </a:solidFill>
                    <a:latin typeface="+mj-ea"/>
                    <a:ea typeface="+mj-ea"/>
                  </a:rPr>
                  <a:t>(0.5)</a:t>
                </a:r>
                <a:endParaRPr lang="ko-KR" altLang="en-US" sz="1600">
                  <a:solidFill>
                    <a:schemeClr val="accent6"/>
                  </a:solidFill>
                  <a:latin typeface="+mj-ea"/>
                  <a:ea typeface="+mj-ea"/>
                </a:endParaRPr>
              </a:p>
            </p:txBody>
          </p:sp>
        </mc:Choice>
        <mc:Fallback xmlns="">
          <p:sp>
            <p:nvSpPr>
              <p:cNvPr id="66" name="TextBox 65">
                <a:extLst>
                  <a:ext uri="{FF2B5EF4-FFF2-40B4-BE49-F238E27FC236}">
                    <a16:creationId xmlns:a16="http://schemas.microsoft.com/office/drawing/2014/main" id="{4BDBC1A2-FED9-4463-A532-C604A9541DA8}"/>
                  </a:ext>
                </a:extLst>
              </p:cNvPr>
              <p:cNvSpPr txBox="1">
                <a:spLocks noRot="1" noChangeAspect="1" noMove="1" noResize="1" noEditPoints="1" noAdjustHandles="1" noChangeArrowheads="1" noChangeShapeType="1" noTextEdit="1"/>
              </p:cNvSpPr>
              <p:nvPr/>
            </p:nvSpPr>
            <p:spPr>
              <a:xfrm>
                <a:off x="4830088" y="5791404"/>
                <a:ext cx="804657" cy="338554"/>
              </a:xfrm>
              <a:prstGeom prst="rect">
                <a:avLst/>
              </a:prstGeom>
              <a:blipFill>
                <a:blip r:embed="rId13"/>
                <a:stretch>
                  <a:fillRect t="-5357" r="-9091" b="-21429"/>
                </a:stretch>
              </a:blipFill>
            </p:spPr>
            <p:txBody>
              <a:bodyPr/>
              <a:lstStyle/>
              <a:p>
                <a:r>
                  <a:rPr lang="ko-KR" altLang="en-US">
                    <a:noFill/>
                  </a:rPr>
                  <a:t> </a:t>
                </a:r>
              </a:p>
            </p:txBody>
          </p:sp>
        </mc:Fallback>
      </mc:AlternateContent>
      <p:sp>
        <p:nvSpPr>
          <p:cNvPr id="13" name="TextBox 12">
            <a:extLst>
              <a:ext uri="{FF2B5EF4-FFF2-40B4-BE49-F238E27FC236}">
                <a16:creationId xmlns:a16="http://schemas.microsoft.com/office/drawing/2014/main" id="{922C7D02-1E5C-4F41-9EDB-F9618140CDCE}"/>
              </a:ext>
            </a:extLst>
          </p:cNvPr>
          <p:cNvSpPr txBox="1"/>
          <p:nvPr/>
        </p:nvSpPr>
        <p:spPr>
          <a:xfrm>
            <a:off x="8244551" y="4780602"/>
            <a:ext cx="1840568" cy="307777"/>
          </a:xfrm>
          <a:prstGeom prst="rect">
            <a:avLst/>
          </a:prstGeom>
          <a:noFill/>
        </p:spPr>
        <p:txBody>
          <a:bodyPr wrap="none" rtlCol="0">
            <a:spAutoFit/>
          </a:bodyPr>
          <a:lstStyle/>
          <a:p>
            <a:r>
              <a:rPr lang="ko-KR" altLang="en-US" sz="1400" b="1"/>
              <a:t>가중치합 포트폴리오</a:t>
            </a:r>
          </a:p>
        </p:txBody>
      </p:sp>
      <p:sp>
        <p:nvSpPr>
          <p:cNvPr id="84" name="TextBox 83">
            <a:extLst>
              <a:ext uri="{FF2B5EF4-FFF2-40B4-BE49-F238E27FC236}">
                <a16:creationId xmlns:a16="http://schemas.microsoft.com/office/drawing/2014/main" id="{6320365F-411F-44A6-BEAE-970E22BCC7EE}"/>
              </a:ext>
            </a:extLst>
          </p:cNvPr>
          <p:cNvSpPr txBox="1"/>
          <p:nvPr/>
        </p:nvSpPr>
        <p:spPr>
          <a:xfrm>
            <a:off x="4544909" y="4295133"/>
            <a:ext cx="1285929" cy="307777"/>
          </a:xfrm>
          <a:prstGeom prst="rect">
            <a:avLst/>
          </a:prstGeom>
          <a:noFill/>
        </p:spPr>
        <p:txBody>
          <a:bodyPr wrap="none" rtlCol="0">
            <a:spAutoFit/>
          </a:bodyPr>
          <a:lstStyle/>
          <a:p>
            <a:r>
              <a:rPr lang="ko-KR" altLang="en-US" sz="1400" b="1" dirty="0"/>
              <a:t>가중치</a:t>
            </a:r>
            <a:r>
              <a:rPr lang="en-US" altLang="ko-KR" sz="1400" b="1" dirty="0"/>
              <a:t>(1</a:t>
            </a:r>
            <a:r>
              <a:rPr lang="ko-KR" altLang="en-US" sz="1400" b="1" dirty="0"/>
              <a:t>단계</a:t>
            </a:r>
            <a:r>
              <a:rPr lang="en-US" altLang="ko-KR" sz="1400" b="1" dirty="0"/>
              <a:t>)</a:t>
            </a:r>
            <a:endParaRPr lang="ko-KR" altLang="en-US" sz="1400" b="1" dirty="0"/>
          </a:p>
        </p:txBody>
      </p:sp>
      <p:sp>
        <p:nvSpPr>
          <p:cNvPr id="86" name="TextBox 85">
            <a:extLst>
              <a:ext uri="{FF2B5EF4-FFF2-40B4-BE49-F238E27FC236}">
                <a16:creationId xmlns:a16="http://schemas.microsoft.com/office/drawing/2014/main" id="{EA40625A-6578-42CF-ADF7-31DEE05EDF3D}"/>
              </a:ext>
            </a:extLst>
          </p:cNvPr>
          <p:cNvSpPr txBox="1"/>
          <p:nvPr/>
        </p:nvSpPr>
        <p:spPr>
          <a:xfrm>
            <a:off x="2602494" y="4266943"/>
            <a:ext cx="1645002" cy="307777"/>
          </a:xfrm>
          <a:prstGeom prst="rect">
            <a:avLst/>
          </a:prstGeom>
          <a:noFill/>
        </p:spPr>
        <p:txBody>
          <a:bodyPr wrap="none" rtlCol="0">
            <a:spAutoFit/>
          </a:bodyPr>
          <a:lstStyle/>
          <a:p>
            <a:r>
              <a:rPr lang="ko-KR" altLang="en-US" sz="1400" b="1" dirty="0"/>
              <a:t>포트폴리오</a:t>
            </a:r>
            <a:r>
              <a:rPr lang="en-US" altLang="ko-KR" sz="1400" b="1" dirty="0"/>
              <a:t>(2</a:t>
            </a:r>
            <a:r>
              <a:rPr lang="ko-KR" altLang="en-US" sz="1400" b="1" dirty="0"/>
              <a:t>단계</a:t>
            </a:r>
            <a:r>
              <a:rPr lang="en-US" altLang="ko-KR" sz="1400" b="1" dirty="0"/>
              <a:t>)</a:t>
            </a:r>
            <a:endParaRPr lang="ko-KR" altLang="en-US" sz="1400" b="1" dirty="0"/>
          </a:p>
        </p:txBody>
      </p:sp>
      <p:sp>
        <p:nvSpPr>
          <p:cNvPr id="14" name="TextBox 13">
            <a:extLst>
              <a:ext uri="{FF2B5EF4-FFF2-40B4-BE49-F238E27FC236}">
                <a16:creationId xmlns:a16="http://schemas.microsoft.com/office/drawing/2014/main" id="{FE9D5493-6A40-430F-913D-CB09ECB72D2D}"/>
              </a:ext>
            </a:extLst>
          </p:cNvPr>
          <p:cNvSpPr txBox="1"/>
          <p:nvPr/>
        </p:nvSpPr>
        <p:spPr>
          <a:xfrm>
            <a:off x="7817465" y="5872883"/>
            <a:ext cx="2678938" cy="307777"/>
          </a:xfrm>
          <a:prstGeom prst="rect">
            <a:avLst/>
          </a:prstGeom>
          <a:noFill/>
        </p:spPr>
        <p:txBody>
          <a:bodyPr wrap="none" rtlCol="0">
            <a:spAutoFit/>
          </a:bodyPr>
          <a:lstStyle/>
          <a:p>
            <a:r>
              <a:rPr lang="ko-KR" altLang="en-US" sz="1400" b="1">
                <a:solidFill>
                  <a:srgbClr val="0070C0"/>
                </a:solidFill>
              </a:rPr>
              <a:t>편입비율 상위 </a:t>
            </a:r>
            <a:r>
              <a:rPr lang="en-US" altLang="ko-KR" sz="1400" b="1" i="1">
                <a:solidFill>
                  <a:srgbClr val="0070C0"/>
                </a:solidFill>
                <a:latin typeface="+mj-ea"/>
                <a:ea typeface="+mj-ea"/>
              </a:rPr>
              <a:t>K</a:t>
            </a:r>
            <a:r>
              <a:rPr lang="en-US" altLang="ko-KR" sz="1400" b="1">
                <a:solidFill>
                  <a:srgbClr val="0070C0"/>
                </a:solidFill>
              </a:rPr>
              <a:t> (3) </a:t>
            </a:r>
            <a:r>
              <a:rPr lang="ko-KR" altLang="en-US" sz="1400" b="1">
                <a:solidFill>
                  <a:srgbClr val="0070C0"/>
                </a:solidFill>
              </a:rPr>
              <a:t>종목만 선택</a:t>
            </a:r>
          </a:p>
        </p:txBody>
      </p:sp>
      <p:sp>
        <p:nvSpPr>
          <p:cNvPr id="16" name="직사각형 15">
            <a:extLst>
              <a:ext uri="{FF2B5EF4-FFF2-40B4-BE49-F238E27FC236}">
                <a16:creationId xmlns:a16="http://schemas.microsoft.com/office/drawing/2014/main" id="{3B95435C-806F-4FAA-8B59-782FA369E2BE}"/>
              </a:ext>
            </a:extLst>
          </p:cNvPr>
          <p:cNvSpPr/>
          <p:nvPr/>
        </p:nvSpPr>
        <p:spPr>
          <a:xfrm>
            <a:off x="7616376" y="5106027"/>
            <a:ext cx="1952068" cy="64754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B56A7FD1-C246-4E02-87FF-3EB0985FA1AD}"/>
              </a:ext>
            </a:extLst>
          </p:cNvPr>
          <p:cNvSpPr/>
          <p:nvPr/>
        </p:nvSpPr>
        <p:spPr>
          <a:xfrm>
            <a:off x="7029979" y="4756460"/>
            <a:ext cx="3847788" cy="1424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87" name="표 86">
            <a:extLst>
              <a:ext uri="{FF2B5EF4-FFF2-40B4-BE49-F238E27FC236}">
                <a16:creationId xmlns:a16="http://schemas.microsoft.com/office/drawing/2014/main" id="{A70E0197-EE13-4557-A065-5D6BB2456D5A}"/>
              </a:ext>
            </a:extLst>
          </p:cNvPr>
          <p:cNvGraphicFramePr>
            <a:graphicFrameLocks noGrp="1"/>
          </p:cNvGraphicFramePr>
          <p:nvPr>
            <p:extLst>
              <p:ext uri="{D42A27DB-BD31-4B8C-83A1-F6EECF244321}">
                <p14:modId xmlns:p14="http://schemas.microsoft.com/office/powerpoint/2010/main" val="1629962594"/>
              </p:ext>
            </p:extLst>
          </p:nvPr>
        </p:nvGraphicFramePr>
        <p:xfrm>
          <a:off x="7611584" y="5173667"/>
          <a:ext cx="2530824" cy="518160"/>
        </p:xfrm>
        <a:graphic>
          <a:graphicData uri="http://schemas.openxmlformats.org/drawingml/2006/table">
            <a:tbl>
              <a:tblPr firstRow="1" bandRow="1">
                <a:tableStyleId>{D7AC3CCA-C797-4891-BE02-D94E43425B78}</a:tableStyleId>
              </a:tblPr>
              <a:tblGrid>
                <a:gridCol w="632706">
                  <a:extLst>
                    <a:ext uri="{9D8B030D-6E8A-4147-A177-3AD203B41FA5}">
                      <a16:colId xmlns:a16="http://schemas.microsoft.com/office/drawing/2014/main" val="1147769233"/>
                    </a:ext>
                  </a:extLst>
                </a:gridCol>
                <a:gridCol w="632706">
                  <a:extLst>
                    <a:ext uri="{9D8B030D-6E8A-4147-A177-3AD203B41FA5}">
                      <a16:colId xmlns:a16="http://schemas.microsoft.com/office/drawing/2014/main" val="2075614638"/>
                    </a:ext>
                  </a:extLst>
                </a:gridCol>
                <a:gridCol w="632706">
                  <a:extLst>
                    <a:ext uri="{9D8B030D-6E8A-4147-A177-3AD203B41FA5}">
                      <a16:colId xmlns:a16="http://schemas.microsoft.com/office/drawing/2014/main" val="2220220291"/>
                    </a:ext>
                  </a:extLst>
                </a:gridCol>
                <a:gridCol w="632706">
                  <a:extLst>
                    <a:ext uri="{9D8B030D-6E8A-4147-A177-3AD203B41FA5}">
                      <a16:colId xmlns:a16="http://schemas.microsoft.com/office/drawing/2014/main" val="3111505704"/>
                    </a:ext>
                  </a:extLst>
                </a:gridCol>
              </a:tblGrid>
              <a:tr h="134365">
                <a:tc>
                  <a:txBody>
                    <a:bodyPr/>
                    <a:lstStyle/>
                    <a:p>
                      <a:pPr algn="ctr" latinLnBrk="1"/>
                      <a:r>
                        <a:rPr lang="ko-KR" altLang="en-US" sz="1100" b="0" dirty="0">
                          <a:latin typeface="+mj-ea"/>
                          <a:ea typeface="+mj-ea"/>
                        </a:rPr>
                        <a:t>종목</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b="0" dirty="0">
                          <a:latin typeface="+mj-ea"/>
                          <a:ea typeface="+mj-ea"/>
                        </a:rPr>
                        <a:t>HMM</a:t>
                      </a:r>
                      <a:endParaRPr lang="ko-KR" altLang="en-US" sz="1100" b="0" dirty="0">
                        <a:latin typeface="+mj-ea"/>
                        <a:ea typeface="+mj-ea"/>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100" b="0" dirty="0">
                          <a:latin typeface="+mj-ea"/>
                          <a:ea typeface="+mj-ea"/>
                        </a:rPr>
                        <a:t>네이버</a:t>
                      </a:r>
                    </a:p>
                  </a:txBody>
                  <a:tcPr anchor="ctr">
                    <a:lnT w="12700" cap="flat" cmpd="sng" algn="ctr">
                      <a:solidFill>
                        <a:schemeClr val="tx1"/>
                      </a:solidFill>
                      <a:prstDash val="solid"/>
                      <a:round/>
                      <a:headEnd type="none" w="med" len="med"/>
                      <a:tailEnd type="none" w="med" len="med"/>
                    </a:lnT>
                    <a:solidFill>
                      <a:schemeClr val="bg2"/>
                    </a:solidFill>
                  </a:tcPr>
                </a:tc>
                <a:tc>
                  <a:txBody>
                    <a:bodyPr/>
                    <a:lstStyle/>
                    <a:p>
                      <a:pPr algn="ctr" latinLnBrk="1"/>
                      <a:r>
                        <a:rPr lang="ko-KR" altLang="en-US" sz="1100" b="0">
                          <a:latin typeface="+mj-ea"/>
                          <a:ea typeface="+mj-ea"/>
                        </a:rPr>
                        <a:t>카카오</a:t>
                      </a:r>
                      <a:endParaRPr lang="ko-KR" altLang="en-US" sz="1100" b="0" dirty="0">
                        <a:latin typeface="+mj-ea"/>
                        <a:ea typeface="+mj-ea"/>
                      </a:endParaRPr>
                    </a:p>
                  </a:txBody>
                  <a:tcPr anchor="ct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3212811730"/>
                  </a:ext>
                </a:extLst>
              </a:tr>
              <a:tr h="0">
                <a:tc>
                  <a:txBody>
                    <a:bodyPr/>
                    <a:lstStyle/>
                    <a:p>
                      <a:pPr algn="ctr" latinLnBrk="1"/>
                      <a:r>
                        <a:rPr lang="ko-KR" altLang="en-US" sz="1100" b="0" dirty="0">
                          <a:latin typeface="+mj-ea"/>
                          <a:ea typeface="+mj-ea"/>
                        </a:rPr>
                        <a:t>비율</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latinLnBrk="1"/>
                      <a:r>
                        <a:rPr lang="en-US" altLang="ko-KR" sz="1100" b="0">
                          <a:latin typeface="+mj-ea"/>
                          <a:ea typeface="+mj-ea"/>
                        </a:rPr>
                        <a:t>30%</a:t>
                      </a:r>
                      <a:endParaRPr lang="ko-KR" altLang="en-US" sz="1100" b="0" dirty="0">
                        <a:latin typeface="+mj-ea"/>
                        <a:ea typeface="+mj-ea"/>
                      </a:endParaRPr>
                    </a:p>
                  </a:txBody>
                  <a:tcPr anchor="ctr">
                    <a:lnL w="1270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a:latin typeface="+mj-ea"/>
                          <a:ea typeface="+mj-ea"/>
                        </a:rPr>
                        <a:t>30%</a:t>
                      </a:r>
                      <a:endParaRPr lang="ko-KR" altLang="en-US" sz="1100" b="0" dirty="0">
                        <a:latin typeface="+mj-ea"/>
                        <a:ea typeface="+mj-ea"/>
                      </a:endParaRPr>
                    </a:p>
                  </a:txBody>
                  <a:tcPr anchor="ctr">
                    <a:solidFill>
                      <a:schemeClr val="bg2"/>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kern="1200">
                          <a:solidFill>
                            <a:schemeClr val="dk1"/>
                          </a:solidFill>
                          <a:latin typeface="+mj-ea"/>
                          <a:ea typeface="+mn-ea"/>
                          <a:cs typeface="+mn-cs"/>
                        </a:rPr>
                        <a:t>40%</a:t>
                      </a:r>
                      <a:endParaRPr lang="ko-KR" altLang="en-US" sz="1100" b="0" kern="1200" dirty="0">
                        <a:solidFill>
                          <a:schemeClr val="dk1"/>
                        </a:solidFill>
                        <a:latin typeface="+mj-ea"/>
                        <a:ea typeface="+mn-ea"/>
                        <a:cs typeface="+mn-cs"/>
                      </a:endParaRPr>
                    </a:p>
                  </a:txBody>
                  <a:tcPr anchor="ctr">
                    <a:solidFill>
                      <a:schemeClr val="bg2"/>
                    </a:solidFill>
                  </a:tcPr>
                </a:tc>
                <a:extLst>
                  <a:ext uri="{0D108BD9-81ED-4DB2-BD59-A6C34878D82A}">
                    <a16:rowId xmlns:a16="http://schemas.microsoft.com/office/drawing/2014/main" val="2625098398"/>
                  </a:ext>
                </a:extLst>
              </a:tr>
            </a:tbl>
          </a:graphicData>
        </a:graphic>
      </p:graphicFrame>
      <p:sp>
        <p:nvSpPr>
          <p:cNvPr id="17" name="TextBox 16">
            <a:extLst>
              <a:ext uri="{FF2B5EF4-FFF2-40B4-BE49-F238E27FC236}">
                <a16:creationId xmlns:a16="http://schemas.microsoft.com/office/drawing/2014/main" id="{5B5D6047-1CAA-4016-BF19-5BE65210AB55}"/>
              </a:ext>
            </a:extLst>
          </p:cNvPr>
          <p:cNvSpPr txBox="1"/>
          <p:nvPr/>
        </p:nvSpPr>
        <p:spPr>
          <a:xfrm>
            <a:off x="8424087" y="4791996"/>
            <a:ext cx="1481496" cy="307777"/>
          </a:xfrm>
          <a:prstGeom prst="rect">
            <a:avLst/>
          </a:prstGeom>
          <a:noFill/>
        </p:spPr>
        <p:txBody>
          <a:bodyPr wrap="none" rtlCol="0">
            <a:spAutoFit/>
          </a:bodyPr>
          <a:lstStyle/>
          <a:p>
            <a:r>
              <a:rPr lang="ko-KR" altLang="en-US" sz="1400" b="1" dirty="0">
                <a:solidFill>
                  <a:srgbClr val="002060"/>
                </a:solidFill>
              </a:rPr>
              <a:t>최종 포트폴리오</a:t>
            </a:r>
          </a:p>
        </p:txBody>
      </p:sp>
    </p:spTree>
    <p:extLst>
      <p:ext uri="{BB962C8B-B14F-4D97-AF65-F5344CB8AC3E}">
        <p14:creationId xmlns:p14="http://schemas.microsoft.com/office/powerpoint/2010/main" val="239675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fade">
                                      <p:cBhvr>
                                        <p:cTn id="13" dur="500"/>
                                        <p:tgtEl>
                                          <p:spTgt spid="6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fade">
                                      <p:cBhvr>
                                        <p:cTn id="24" dur="500"/>
                                        <p:tgtEl>
                                          <p:spTgt spid="8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500"/>
                                        <p:tgtEl>
                                          <p:spTgt spid="8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500"/>
                                        <p:tgtEl>
                                          <p:spTgt spid="8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nodeType="with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fade">
                                      <p:cBhvr>
                                        <p:cTn id="38" dur="500"/>
                                        <p:tgtEl>
                                          <p:spTgt spid="83"/>
                                        </p:tgtEl>
                                      </p:cBhvr>
                                    </p:animEffect>
                                  </p:childTnLst>
                                </p:cTn>
                              </p:par>
                              <p:par>
                                <p:cTn id="39" presetID="10"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nodeType="with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fade">
                                      <p:cBhvr>
                                        <p:cTn id="57" dur="500"/>
                                        <p:tgtEl>
                                          <p:spTgt spid="8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13" grpId="0"/>
      <p:bldP spid="84" grpId="0"/>
      <p:bldP spid="86" grpId="0"/>
      <p:bldP spid="14" grpId="0"/>
      <p:bldP spid="16" grpId="0" animBg="1"/>
      <p:bldP spid="15" grpId="0" animBg="1"/>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031F17-1598-45D2-920F-1EF4F19A2D1D}"/>
              </a:ext>
            </a:extLst>
          </p:cNvPr>
          <p:cNvSpPr txBox="1"/>
          <p:nvPr/>
        </p:nvSpPr>
        <p:spPr>
          <a:xfrm>
            <a:off x="4652335" y="2875002"/>
            <a:ext cx="2887329" cy="1107996"/>
          </a:xfrm>
          <a:prstGeom prst="rect">
            <a:avLst/>
          </a:prstGeom>
          <a:noFill/>
        </p:spPr>
        <p:txBody>
          <a:bodyPr wrap="none" rtlCol="0">
            <a:spAutoFit/>
          </a:bodyPr>
          <a:lstStyle/>
          <a:p>
            <a:pPr algn="ctr"/>
            <a:r>
              <a:rPr lang="en-US" altLang="ko-KR" sz="6600" b="1" dirty="0">
                <a:latin typeface="+mj-ea"/>
                <a:ea typeface="+mj-ea"/>
              </a:rPr>
              <a:t>4</a:t>
            </a:r>
            <a:r>
              <a:rPr lang="en-US" altLang="ko-KR" sz="6600" b="1">
                <a:latin typeface="+mj-ea"/>
                <a:ea typeface="+mj-ea"/>
              </a:rPr>
              <a:t>. </a:t>
            </a:r>
            <a:r>
              <a:rPr lang="ko-KR" altLang="en-US" sz="6600" b="1">
                <a:latin typeface="+mj-ea"/>
                <a:ea typeface="+mj-ea"/>
              </a:rPr>
              <a:t>실험</a:t>
            </a:r>
            <a:endParaRPr lang="ko-KR" altLang="en-US" sz="6600" b="1" dirty="0">
              <a:latin typeface="+mj-ea"/>
              <a:ea typeface="+mj-ea"/>
            </a:endParaRPr>
          </a:p>
        </p:txBody>
      </p:sp>
    </p:spTree>
    <p:extLst>
      <p:ext uri="{BB962C8B-B14F-4D97-AF65-F5344CB8AC3E}">
        <p14:creationId xmlns:p14="http://schemas.microsoft.com/office/powerpoint/2010/main" val="1739136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lang="en-US" altLang="ko-KR" b="1" dirty="0">
                <a:latin typeface="+mj-ea"/>
              </a:rPr>
              <a:t>3. </a:t>
            </a:r>
            <a:r>
              <a:rPr lang="ko-KR" altLang="en-US" b="1" dirty="0">
                <a:latin typeface="+mj-ea"/>
              </a:rPr>
              <a:t>제안 방법</a:t>
            </a:r>
          </a:p>
        </p:txBody>
      </p:sp>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0" y="-1576"/>
            <a:ext cx="11308360" cy="1820411"/>
          </a:xfrm>
          <a:solidFill>
            <a:schemeClr val="bg1"/>
          </a:solidFill>
        </p:spPr>
        <p:txBody>
          <a:bodyPr>
            <a:normAutofit/>
          </a:bodyPr>
          <a:lstStyle/>
          <a:p>
            <a:pPr marL="72000" lvl="2" indent="0">
              <a:lnSpc>
                <a:spcPct val="100000"/>
              </a:lnSpc>
              <a:buNone/>
            </a:pPr>
            <a:r>
              <a:rPr lang="en-US" altLang="ko-KR" sz="2400" b="1" dirty="0">
                <a:solidFill>
                  <a:schemeClr val="tx1"/>
                </a:solidFill>
                <a:latin typeface="+mj-ea"/>
                <a:ea typeface="+mj-ea"/>
              </a:rPr>
              <a:t>4.1 </a:t>
            </a:r>
            <a:r>
              <a:rPr lang="ko-KR" altLang="en-US" sz="2400" b="1" dirty="0">
                <a:solidFill>
                  <a:schemeClr val="tx1"/>
                </a:solidFill>
                <a:latin typeface="+mj-ea"/>
                <a:ea typeface="+mj-ea"/>
              </a:rPr>
              <a:t>실험 설정</a:t>
            </a:r>
            <a:endParaRPr lang="en-US" altLang="ko-KR" sz="2400" b="1" dirty="0">
              <a:solidFill>
                <a:schemeClr val="tx1"/>
              </a:solidFill>
              <a:latin typeface="+mj-ea"/>
              <a:ea typeface="+mj-ea"/>
            </a:endParaRPr>
          </a:p>
        </p:txBody>
      </p:sp>
      <mc:AlternateContent xmlns:mc="http://schemas.openxmlformats.org/markup-compatibility/2006" xmlns:a14="http://schemas.microsoft.com/office/drawing/2010/main">
        <mc:Choice Requires="a14">
          <p:sp>
            <p:nvSpPr>
              <p:cNvPr id="26" name="내용 개체 틀 2">
                <a:extLst>
                  <a:ext uri="{FF2B5EF4-FFF2-40B4-BE49-F238E27FC236}">
                    <a16:creationId xmlns:a16="http://schemas.microsoft.com/office/drawing/2014/main" id="{D2A9D9AE-907B-4C44-B600-AB5A6819C323}"/>
                  </a:ext>
                </a:extLst>
              </p:cNvPr>
              <p:cNvSpPr txBox="1">
                <a:spLocks/>
              </p:cNvSpPr>
              <p:nvPr/>
            </p:nvSpPr>
            <p:spPr>
              <a:xfrm>
                <a:off x="235974" y="624567"/>
                <a:ext cx="5860026" cy="5557957"/>
              </a:xfrm>
              <a:prstGeom prst="rect">
                <a:avLst/>
              </a:prstGeom>
            </p:spPr>
            <p:txBody>
              <a:bodyPr vert="horz" lIns="0" tIns="45720" rIns="0" bIns="45720" rtlCol="0">
                <a:normAutofit/>
              </a:bodyPr>
              <a:lstStyle>
                <a:lvl1pPr marL="91440" indent="-91440" algn="l" defTabSz="914400" rtl="0" eaLnBrk="1"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1"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2" indent="-324000">
                  <a:lnSpc>
                    <a:spcPct val="150000"/>
                  </a:lnSpc>
                  <a:buFont typeface="+mj-lt"/>
                  <a:buAutoNum type="arabicPeriod"/>
                </a:pPr>
                <a:r>
                  <a:rPr lang="ko-KR" altLang="en-US" b="1" dirty="0">
                    <a:solidFill>
                      <a:schemeClr val="tx1"/>
                    </a:solidFill>
                    <a:latin typeface="+mj-ea"/>
                    <a:ea typeface="+mj-ea"/>
                  </a:rPr>
                  <a:t>실험 데이터</a:t>
                </a:r>
                <a:endParaRPr lang="en-US" altLang="ko-KR" b="1" dirty="0">
                  <a:solidFill>
                    <a:schemeClr val="tx1"/>
                  </a:solidFill>
                  <a:latin typeface="+mj-ea"/>
                  <a:ea typeface="+mj-ea"/>
                </a:endParaRPr>
              </a:p>
              <a:p>
                <a:pPr lvl="3" indent="-324000">
                  <a:lnSpc>
                    <a:spcPct val="150000"/>
                  </a:lnSpc>
                  <a:buFont typeface="+mj-lt"/>
                  <a:buAutoNum type="arabicParenR"/>
                </a:pPr>
                <a:r>
                  <a:rPr lang="ko-KR" altLang="en-US" sz="1200" dirty="0">
                    <a:solidFill>
                      <a:schemeClr val="tx1"/>
                    </a:solidFill>
                    <a:latin typeface="+mj-ea"/>
                    <a:ea typeface="+mj-ea"/>
                  </a:rPr>
                  <a:t>목표 지수</a:t>
                </a:r>
                <a:r>
                  <a:rPr lang="en-US" altLang="ko-KR" sz="1200" dirty="0">
                    <a:solidFill>
                      <a:schemeClr val="tx1"/>
                    </a:solidFill>
                    <a:latin typeface="+mj-ea"/>
                    <a:ea typeface="+mj-ea"/>
                  </a:rPr>
                  <a:t>: S&amp;P500</a:t>
                </a:r>
              </a:p>
              <a:p>
                <a:pPr lvl="3" indent="-324000">
                  <a:lnSpc>
                    <a:spcPct val="150000"/>
                  </a:lnSpc>
                  <a:buFont typeface="+mj-lt"/>
                  <a:buAutoNum type="arabicParenR"/>
                </a:pPr>
                <a:r>
                  <a:rPr lang="ko-KR" altLang="en-US" sz="1200" dirty="0">
                    <a:solidFill>
                      <a:schemeClr val="tx1"/>
                    </a:solidFill>
                    <a:latin typeface="+mj-ea"/>
                    <a:ea typeface="+mj-ea"/>
                  </a:rPr>
                  <a:t>테스트 기간</a:t>
                </a:r>
                <a:r>
                  <a:rPr lang="en-US" altLang="ko-KR" sz="1200" dirty="0">
                    <a:solidFill>
                      <a:schemeClr val="tx1"/>
                    </a:solidFill>
                    <a:latin typeface="+mj-ea"/>
                    <a:ea typeface="+mj-ea"/>
                  </a:rPr>
                  <a:t>: 2016/1/4 ~ 2020/10/7</a:t>
                </a:r>
              </a:p>
              <a:p>
                <a:pPr lvl="3" indent="-324000">
                  <a:lnSpc>
                    <a:spcPct val="150000"/>
                  </a:lnSpc>
                  <a:buFont typeface="+mj-lt"/>
                  <a:buAutoNum type="arabicParenR"/>
                </a:pPr>
                <a:r>
                  <a:rPr lang="ko-KR" altLang="en-US" sz="1200" dirty="0">
                    <a:solidFill>
                      <a:schemeClr val="tx1"/>
                    </a:solidFill>
                    <a:latin typeface="+mj-ea"/>
                    <a:ea typeface="+mj-ea"/>
                  </a:rPr>
                  <a:t>데이터 종류</a:t>
                </a:r>
                <a:r>
                  <a:rPr lang="en-US" altLang="ko-KR" sz="1200" dirty="0">
                    <a:solidFill>
                      <a:schemeClr val="tx1"/>
                    </a:solidFill>
                    <a:latin typeface="+mj-ea"/>
                    <a:ea typeface="+mj-ea"/>
                  </a:rPr>
                  <a:t>: </a:t>
                </a:r>
                <a:r>
                  <a:rPr lang="ko-KR" altLang="en-US" sz="1200" dirty="0">
                    <a:solidFill>
                      <a:schemeClr val="tx1"/>
                    </a:solidFill>
                    <a:latin typeface="+mj-ea"/>
                    <a:ea typeface="+mj-ea"/>
                  </a:rPr>
                  <a:t>종가</a:t>
                </a:r>
                <a:br>
                  <a:rPr lang="en-US" altLang="ko-KR" sz="1200" dirty="0">
                    <a:solidFill>
                      <a:schemeClr val="tx1"/>
                    </a:solidFill>
                    <a:latin typeface="+mj-ea"/>
                    <a:ea typeface="+mj-ea"/>
                  </a:rPr>
                </a:br>
                <a:endParaRPr lang="en-US" altLang="ko-KR" sz="1200" dirty="0">
                  <a:solidFill>
                    <a:schemeClr val="tx1"/>
                  </a:solidFill>
                  <a:latin typeface="+mj-ea"/>
                  <a:ea typeface="+mj-ea"/>
                </a:endParaRPr>
              </a:p>
              <a:p>
                <a:pPr lvl="2" indent="-324000">
                  <a:lnSpc>
                    <a:spcPct val="150000"/>
                  </a:lnSpc>
                  <a:buFont typeface="+mj-lt"/>
                  <a:buAutoNum type="arabicPeriod"/>
                </a:pPr>
                <a:r>
                  <a:rPr lang="ko-KR" altLang="en-US" b="1" dirty="0">
                    <a:solidFill>
                      <a:schemeClr val="tx1"/>
                    </a:solidFill>
                    <a:latin typeface="+mj-ea"/>
                    <a:ea typeface="+mj-ea"/>
                  </a:rPr>
                  <a:t>파라미터</a:t>
                </a:r>
                <a:endParaRPr lang="en-US" altLang="ko-KR" b="1" dirty="0">
                  <a:solidFill>
                    <a:schemeClr val="tx1"/>
                  </a:solidFill>
                  <a:latin typeface="+mj-ea"/>
                  <a:ea typeface="+mj-ea"/>
                </a:endParaRPr>
              </a:p>
              <a:p>
                <a:pPr lvl="3" indent="-324000">
                  <a:lnSpc>
                    <a:spcPct val="150000"/>
                  </a:lnSpc>
                  <a:buFont typeface="+mj-lt"/>
                  <a:buAutoNum type="arabicParenR"/>
                </a:pPr>
                <a:r>
                  <a:rPr lang="ko-KR" altLang="en-US" sz="1200" dirty="0">
                    <a:solidFill>
                      <a:schemeClr val="tx1"/>
                    </a:solidFill>
                    <a:latin typeface="+mj-ea"/>
                    <a:ea typeface="+mj-ea"/>
                  </a:rPr>
                  <a:t>학습 구간</a:t>
                </a:r>
                <a14:m>
                  <m:oMath xmlns:m="http://schemas.openxmlformats.org/officeDocument/2006/math">
                    <m:r>
                      <a:rPr lang="en-US" altLang="ko-KR" sz="1200" smtClean="0">
                        <a:solidFill>
                          <a:schemeClr val="tx1"/>
                        </a:solidFill>
                        <a:latin typeface="Cambria Math" panose="02040503050406030204" pitchFamily="18" charset="0"/>
                        <a:ea typeface="+mj-ea"/>
                      </a:rPr>
                      <m:t>(</m:t>
                    </m:r>
                    <m:sSub>
                      <m:sSubPr>
                        <m:ctrlPr>
                          <a:rPr lang="en-US" altLang="ko-KR" sz="1200" i="1" smtClean="0">
                            <a:solidFill>
                              <a:schemeClr val="tx1"/>
                            </a:solidFill>
                            <a:latin typeface="Cambria Math" panose="02040503050406030204" pitchFamily="18" charset="0"/>
                            <a:ea typeface="+mj-ea"/>
                          </a:rPr>
                        </m:ctrlPr>
                      </m:sSubPr>
                      <m:e>
                        <m:r>
                          <a:rPr lang="en-US" altLang="ko-KR" sz="1200" i="1" smtClean="0">
                            <a:solidFill>
                              <a:schemeClr val="tx1"/>
                            </a:solidFill>
                            <a:latin typeface="Cambria Math" panose="02040503050406030204" pitchFamily="18" charset="0"/>
                            <a:ea typeface="+mj-ea"/>
                          </a:rPr>
                          <m:t>𝑇</m:t>
                        </m:r>
                      </m:e>
                      <m:sub>
                        <m:r>
                          <a:rPr lang="en-US" altLang="ko-KR" sz="1200" i="1" smtClean="0">
                            <a:solidFill>
                              <a:schemeClr val="tx1"/>
                            </a:solidFill>
                            <a:latin typeface="Cambria Math" panose="02040503050406030204" pitchFamily="18" charset="0"/>
                            <a:ea typeface="+mj-ea"/>
                          </a:rPr>
                          <m:t>𝑗</m:t>
                        </m:r>
                      </m:sub>
                    </m:sSub>
                    <m:r>
                      <a:rPr lang="en-US" altLang="ko-KR" sz="1200" i="1" smtClean="0">
                        <a:solidFill>
                          <a:schemeClr val="tx1"/>
                        </a:solidFill>
                        <a:latin typeface="Cambria Math" panose="02040503050406030204" pitchFamily="18" charset="0"/>
                        <a:ea typeface="+mj-ea"/>
                      </a:rPr>
                      <m:t>)</m:t>
                    </m:r>
                  </m:oMath>
                </a14:m>
                <a:r>
                  <a:rPr lang="ko-KR" altLang="en-US" sz="1200" dirty="0">
                    <a:solidFill>
                      <a:schemeClr val="tx1"/>
                    </a:solidFill>
                    <a:latin typeface="+mj-ea"/>
                    <a:ea typeface="+mj-ea"/>
                  </a:rPr>
                  <a:t>의 길이</a:t>
                </a:r>
                <a:r>
                  <a:rPr lang="en-US" altLang="ko-KR" sz="1200" dirty="0">
                    <a:solidFill>
                      <a:schemeClr val="tx1"/>
                    </a:solidFill>
                    <a:latin typeface="+mj-ea"/>
                    <a:ea typeface="+mj-ea"/>
                  </a:rPr>
                  <a:t>: 120</a:t>
                </a:r>
                <a:r>
                  <a:rPr lang="ko-KR" altLang="en-US" sz="1200" dirty="0">
                    <a:solidFill>
                      <a:schemeClr val="tx1"/>
                    </a:solidFill>
                    <a:latin typeface="+mj-ea"/>
                    <a:ea typeface="+mj-ea"/>
                  </a:rPr>
                  <a:t>일</a:t>
                </a:r>
                <a:endParaRPr lang="en-US" altLang="ko-KR" sz="1200" dirty="0">
                  <a:solidFill>
                    <a:schemeClr val="tx1"/>
                  </a:solidFill>
                  <a:latin typeface="+mj-ea"/>
                  <a:ea typeface="+mj-ea"/>
                </a:endParaRPr>
              </a:p>
              <a:p>
                <a:pPr lvl="3" indent="-324000">
                  <a:lnSpc>
                    <a:spcPct val="150000"/>
                  </a:lnSpc>
                  <a:buFont typeface="+mj-lt"/>
                  <a:buAutoNum type="arabicParenR"/>
                </a:pPr>
                <a:r>
                  <a:rPr lang="ko-KR" altLang="en-US" sz="1200" dirty="0">
                    <a:solidFill>
                      <a:schemeClr val="tx1"/>
                    </a:solidFill>
                    <a:latin typeface="+mj-ea"/>
                    <a:ea typeface="+mj-ea"/>
                  </a:rPr>
                  <a:t>검증 구간</a:t>
                </a:r>
                <a14:m>
                  <m:oMath xmlns:m="http://schemas.openxmlformats.org/officeDocument/2006/math">
                    <m:r>
                      <a:rPr lang="en-US" altLang="ko-KR" sz="1200">
                        <a:solidFill>
                          <a:schemeClr val="tx1"/>
                        </a:solidFill>
                        <a:latin typeface="Cambria Math" panose="02040503050406030204" pitchFamily="18" charset="0"/>
                      </a:rPr>
                      <m:t>(</m:t>
                    </m:r>
                    <m:sSub>
                      <m:sSubPr>
                        <m:ctrlPr>
                          <a:rPr lang="en-US" altLang="ko-KR" sz="1200" i="1">
                            <a:solidFill>
                              <a:schemeClr val="tx1"/>
                            </a:solidFill>
                            <a:latin typeface="Cambria Math" panose="02040503050406030204" pitchFamily="18" charset="0"/>
                          </a:rPr>
                        </m:ctrlPr>
                      </m:sSubPr>
                      <m:e>
                        <m:r>
                          <a:rPr lang="en-US" altLang="ko-KR" sz="1200" i="1" smtClean="0">
                            <a:solidFill>
                              <a:schemeClr val="tx1"/>
                            </a:solidFill>
                            <a:latin typeface="Cambria Math" panose="02040503050406030204" pitchFamily="18" charset="0"/>
                          </a:rPr>
                          <m:t>𝑉</m:t>
                        </m:r>
                      </m:e>
                      <m:sub>
                        <m:r>
                          <a:rPr lang="en-US" altLang="ko-KR" sz="1200" i="1">
                            <a:solidFill>
                              <a:schemeClr val="tx1"/>
                            </a:solidFill>
                            <a:latin typeface="Cambria Math" panose="02040503050406030204" pitchFamily="18" charset="0"/>
                          </a:rPr>
                          <m:t>𝑗</m:t>
                        </m:r>
                      </m:sub>
                    </m:sSub>
                    <m:r>
                      <a:rPr lang="en-US" altLang="ko-KR" sz="1200" i="1">
                        <a:solidFill>
                          <a:schemeClr val="tx1"/>
                        </a:solidFill>
                        <a:latin typeface="Cambria Math" panose="02040503050406030204" pitchFamily="18" charset="0"/>
                      </a:rPr>
                      <m:t>)</m:t>
                    </m:r>
                  </m:oMath>
                </a14:m>
                <a:r>
                  <a:rPr lang="ko-KR" altLang="en-US" sz="1200" dirty="0">
                    <a:solidFill>
                      <a:schemeClr val="tx1"/>
                    </a:solidFill>
                    <a:latin typeface="+mj-ea"/>
                    <a:ea typeface="+mj-ea"/>
                  </a:rPr>
                  <a:t>의 길이</a:t>
                </a:r>
                <a:r>
                  <a:rPr lang="en-US" altLang="ko-KR" sz="1200" dirty="0">
                    <a:solidFill>
                      <a:schemeClr val="tx1"/>
                    </a:solidFill>
                    <a:latin typeface="+mj-ea"/>
                    <a:ea typeface="+mj-ea"/>
                  </a:rPr>
                  <a:t>: </a:t>
                </a:r>
                <a:r>
                  <a:rPr lang="ko-KR" altLang="en-US" sz="1200" dirty="0" err="1">
                    <a:solidFill>
                      <a:schemeClr val="tx1"/>
                    </a:solidFill>
                    <a:latin typeface="+mj-ea"/>
                    <a:ea typeface="+mj-ea"/>
                  </a:rPr>
                  <a:t>리밸런싱</a:t>
                </a:r>
                <a:r>
                  <a:rPr lang="ko-KR" altLang="en-US" sz="1200" dirty="0">
                    <a:solidFill>
                      <a:schemeClr val="tx1"/>
                    </a:solidFill>
                    <a:latin typeface="+mj-ea"/>
                    <a:ea typeface="+mj-ea"/>
                  </a:rPr>
                  <a:t> 주기와 동일</a:t>
                </a:r>
                <a:endParaRPr lang="en-US" altLang="ko-KR" sz="1200" dirty="0">
                  <a:solidFill>
                    <a:schemeClr val="tx1"/>
                  </a:solidFill>
                  <a:latin typeface="+mj-ea"/>
                  <a:ea typeface="+mj-ea"/>
                </a:endParaRPr>
              </a:p>
              <a:p>
                <a:pPr lvl="3" indent="-324000">
                  <a:lnSpc>
                    <a:spcPct val="150000"/>
                  </a:lnSpc>
                  <a:buFont typeface="+mj-lt"/>
                  <a:buAutoNum type="arabicParenR"/>
                </a:pPr>
                <a:r>
                  <a:rPr lang="ko-KR" altLang="en-US" sz="1200" dirty="0">
                    <a:solidFill>
                      <a:schemeClr val="tx1"/>
                    </a:solidFill>
                    <a:latin typeface="+mj-ea"/>
                    <a:ea typeface="+mj-ea"/>
                  </a:rPr>
                  <a:t>검증 데이터의 개수</a:t>
                </a:r>
                <a14:m>
                  <m:oMath xmlns:m="http://schemas.openxmlformats.org/officeDocument/2006/math">
                    <m:r>
                      <a:rPr lang="en-US" altLang="ko-KR" sz="1200">
                        <a:solidFill>
                          <a:schemeClr val="tx1"/>
                        </a:solidFill>
                        <a:latin typeface="Cambria Math" panose="02040503050406030204" pitchFamily="18" charset="0"/>
                      </a:rPr>
                      <m:t>(</m:t>
                    </m:r>
                    <m:r>
                      <a:rPr lang="en-US" altLang="ko-KR" sz="1200" i="1" smtClean="0">
                        <a:solidFill>
                          <a:schemeClr val="tx1"/>
                        </a:solidFill>
                        <a:latin typeface="Cambria Math" panose="02040503050406030204" pitchFamily="18" charset="0"/>
                      </a:rPr>
                      <m:t>𝑚</m:t>
                    </m:r>
                    <m:r>
                      <a:rPr lang="en-US" altLang="ko-KR" sz="1200" i="1">
                        <a:solidFill>
                          <a:schemeClr val="tx1"/>
                        </a:solidFill>
                        <a:latin typeface="Cambria Math" panose="02040503050406030204" pitchFamily="18" charset="0"/>
                      </a:rPr>
                      <m:t>)</m:t>
                    </m:r>
                  </m:oMath>
                </a14:m>
                <a:r>
                  <a:rPr lang="en-US" altLang="ko-KR" sz="1200" dirty="0">
                    <a:solidFill>
                      <a:schemeClr val="tx1"/>
                    </a:solidFill>
                    <a:latin typeface="+mj-ea"/>
                    <a:ea typeface="+mj-ea"/>
                  </a:rPr>
                  <a:t>: 240</a:t>
                </a:r>
                <a:r>
                  <a:rPr lang="ko-KR" altLang="en-US" sz="1200" dirty="0">
                    <a:solidFill>
                      <a:schemeClr val="tx1"/>
                    </a:solidFill>
                    <a:latin typeface="+mj-ea"/>
                    <a:ea typeface="+mj-ea"/>
                  </a:rPr>
                  <a:t>일</a:t>
                </a:r>
                <a:r>
                  <a:rPr lang="en-US" altLang="ko-KR" sz="1200" dirty="0">
                    <a:solidFill>
                      <a:schemeClr val="tx1"/>
                    </a:solidFill>
                    <a:latin typeface="+mj-ea"/>
                    <a:ea typeface="+mj-ea"/>
                  </a:rPr>
                  <a:t> / </a:t>
                </a:r>
                <a:r>
                  <a:rPr lang="ko-KR" altLang="en-US" sz="1200" dirty="0">
                    <a:solidFill>
                      <a:schemeClr val="tx1"/>
                    </a:solidFill>
                    <a:latin typeface="+mj-ea"/>
                    <a:ea typeface="+mj-ea"/>
                  </a:rPr>
                  <a:t>검증 구간의 길이</a:t>
                </a:r>
                <a:endParaRPr lang="en-US" altLang="ko-KR" sz="1200" dirty="0">
                  <a:solidFill>
                    <a:schemeClr val="tx1"/>
                  </a:solidFill>
                  <a:latin typeface="+mj-ea"/>
                  <a:ea typeface="+mj-ea"/>
                </a:endParaRPr>
              </a:p>
              <a:p>
                <a:pPr lvl="3" indent="-324000">
                  <a:lnSpc>
                    <a:spcPct val="150000"/>
                  </a:lnSpc>
                  <a:buFont typeface="+mj-lt"/>
                  <a:buAutoNum type="arabicParenR"/>
                </a:pPr>
                <a:r>
                  <a:rPr lang="ko-KR" altLang="en-US" sz="1200" dirty="0">
                    <a:solidFill>
                      <a:schemeClr val="tx1"/>
                    </a:solidFill>
                    <a:latin typeface="+mj-ea"/>
                    <a:ea typeface="+mj-ea"/>
                  </a:rPr>
                  <a:t>각 학습변수로 선택된 포트폴리오의 최대 편입비율</a:t>
                </a:r>
                <a:r>
                  <a:rPr lang="en-US" altLang="ko-KR" sz="1200" dirty="0">
                    <a:solidFill>
                      <a:schemeClr val="tx1"/>
                    </a:solidFill>
                    <a:latin typeface="+mj-ea"/>
                    <a:ea typeface="+mj-ea"/>
                  </a:rPr>
                  <a:t>: 20%</a:t>
                </a:r>
              </a:p>
              <a:p>
                <a:pPr lvl="3" indent="-324000">
                  <a:lnSpc>
                    <a:spcPct val="150000"/>
                  </a:lnSpc>
                  <a:buFont typeface="+mj-lt"/>
                  <a:buAutoNum type="arabicParenR"/>
                </a:pPr>
                <a:r>
                  <a:rPr lang="ko-KR" altLang="en-US" sz="1200" dirty="0">
                    <a:solidFill>
                      <a:schemeClr val="tx1"/>
                    </a:solidFill>
                    <a:latin typeface="+mj-ea"/>
                    <a:ea typeface="+mj-ea"/>
                  </a:rPr>
                  <a:t>거래비용</a:t>
                </a:r>
                <a:r>
                  <a:rPr lang="en-US" altLang="ko-KR" sz="1200" dirty="0">
                    <a:solidFill>
                      <a:schemeClr val="tx1"/>
                    </a:solidFill>
                    <a:latin typeface="+mj-ea"/>
                    <a:ea typeface="+mj-ea"/>
                  </a:rPr>
                  <a:t>: </a:t>
                </a:r>
                <a:r>
                  <a:rPr lang="ko-KR" altLang="en-US" sz="1200" dirty="0">
                    <a:solidFill>
                      <a:schemeClr val="tx1"/>
                    </a:solidFill>
                    <a:latin typeface="+mj-ea"/>
                    <a:ea typeface="+mj-ea"/>
                  </a:rPr>
                  <a:t>매수금액의 </a:t>
                </a:r>
                <a:r>
                  <a:rPr lang="en-US" altLang="ko-KR" sz="1200" dirty="0">
                    <a:solidFill>
                      <a:schemeClr val="tx1"/>
                    </a:solidFill>
                    <a:latin typeface="+mj-ea"/>
                    <a:ea typeface="+mj-ea"/>
                  </a:rPr>
                  <a:t>0.015%, </a:t>
                </a:r>
                <a:r>
                  <a:rPr lang="ko-KR" altLang="en-US" sz="1200" dirty="0">
                    <a:solidFill>
                      <a:schemeClr val="tx1"/>
                    </a:solidFill>
                    <a:latin typeface="+mj-ea"/>
                    <a:ea typeface="+mj-ea"/>
                  </a:rPr>
                  <a:t>매도금액의 </a:t>
                </a:r>
                <a:r>
                  <a:rPr lang="en-US" altLang="ko-KR" sz="1200" dirty="0">
                    <a:solidFill>
                      <a:schemeClr val="tx1"/>
                    </a:solidFill>
                    <a:latin typeface="+mj-ea"/>
                    <a:ea typeface="+mj-ea"/>
                  </a:rPr>
                  <a:t>0.315%</a:t>
                </a:r>
              </a:p>
              <a:p>
                <a:pPr lvl="3" indent="-324000">
                  <a:lnSpc>
                    <a:spcPct val="150000"/>
                  </a:lnSpc>
                  <a:buFont typeface="+mj-lt"/>
                  <a:buAutoNum type="arabicParenR"/>
                </a:pPr>
                <a:r>
                  <a:rPr lang="ko-KR" altLang="en-US" sz="1200" dirty="0">
                    <a:solidFill>
                      <a:schemeClr val="tx1"/>
                    </a:solidFill>
                    <a:latin typeface="+mj-ea"/>
                    <a:ea typeface="+mj-ea"/>
                  </a:rPr>
                  <a:t>앙상블 학습 알고리즘에서 사용된 평가지표</a:t>
                </a:r>
                <a:r>
                  <a:rPr lang="en-US" altLang="ko-KR" sz="1200" dirty="0">
                    <a:solidFill>
                      <a:schemeClr val="tx1"/>
                    </a:solidFill>
                    <a:latin typeface="+mj-ea"/>
                    <a:ea typeface="+mj-ea"/>
                  </a:rPr>
                  <a:t>: VWR</a:t>
                </a:r>
              </a:p>
              <a:p>
                <a:pPr lvl="3" indent="-324000">
                  <a:lnSpc>
                    <a:spcPct val="150000"/>
                  </a:lnSpc>
                  <a:buFont typeface="+mj-lt"/>
                  <a:buAutoNum type="arabicParenR"/>
                </a:pPr>
                <a:r>
                  <a:rPr lang="ko-KR" altLang="en-US" sz="1200" dirty="0">
                    <a:solidFill>
                      <a:schemeClr val="tx1"/>
                    </a:solidFill>
                    <a:latin typeface="+mj-ea"/>
                    <a:ea typeface="+mj-ea"/>
                  </a:rPr>
                  <a:t>편입 자산의 개수</a:t>
                </a:r>
                <a14:m>
                  <m:oMath xmlns:m="http://schemas.openxmlformats.org/officeDocument/2006/math">
                    <m:r>
                      <a:rPr lang="en-US" altLang="ko-KR" sz="1200" i="1" smtClean="0">
                        <a:solidFill>
                          <a:schemeClr val="tx1"/>
                        </a:solidFill>
                        <a:latin typeface="Cambria Math" panose="02040503050406030204" pitchFamily="18" charset="0"/>
                        <a:ea typeface="+mj-ea"/>
                      </a:rPr>
                      <m:t>(</m:t>
                    </m:r>
                    <m:r>
                      <a:rPr lang="en-US" altLang="ko-KR" sz="1200" i="1" smtClean="0">
                        <a:solidFill>
                          <a:schemeClr val="tx1"/>
                        </a:solidFill>
                        <a:latin typeface="Cambria Math" panose="02040503050406030204" pitchFamily="18" charset="0"/>
                        <a:ea typeface="+mj-ea"/>
                      </a:rPr>
                      <m:t>𝐾</m:t>
                    </m:r>
                    <m:r>
                      <a:rPr lang="en-US" altLang="ko-KR" sz="1200" i="1" smtClean="0">
                        <a:solidFill>
                          <a:schemeClr val="tx1"/>
                        </a:solidFill>
                        <a:latin typeface="Cambria Math" panose="02040503050406030204" pitchFamily="18" charset="0"/>
                        <a:ea typeface="+mj-ea"/>
                      </a:rPr>
                      <m:t>)</m:t>
                    </m:r>
                  </m:oMath>
                </a14:m>
                <a:r>
                  <a:rPr lang="en-US" altLang="ko-KR" sz="1200" dirty="0">
                    <a:solidFill>
                      <a:schemeClr val="tx1"/>
                    </a:solidFill>
                    <a:latin typeface="+mj-ea"/>
                    <a:ea typeface="+mj-ea"/>
                  </a:rPr>
                  <a:t>: 20</a:t>
                </a:r>
                <a:r>
                  <a:rPr lang="ko-KR" altLang="en-US" sz="1200" dirty="0">
                    <a:solidFill>
                      <a:schemeClr val="tx1"/>
                    </a:solidFill>
                    <a:latin typeface="+mj-ea"/>
                    <a:ea typeface="+mj-ea"/>
                  </a:rPr>
                  <a:t>개</a:t>
                </a:r>
                <a:endParaRPr lang="en-US" altLang="ko-KR" sz="1200" dirty="0">
                  <a:solidFill>
                    <a:schemeClr val="tx1"/>
                  </a:solidFill>
                  <a:latin typeface="+mj-ea"/>
                  <a:ea typeface="+mj-ea"/>
                </a:endParaRPr>
              </a:p>
              <a:p>
                <a:pPr lvl="3" indent="-324000">
                  <a:lnSpc>
                    <a:spcPct val="150000"/>
                  </a:lnSpc>
                  <a:buFont typeface="+mj-lt"/>
                  <a:buAutoNum type="arabicParenR"/>
                </a:pPr>
                <a:r>
                  <a:rPr lang="ko-KR" altLang="en-US" sz="1200" dirty="0" err="1">
                    <a:solidFill>
                      <a:schemeClr val="tx1"/>
                    </a:solidFill>
                    <a:latin typeface="+mj-ea"/>
                    <a:ea typeface="+mj-ea"/>
                  </a:rPr>
                  <a:t>리밸런싱</a:t>
                </a:r>
                <a:r>
                  <a:rPr lang="ko-KR" altLang="en-US" sz="1200" dirty="0">
                    <a:solidFill>
                      <a:schemeClr val="tx1"/>
                    </a:solidFill>
                    <a:latin typeface="+mj-ea"/>
                    <a:ea typeface="+mj-ea"/>
                  </a:rPr>
                  <a:t> 주기</a:t>
                </a:r>
                <a:r>
                  <a:rPr lang="en-US" altLang="ko-KR" sz="1200" dirty="0">
                    <a:solidFill>
                      <a:schemeClr val="tx1"/>
                    </a:solidFill>
                    <a:latin typeface="+mj-ea"/>
                    <a:ea typeface="+mj-ea"/>
                  </a:rPr>
                  <a:t>: (60</a:t>
                </a:r>
                <a:r>
                  <a:rPr lang="ko-KR" altLang="en-US" sz="1200" dirty="0">
                    <a:solidFill>
                      <a:schemeClr val="tx1"/>
                    </a:solidFill>
                    <a:latin typeface="+mj-ea"/>
                    <a:ea typeface="+mj-ea"/>
                  </a:rPr>
                  <a:t>일</a:t>
                </a:r>
                <a:r>
                  <a:rPr lang="en-US" altLang="ko-KR" sz="1200" dirty="0">
                    <a:solidFill>
                      <a:schemeClr val="tx1"/>
                    </a:solidFill>
                    <a:latin typeface="+mj-ea"/>
                    <a:ea typeface="+mj-ea"/>
                  </a:rPr>
                  <a:t>, 120</a:t>
                </a:r>
                <a:r>
                  <a:rPr lang="ko-KR" altLang="en-US" sz="1200" dirty="0">
                    <a:solidFill>
                      <a:schemeClr val="tx1"/>
                    </a:solidFill>
                    <a:latin typeface="+mj-ea"/>
                    <a:ea typeface="+mj-ea"/>
                  </a:rPr>
                  <a:t>일</a:t>
                </a:r>
                <a:r>
                  <a:rPr lang="en-US" altLang="ko-KR" sz="1200" dirty="0">
                    <a:solidFill>
                      <a:schemeClr val="tx1"/>
                    </a:solidFill>
                    <a:latin typeface="+mj-ea"/>
                    <a:ea typeface="+mj-ea"/>
                  </a:rPr>
                  <a:t>)</a:t>
                </a:r>
              </a:p>
            </p:txBody>
          </p:sp>
        </mc:Choice>
        <mc:Fallback xmlns="">
          <p:sp>
            <p:nvSpPr>
              <p:cNvPr id="26" name="내용 개체 틀 2">
                <a:extLst>
                  <a:ext uri="{FF2B5EF4-FFF2-40B4-BE49-F238E27FC236}">
                    <a16:creationId xmlns:a16="http://schemas.microsoft.com/office/drawing/2014/main" id="{D2A9D9AE-907B-4C44-B600-AB5A6819C323}"/>
                  </a:ext>
                </a:extLst>
              </p:cNvPr>
              <p:cNvSpPr txBox="1">
                <a:spLocks noRot="1" noChangeAspect="1" noMove="1" noResize="1" noEditPoints="1" noAdjustHandles="1" noChangeArrowheads="1" noChangeShapeType="1" noTextEdit="1"/>
              </p:cNvSpPr>
              <p:nvPr/>
            </p:nvSpPr>
            <p:spPr>
              <a:xfrm>
                <a:off x="235974" y="624567"/>
                <a:ext cx="5860026" cy="5557957"/>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7" name="내용 개체 틀 2">
                <a:extLst>
                  <a:ext uri="{FF2B5EF4-FFF2-40B4-BE49-F238E27FC236}">
                    <a16:creationId xmlns:a16="http://schemas.microsoft.com/office/drawing/2014/main" id="{8B3E9F2C-255E-43FE-8A04-549D680D1972}"/>
                  </a:ext>
                </a:extLst>
              </p:cNvPr>
              <p:cNvSpPr txBox="1">
                <a:spLocks/>
              </p:cNvSpPr>
              <p:nvPr/>
            </p:nvSpPr>
            <p:spPr>
              <a:xfrm>
                <a:off x="6096000" y="624567"/>
                <a:ext cx="5860026" cy="5557957"/>
              </a:xfrm>
              <a:prstGeom prst="rect">
                <a:avLst/>
              </a:prstGeom>
            </p:spPr>
            <p:txBody>
              <a:bodyPr vert="horz" lIns="0" tIns="45720" rIns="0" bIns="45720" rtlCol="0">
                <a:normAutofit/>
              </a:bodyPr>
              <a:lstStyle>
                <a:lvl1pPr marL="91440" indent="-91440" algn="l" defTabSz="914400" rtl="0" eaLnBrk="1"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1"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85828" lvl="2" indent="-342900">
                  <a:lnSpc>
                    <a:spcPct val="150000"/>
                  </a:lnSpc>
                  <a:buFont typeface="+mj-lt"/>
                  <a:buAutoNum type="arabicPeriod" startAt="4"/>
                </a:pPr>
                <a:r>
                  <a:rPr lang="ko-KR" altLang="en-US" sz="1300" b="1" dirty="0">
                    <a:solidFill>
                      <a:schemeClr val="tx1"/>
                    </a:solidFill>
                    <a:latin typeface="+mj-ea"/>
                    <a:ea typeface="+mj-ea"/>
                  </a:rPr>
                  <a:t>학습변수</a:t>
                </a:r>
                <a:endParaRPr lang="en-US" altLang="ko-KR" sz="1300" b="1" dirty="0">
                  <a:solidFill>
                    <a:schemeClr val="tx1"/>
                  </a:solidFill>
                  <a:latin typeface="+mj-ea"/>
                  <a:ea typeface="+mj-ea"/>
                </a:endParaRPr>
              </a:p>
              <a:p>
                <a:pPr marL="768708" lvl="3" indent="-342900">
                  <a:lnSpc>
                    <a:spcPct val="150000"/>
                  </a:lnSpc>
                  <a:buFont typeface="+mj-lt"/>
                  <a:buAutoNum type="arabicParenR"/>
                </a:pPr>
                <a:r>
                  <a:rPr lang="ko-KR" altLang="en-US" sz="1100" b="1" dirty="0">
                    <a:solidFill>
                      <a:schemeClr val="tx1"/>
                    </a:solidFill>
                    <a:latin typeface="+mj-ea"/>
                    <a:ea typeface="+mj-ea"/>
                  </a:rPr>
                  <a:t>목적함수</a:t>
                </a:r>
                <a:br>
                  <a:rPr lang="en-US" altLang="ko-KR" sz="1100" dirty="0">
                    <a:solidFill>
                      <a:schemeClr val="tx1"/>
                    </a:solidFill>
                    <a:latin typeface="+mj-ea"/>
                    <a:ea typeface="+mj-ea"/>
                  </a:rPr>
                </a:br>
                <a14:m>
                  <m:oMath xmlns:m="http://schemas.openxmlformats.org/officeDocument/2006/math">
                    <m:r>
                      <a:rPr lang="en-US" altLang="ko-KR" sz="1100" i="1">
                        <a:solidFill>
                          <a:schemeClr val="tx1"/>
                        </a:solidFill>
                        <a:latin typeface="Cambria Math" panose="02040503050406030204" pitchFamily="18" charset="0"/>
                      </a:rPr>
                      <m:t>𝑒𝑡𝑒</m:t>
                    </m:r>
                    <m:r>
                      <a:rPr lang="en-US" altLang="ko-KR" sz="1100" b="0" i="1" smtClean="0">
                        <a:solidFill>
                          <a:schemeClr val="tx1"/>
                        </a:solidFill>
                        <a:latin typeface="Cambria Math" panose="02040503050406030204" pitchFamily="18" charset="0"/>
                      </a:rPr>
                      <m:t>_</m:t>
                    </m:r>
                    <m:r>
                      <a:rPr lang="en-US" altLang="ko-KR" sz="1100" i="1">
                        <a:solidFill>
                          <a:schemeClr val="tx1"/>
                        </a:solidFill>
                        <a:latin typeface="Cambria Math" panose="02040503050406030204" pitchFamily="18" charset="0"/>
                      </a:rPr>
                      <m:t>𝑒𝑟</m:t>
                    </m:r>
                    <m:d>
                      <m:dPr>
                        <m:ctrlPr>
                          <a:rPr lang="en-US" altLang="ko-KR" sz="1100" i="1">
                            <a:solidFill>
                              <a:schemeClr val="tx1"/>
                            </a:solidFill>
                            <a:latin typeface="Cambria Math" panose="02040503050406030204" pitchFamily="18" charset="0"/>
                          </a:rPr>
                        </m:ctrlPr>
                      </m:dPr>
                      <m:e>
                        <m:r>
                          <a:rPr lang="en-US" altLang="ko-KR" sz="1100" i="1">
                            <a:solidFill>
                              <a:schemeClr val="tx1"/>
                            </a:solidFill>
                            <a:latin typeface="Cambria Math" panose="02040503050406030204" pitchFamily="18" charset="0"/>
                          </a:rPr>
                          <m:t>𝜆</m:t>
                        </m:r>
                      </m:e>
                    </m:d>
                    <m:r>
                      <a:rPr lang="en-US" altLang="ko-KR" sz="1100" b="0" i="1" smtClean="0">
                        <a:solidFill>
                          <a:schemeClr val="tx1"/>
                        </a:solidFill>
                        <a:latin typeface="Cambria Math" panose="02040503050406030204" pitchFamily="18" charset="0"/>
                      </a:rPr>
                      <m:t> </m:t>
                    </m:r>
                    <m:r>
                      <a:rPr lang="en-US" altLang="ko-KR" sz="1100" b="0" i="1" smtClean="0">
                        <a:solidFill>
                          <a:schemeClr val="tx1"/>
                        </a:solidFill>
                        <a:latin typeface="Cambria Math" panose="02040503050406030204" pitchFamily="18" charset="0"/>
                        <a:ea typeface="+mj-ea"/>
                      </a:rPr>
                      <m:t>(</m:t>
                    </m:r>
                    <m:r>
                      <a:rPr lang="en-US" altLang="ko-KR" sz="1100" b="0" i="1" smtClean="0">
                        <a:solidFill>
                          <a:schemeClr val="tx1"/>
                        </a:solidFill>
                        <a:latin typeface="Cambria Math" panose="02040503050406030204" pitchFamily="18" charset="0"/>
                        <a:ea typeface="+mj-ea"/>
                      </a:rPr>
                      <m:t>𝜆</m:t>
                    </m:r>
                    <m:r>
                      <a:rPr lang="en-US" altLang="ko-KR" sz="1100" b="0" i="1" smtClean="0">
                        <a:solidFill>
                          <a:schemeClr val="tx1"/>
                        </a:solidFill>
                        <a:latin typeface="Cambria Math" panose="02040503050406030204" pitchFamily="18" charset="0"/>
                        <a:ea typeface="+mj-ea"/>
                      </a:rPr>
                      <m:t>∈{0.3, 0.5, 0.7})</m:t>
                    </m:r>
                  </m:oMath>
                </a14:m>
                <a:r>
                  <a:rPr lang="en-US" altLang="ko-KR" sz="1100" dirty="0">
                    <a:solidFill>
                      <a:schemeClr val="tx1"/>
                    </a:solidFill>
                    <a:latin typeface="+mj-ea"/>
                    <a:ea typeface="+mj-ea"/>
                  </a:rPr>
                  <a:t> </a:t>
                </a:r>
                <a:br>
                  <a:rPr lang="en-US" altLang="ko-KR" sz="1100" dirty="0">
                    <a:solidFill>
                      <a:schemeClr val="tx1"/>
                    </a:solidFill>
                    <a:latin typeface="+mj-ea"/>
                    <a:ea typeface="+mj-ea"/>
                  </a:rPr>
                </a:br>
                <a14:m>
                  <m:oMath xmlns:m="http://schemas.openxmlformats.org/officeDocument/2006/math">
                    <m:r>
                      <a:rPr lang="en-US" altLang="ko-KR" sz="1100" i="1">
                        <a:solidFill>
                          <a:schemeClr val="tx1"/>
                        </a:solidFill>
                        <a:latin typeface="Cambria Math" panose="02040503050406030204" pitchFamily="18" charset="0"/>
                      </a:rPr>
                      <m:t>𝑑𝑜𝑤𝑛𝑠𝑖𝑑𝑒</m:t>
                    </m:r>
                    <m:r>
                      <a:rPr lang="en-US" altLang="ko-KR" sz="1100" i="1">
                        <a:solidFill>
                          <a:schemeClr val="tx1"/>
                        </a:solidFill>
                        <a:latin typeface="Cambria Math" panose="02040503050406030204" pitchFamily="18" charset="0"/>
                      </a:rPr>
                      <m:t> </m:t>
                    </m:r>
                    <m:r>
                      <a:rPr lang="en-US" altLang="ko-KR" sz="1100" i="1">
                        <a:solidFill>
                          <a:schemeClr val="tx1"/>
                        </a:solidFill>
                        <a:latin typeface="Cambria Math" panose="02040503050406030204" pitchFamily="18" charset="0"/>
                      </a:rPr>
                      <m:t>𝑟𝑖𝑠𝑘</m:t>
                    </m:r>
                  </m:oMath>
                </a14:m>
                <a:r>
                  <a:rPr lang="en-US" altLang="ko-KR" sz="1100" dirty="0">
                    <a:solidFill>
                      <a:schemeClr val="tx1"/>
                    </a:solidFill>
                    <a:latin typeface="+mj-ea"/>
                    <a:ea typeface="+mj-ea"/>
                  </a:rPr>
                  <a:t> </a:t>
                </a:r>
              </a:p>
              <a:p>
                <a:pPr marL="768708" lvl="3" indent="-342900">
                  <a:lnSpc>
                    <a:spcPct val="150000"/>
                  </a:lnSpc>
                  <a:buFont typeface="+mj-lt"/>
                  <a:buAutoNum type="arabicParenR"/>
                </a:pPr>
                <a:r>
                  <a:rPr lang="ko-KR" altLang="en-US" sz="1100" b="1" dirty="0">
                    <a:solidFill>
                      <a:schemeClr val="tx1"/>
                    </a:solidFill>
                    <a:latin typeface="+mj-ea"/>
                    <a:ea typeface="+mj-ea"/>
                  </a:rPr>
                  <a:t>필터링 조건</a:t>
                </a:r>
                <a:br>
                  <a:rPr lang="en-US" altLang="ko-KR" sz="1100" b="1" dirty="0">
                    <a:solidFill>
                      <a:schemeClr val="tx1"/>
                    </a:solidFill>
                    <a:latin typeface="+mj-ea"/>
                    <a:ea typeface="+mj-ea"/>
                  </a:rPr>
                </a:br>
                <a14:m>
                  <m:oMath xmlns:m="http://schemas.openxmlformats.org/officeDocument/2006/math">
                    <m:r>
                      <a:rPr lang="en-US" altLang="ko-KR" sz="1100" i="1" smtClean="0">
                        <a:solidFill>
                          <a:schemeClr val="tx1"/>
                        </a:solidFill>
                        <a:latin typeface="Cambria Math" panose="02040503050406030204" pitchFamily="18" charset="0"/>
                        <a:ea typeface="+mj-ea"/>
                      </a:rPr>
                      <m:t>𝑐𝑎𝑝</m:t>
                    </m:r>
                  </m:oMath>
                </a14:m>
                <a:r>
                  <a:rPr lang="en-US" altLang="ko-KR" sz="1100" dirty="0">
                    <a:solidFill>
                      <a:schemeClr val="tx1"/>
                    </a:solidFill>
                    <a:latin typeface="+mj-ea"/>
                    <a:ea typeface="+mj-ea"/>
                  </a:rPr>
                  <a:t>: </a:t>
                </a:r>
                <a:r>
                  <a:rPr lang="ko-KR" altLang="en-US" sz="1100" dirty="0">
                    <a:solidFill>
                      <a:schemeClr val="tx1"/>
                    </a:solidFill>
                    <a:latin typeface="+mj-ea"/>
                    <a:ea typeface="+mj-ea"/>
                  </a:rPr>
                  <a:t>시가총액의 가중치합이 큰 것이 최적</a:t>
                </a:r>
                <a:br>
                  <a:rPr lang="en-US" altLang="ko-KR" sz="1100" dirty="0">
                    <a:solidFill>
                      <a:schemeClr val="tx1"/>
                    </a:solidFill>
                    <a:latin typeface="+mj-ea"/>
                    <a:ea typeface="+mj-ea"/>
                  </a:rPr>
                </a:br>
                <a14:m>
                  <m:oMath xmlns:m="http://schemas.openxmlformats.org/officeDocument/2006/math">
                    <m:r>
                      <a:rPr lang="en-US" altLang="ko-KR" sz="1100" i="1" smtClean="0">
                        <a:solidFill>
                          <a:schemeClr val="tx1"/>
                        </a:solidFill>
                        <a:latin typeface="Cambria Math" panose="02040503050406030204" pitchFamily="18" charset="0"/>
                        <a:ea typeface="+mj-ea"/>
                      </a:rPr>
                      <m:t>𝑑𝑖𝑣𝑒𝑟𝑠𝑖𝑓𝑖𝑒𝑑</m:t>
                    </m:r>
                  </m:oMath>
                </a14:m>
                <a:r>
                  <a:rPr lang="en-US" altLang="ko-KR" sz="1100" dirty="0">
                    <a:solidFill>
                      <a:schemeClr val="tx1"/>
                    </a:solidFill>
                    <a:latin typeface="+mj-ea"/>
                    <a:ea typeface="+mj-ea"/>
                  </a:rPr>
                  <a:t>: </a:t>
                </a:r>
                <a:r>
                  <a:rPr lang="ko-KR" altLang="en-US" sz="1100" dirty="0">
                    <a:solidFill>
                      <a:schemeClr val="tx1"/>
                    </a:solidFill>
                    <a:latin typeface="+mj-ea"/>
                    <a:ea typeface="+mj-ea"/>
                  </a:rPr>
                  <a:t>분산투자정도가 큰 것이 최적</a:t>
                </a:r>
                <a:br>
                  <a:rPr lang="en-US" altLang="ko-KR" sz="1100" dirty="0">
                    <a:solidFill>
                      <a:schemeClr val="tx1"/>
                    </a:solidFill>
                    <a:latin typeface="+mj-ea"/>
                    <a:ea typeface="+mj-ea"/>
                  </a:rPr>
                </a:br>
                <a14:m>
                  <m:oMath xmlns:m="http://schemas.openxmlformats.org/officeDocument/2006/math">
                    <m:r>
                      <a:rPr lang="en-US" altLang="ko-KR" sz="1100" i="1" smtClean="0">
                        <a:solidFill>
                          <a:schemeClr val="tx1"/>
                        </a:solidFill>
                        <a:latin typeface="Cambria Math" panose="02040503050406030204" pitchFamily="18" charset="0"/>
                        <a:ea typeface="+mj-ea"/>
                      </a:rPr>
                      <m:t>𝑐𝑜𝑟𝑟</m:t>
                    </m:r>
                  </m:oMath>
                </a14:m>
                <a:r>
                  <a:rPr lang="en-US" altLang="ko-KR" sz="1100" dirty="0">
                    <a:solidFill>
                      <a:schemeClr val="tx1"/>
                    </a:solidFill>
                    <a:latin typeface="+mj-ea"/>
                    <a:ea typeface="+mj-ea"/>
                  </a:rPr>
                  <a:t>: </a:t>
                </a:r>
                <a:r>
                  <a:rPr lang="ko-KR" altLang="en-US" sz="1100" dirty="0">
                    <a:solidFill>
                      <a:schemeClr val="tx1"/>
                    </a:solidFill>
                    <a:latin typeface="+mj-ea"/>
                    <a:ea typeface="+mj-ea"/>
                  </a:rPr>
                  <a:t>지수 수익률과의 상관계수가 큰 것이 최적</a:t>
                </a:r>
                <a:br>
                  <a:rPr lang="en-US" altLang="ko-KR" sz="1100" dirty="0">
                    <a:solidFill>
                      <a:schemeClr val="tx1"/>
                    </a:solidFill>
                    <a:latin typeface="+mj-ea"/>
                    <a:ea typeface="+mj-ea"/>
                  </a:rPr>
                </a:br>
                <a:endParaRPr lang="en-US" altLang="ko-KR" sz="1100" dirty="0">
                  <a:solidFill>
                    <a:schemeClr val="tx1"/>
                  </a:solidFill>
                  <a:latin typeface="+mj-ea"/>
                  <a:ea typeface="+mj-ea"/>
                </a:endParaRPr>
              </a:p>
              <a:p>
                <a:pPr marL="585828" lvl="2" indent="-342900">
                  <a:lnSpc>
                    <a:spcPct val="150000"/>
                  </a:lnSpc>
                  <a:buFont typeface="+mj-lt"/>
                  <a:buAutoNum type="arabicPeriod" startAt="4"/>
                </a:pPr>
                <a:r>
                  <a:rPr lang="ko-KR" altLang="en-US" sz="1300" b="1" dirty="0">
                    <a:solidFill>
                      <a:schemeClr val="tx1"/>
                    </a:solidFill>
                    <a:latin typeface="+mj-ea"/>
                    <a:ea typeface="+mj-ea"/>
                  </a:rPr>
                  <a:t>최종 평가지표</a:t>
                </a:r>
                <a:endParaRPr lang="en-US" altLang="ko-KR" sz="1300" b="1" dirty="0">
                  <a:solidFill>
                    <a:schemeClr val="tx1"/>
                  </a:solidFill>
                  <a:latin typeface="+mj-ea"/>
                  <a:ea typeface="+mj-ea"/>
                </a:endParaRPr>
              </a:p>
              <a:p>
                <a:pPr marL="768708" lvl="3" indent="-342900">
                  <a:lnSpc>
                    <a:spcPct val="150000"/>
                  </a:lnSpc>
                  <a:buFont typeface="+mj-lt"/>
                  <a:buAutoNum type="arabicParenR"/>
                </a:pPr>
                <a:r>
                  <a:rPr lang="en-US" altLang="ko-KR" sz="1100" dirty="0">
                    <a:solidFill>
                      <a:schemeClr val="tx1"/>
                    </a:solidFill>
                    <a:latin typeface="+mj-ea"/>
                    <a:ea typeface="+mj-ea"/>
                  </a:rPr>
                  <a:t>Sharpe ratio: </a:t>
                </a:r>
                <a:r>
                  <a:rPr lang="ko-KR" altLang="en-US" sz="1100" dirty="0">
                    <a:solidFill>
                      <a:schemeClr val="tx1"/>
                    </a:solidFill>
                    <a:latin typeface="+mj-ea"/>
                    <a:ea typeface="+mj-ea"/>
                  </a:rPr>
                  <a:t>포트폴리오 수익률의 평균</a:t>
                </a:r>
                <a:r>
                  <a:rPr lang="en-US" altLang="ko-KR" sz="1100" dirty="0">
                    <a:solidFill>
                      <a:schemeClr val="tx1"/>
                    </a:solidFill>
                    <a:latin typeface="+mj-ea"/>
                    <a:ea typeface="+mj-ea"/>
                  </a:rPr>
                  <a:t>/</a:t>
                </a:r>
                <a:r>
                  <a:rPr lang="ko-KR" altLang="en-US" sz="1100" dirty="0">
                    <a:solidFill>
                      <a:schemeClr val="tx1"/>
                    </a:solidFill>
                    <a:latin typeface="+mj-ea"/>
                    <a:ea typeface="+mj-ea"/>
                  </a:rPr>
                  <a:t>표준편차</a:t>
                </a:r>
                <a:endParaRPr lang="en-US" altLang="ko-KR" sz="1100" dirty="0">
                  <a:solidFill>
                    <a:schemeClr val="tx1"/>
                  </a:solidFill>
                  <a:latin typeface="+mj-ea"/>
                  <a:ea typeface="+mj-ea"/>
                </a:endParaRPr>
              </a:p>
              <a:p>
                <a:pPr marL="768708" lvl="3" indent="-342900">
                  <a:lnSpc>
                    <a:spcPct val="150000"/>
                  </a:lnSpc>
                  <a:buFont typeface="+mj-lt"/>
                  <a:buAutoNum type="arabicParenR"/>
                </a:pPr>
                <a:r>
                  <a:rPr lang="en-US" altLang="ko-KR" sz="1100" dirty="0">
                    <a:solidFill>
                      <a:schemeClr val="tx1"/>
                    </a:solidFill>
                    <a:latin typeface="+mj-ea"/>
                    <a:ea typeface="+mj-ea"/>
                  </a:rPr>
                  <a:t>Information ratio: </a:t>
                </a:r>
                <a:r>
                  <a:rPr lang="ko-KR" altLang="en-US" sz="1100" dirty="0">
                    <a:solidFill>
                      <a:schemeClr val="tx1"/>
                    </a:solidFill>
                    <a:latin typeface="+mj-ea"/>
                    <a:ea typeface="+mj-ea"/>
                  </a:rPr>
                  <a:t>지수 대비 포트폴리오 수익률의 평균</a:t>
                </a:r>
                <a:r>
                  <a:rPr lang="en-US" altLang="ko-KR" sz="1100" dirty="0">
                    <a:solidFill>
                      <a:schemeClr val="tx1"/>
                    </a:solidFill>
                    <a:latin typeface="+mj-ea"/>
                    <a:ea typeface="+mj-ea"/>
                  </a:rPr>
                  <a:t>/</a:t>
                </a:r>
                <a:r>
                  <a:rPr lang="ko-KR" altLang="en-US" sz="1100" dirty="0">
                    <a:solidFill>
                      <a:schemeClr val="tx1"/>
                    </a:solidFill>
                    <a:latin typeface="+mj-ea"/>
                    <a:ea typeface="+mj-ea"/>
                  </a:rPr>
                  <a:t>표준편차</a:t>
                </a:r>
                <a:endParaRPr lang="en-US" altLang="ko-KR" sz="1100" dirty="0">
                  <a:solidFill>
                    <a:schemeClr val="tx1"/>
                  </a:solidFill>
                  <a:latin typeface="+mj-ea"/>
                  <a:ea typeface="+mj-ea"/>
                </a:endParaRPr>
              </a:p>
              <a:p>
                <a:pPr marL="768708" lvl="3" indent="-342900">
                  <a:lnSpc>
                    <a:spcPct val="150000"/>
                  </a:lnSpc>
                  <a:buFont typeface="+mj-lt"/>
                  <a:buAutoNum type="arabicParenR"/>
                </a:pPr>
                <a:r>
                  <a:rPr lang="en-US" altLang="ko-KR" sz="1100" dirty="0">
                    <a:solidFill>
                      <a:schemeClr val="tx1"/>
                    </a:solidFill>
                    <a:latin typeface="+mj-ea"/>
                    <a:ea typeface="+mj-ea"/>
                  </a:rPr>
                  <a:t>VWR(Variability Weighted Return)[21]: </a:t>
                </a:r>
                <a:r>
                  <a:rPr lang="ko-KR" altLang="en-US" sz="1100" dirty="0">
                    <a:solidFill>
                      <a:schemeClr val="tx1"/>
                    </a:solidFill>
                    <a:latin typeface="+mj-ea"/>
                    <a:ea typeface="+mj-ea"/>
                  </a:rPr>
                  <a:t>변동성을 고려한 연평균 성장률</a:t>
                </a:r>
                <a:endParaRPr lang="en-US" altLang="ko-KR" sz="1100" dirty="0">
                  <a:solidFill>
                    <a:schemeClr val="tx1"/>
                  </a:solidFill>
                  <a:latin typeface="+mj-ea"/>
                  <a:ea typeface="+mj-ea"/>
                </a:endParaRPr>
              </a:p>
              <a:p>
                <a:pPr marL="768708" lvl="3" indent="-342900">
                  <a:lnSpc>
                    <a:spcPct val="150000"/>
                  </a:lnSpc>
                  <a:buFont typeface="+mj-lt"/>
                  <a:buAutoNum type="arabicParenR"/>
                </a:pPr>
                <a:r>
                  <a:rPr lang="ko-KR" altLang="en-US" sz="1100" dirty="0">
                    <a:solidFill>
                      <a:schemeClr val="tx1"/>
                    </a:solidFill>
                    <a:latin typeface="+mj-ea"/>
                    <a:ea typeface="+mj-ea"/>
                  </a:rPr>
                  <a:t>평균 초과수익률</a:t>
                </a:r>
                <a:r>
                  <a:rPr lang="en-US" altLang="ko-KR" sz="1100" dirty="0">
                    <a:solidFill>
                      <a:schemeClr val="tx1"/>
                    </a:solidFill>
                    <a:latin typeface="+mj-ea"/>
                    <a:ea typeface="+mj-ea"/>
                  </a:rPr>
                  <a:t>: </a:t>
                </a:r>
                <a:r>
                  <a:rPr lang="ko-KR" altLang="en-US" sz="1100" dirty="0">
                    <a:solidFill>
                      <a:schemeClr val="tx1"/>
                    </a:solidFill>
                    <a:latin typeface="+mj-ea"/>
                    <a:ea typeface="+mj-ea"/>
                  </a:rPr>
                  <a:t>지수 대비 포트폴리오 수익률의 평균</a:t>
                </a:r>
                <a:endParaRPr lang="en-US" altLang="ko-KR" sz="1100" dirty="0">
                  <a:solidFill>
                    <a:schemeClr val="tx1"/>
                  </a:solidFill>
                  <a:latin typeface="+mj-ea"/>
                  <a:ea typeface="+mj-ea"/>
                </a:endParaRPr>
              </a:p>
              <a:p>
                <a:pPr marL="768708" lvl="3" indent="-342900">
                  <a:lnSpc>
                    <a:spcPct val="150000"/>
                  </a:lnSpc>
                  <a:buFont typeface="+mj-lt"/>
                  <a:buAutoNum type="arabicParenR"/>
                </a:pPr>
                <a:r>
                  <a:rPr lang="en-US" altLang="ko-KR" sz="1100" dirty="0">
                    <a:solidFill>
                      <a:schemeClr val="tx1"/>
                    </a:solidFill>
                    <a:latin typeface="+mj-ea"/>
                    <a:ea typeface="+mj-ea"/>
                  </a:rPr>
                  <a:t>MDD(Maximum </a:t>
                </a:r>
                <a:r>
                  <a:rPr lang="en-US" altLang="ko-KR" sz="1100" dirty="0" err="1">
                    <a:solidFill>
                      <a:schemeClr val="tx1"/>
                    </a:solidFill>
                    <a:latin typeface="+mj-ea"/>
                    <a:ea typeface="+mj-ea"/>
                  </a:rPr>
                  <a:t>DrawDown</a:t>
                </a:r>
                <a:r>
                  <a:rPr lang="en-US" altLang="ko-KR" sz="1100" dirty="0">
                    <a:solidFill>
                      <a:schemeClr val="tx1"/>
                    </a:solidFill>
                    <a:latin typeface="+mj-ea"/>
                    <a:ea typeface="+mj-ea"/>
                  </a:rPr>
                  <a:t>): </a:t>
                </a:r>
                <a:r>
                  <a:rPr lang="ko-KR" altLang="en-US" sz="1100" dirty="0">
                    <a:solidFill>
                      <a:schemeClr val="tx1"/>
                    </a:solidFill>
                    <a:latin typeface="+mj-ea"/>
                    <a:ea typeface="+mj-ea"/>
                  </a:rPr>
                  <a:t>가치의 최대 낙폭</a:t>
                </a:r>
                <a:r>
                  <a:rPr lang="en-US" altLang="ko-KR" sz="1100" dirty="0">
                    <a:solidFill>
                      <a:schemeClr val="tx1"/>
                    </a:solidFill>
                    <a:latin typeface="+mj-ea"/>
                    <a:ea typeface="+mj-ea"/>
                  </a:rPr>
                  <a:t>(</a:t>
                </a:r>
                <a:r>
                  <a:rPr lang="ko-KR" altLang="en-US" sz="1100" dirty="0">
                    <a:solidFill>
                      <a:schemeClr val="tx1"/>
                    </a:solidFill>
                    <a:latin typeface="+mj-ea"/>
                    <a:ea typeface="+mj-ea"/>
                  </a:rPr>
                  <a:t>음수</a:t>
                </a:r>
                <a:r>
                  <a:rPr lang="en-US" altLang="ko-KR" sz="1100" dirty="0">
                    <a:solidFill>
                      <a:schemeClr val="tx1"/>
                    </a:solidFill>
                    <a:latin typeface="+mj-ea"/>
                    <a:ea typeface="+mj-ea"/>
                  </a:rPr>
                  <a:t>)</a:t>
                </a:r>
              </a:p>
              <a:p>
                <a:pPr marL="425808" lvl="3" indent="0">
                  <a:lnSpc>
                    <a:spcPct val="150000"/>
                  </a:lnSpc>
                  <a:buNone/>
                </a:pPr>
                <a:br>
                  <a:rPr lang="en-US" altLang="ko-KR" sz="1100" dirty="0">
                    <a:solidFill>
                      <a:schemeClr val="tx1"/>
                    </a:solidFill>
                    <a:latin typeface="+mj-ea"/>
                    <a:ea typeface="+mj-ea"/>
                  </a:rPr>
                </a:br>
                <a:r>
                  <a:rPr lang="ko-KR" altLang="en-US" b="1" dirty="0">
                    <a:solidFill>
                      <a:schemeClr val="tx1"/>
                    </a:solidFill>
                    <a:latin typeface="+mj-ea"/>
                    <a:ea typeface="+mj-ea"/>
                  </a:rPr>
                  <a:t>→</a:t>
                </a:r>
                <a:r>
                  <a:rPr lang="en-US" altLang="ko-KR" b="1" dirty="0">
                    <a:solidFill>
                      <a:schemeClr val="tx1"/>
                    </a:solidFill>
                    <a:latin typeface="+mj-ea"/>
                    <a:ea typeface="+mj-ea"/>
                  </a:rPr>
                  <a:t> </a:t>
                </a:r>
                <a:r>
                  <a:rPr lang="ko-KR" altLang="en-US" b="1" dirty="0">
                    <a:solidFill>
                      <a:schemeClr val="tx1"/>
                    </a:solidFill>
                    <a:latin typeface="+mj-ea"/>
                    <a:ea typeface="+mj-ea"/>
                  </a:rPr>
                  <a:t>모두 큰 값일수록 좋은 특성을 가진 포트폴리오라는 것을 의미</a:t>
                </a:r>
                <a:endParaRPr lang="en-US" altLang="ko-KR" sz="1100" b="1" dirty="0">
                  <a:solidFill>
                    <a:schemeClr val="tx1"/>
                  </a:solidFill>
                  <a:latin typeface="+mj-ea"/>
                  <a:ea typeface="+mj-ea"/>
                </a:endParaRPr>
              </a:p>
            </p:txBody>
          </p:sp>
        </mc:Choice>
        <mc:Fallback xmlns="">
          <p:sp>
            <p:nvSpPr>
              <p:cNvPr id="27" name="내용 개체 틀 2">
                <a:extLst>
                  <a:ext uri="{FF2B5EF4-FFF2-40B4-BE49-F238E27FC236}">
                    <a16:creationId xmlns:a16="http://schemas.microsoft.com/office/drawing/2014/main" id="{8B3E9F2C-255E-43FE-8A04-549D680D1972}"/>
                  </a:ext>
                </a:extLst>
              </p:cNvPr>
              <p:cNvSpPr txBox="1">
                <a:spLocks noRot="1" noChangeAspect="1" noMove="1" noResize="1" noEditPoints="1" noAdjustHandles="1" noChangeArrowheads="1" noChangeShapeType="1" noTextEdit="1"/>
              </p:cNvSpPr>
              <p:nvPr/>
            </p:nvSpPr>
            <p:spPr>
              <a:xfrm>
                <a:off x="6096000" y="624567"/>
                <a:ext cx="5860026" cy="5557957"/>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62068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031F17-1598-45D2-920F-1EF4F19A2D1D}"/>
              </a:ext>
            </a:extLst>
          </p:cNvPr>
          <p:cNvSpPr txBox="1"/>
          <p:nvPr/>
        </p:nvSpPr>
        <p:spPr>
          <a:xfrm>
            <a:off x="4652335" y="2875002"/>
            <a:ext cx="2887329" cy="1107996"/>
          </a:xfrm>
          <a:prstGeom prst="rect">
            <a:avLst/>
          </a:prstGeom>
          <a:noFill/>
        </p:spPr>
        <p:txBody>
          <a:bodyPr wrap="none" rtlCol="0">
            <a:spAutoFit/>
          </a:bodyPr>
          <a:lstStyle/>
          <a:p>
            <a:pPr algn="ctr"/>
            <a:r>
              <a:rPr lang="en-US" altLang="ko-KR" sz="6600" b="1">
                <a:latin typeface="+mj-ea"/>
                <a:ea typeface="+mj-ea"/>
              </a:rPr>
              <a:t>1. </a:t>
            </a:r>
            <a:r>
              <a:rPr lang="ko-KR" altLang="en-US" sz="6600" b="1">
                <a:latin typeface="+mj-ea"/>
                <a:ea typeface="+mj-ea"/>
              </a:rPr>
              <a:t>개요</a:t>
            </a:r>
          </a:p>
        </p:txBody>
      </p:sp>
    </p:spTree>
    <p:extLst>
      <p:ext uri="{BB962C8B-B14F-4D97-AF65-F5344CB8AC3E}">
        <p14:creationId xmlns:p14="http://schemas.microsoft.com/office/powerpoint/2010/main" val="2998282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lang="en-US" altLang="ko-KR" b="1" dirty="0">
                <a:latin typeface="+mj-ea"/>
              </a:rPr>
              <a:t>3. </a:t>
            </a:r>
            <a:r>
              <a:rPr lang="ko-KR" altLang="en-US" b="1" dirty="0">
                <a:latin typeface="+mj-ea"/>
              </a:rPr>
              <a:t>제안 방법</a:t>
            </a:r>
          </a:p>
        </p:txBody>
      </p:sp>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0" y="-1576"/>
            <a:ext cx="11308360" cy="1820411"/>
          </a:xfrm>
          <a:solidFill>
            <a:schemeClr val="bg1"/>
          </a:solidFill>
        </p:spPr>
        <p:txBody>
          <a:bodyPr>
            <a:normAutofit/>
          </a:bodyPr>
          <a:lstStyle/>
          <a:p>
            <a:pPr marL="72000" lvl="2" indent="0">
              <a:lnSpc>
                <a:spcPct val="100000"/>
              </a:lnSpc>
              <a:buNone/>
            </a:pPr>
            <a:r>
              <a:rPr lang="en-US" altLang="ko-KR" sz="2400" b="1" dirty="0">
                <a:solidFill>
                  <a:schemeClr val="tx1"/>
                </a:solidFill>
                <a:latin typeface="+mj-ea"/>
                <a:ea typeface="+mj-ea"/>
              </a:rPr>
              <a:t>4.1 </a:t>
            </a:r>
            <a:r>
              <a:rPr lang="ko-KR" altLang="en-US" sz="2400" b="1" dirty="0">
                <a:solidFill>
                  <a:schemeClr val="tx1"/>
                </a:solidFill>
                <a:latin typeface="+mj-ea"/>
                <a:ea typeface="+mj-ea"/>
              </a:rPr>
              <a:t>실험 설정</a:t>
            </a:r>
            <a:endParaRPr lang="en-US" altLang="ko-KR" sz="2400" b="1" dirty="0">
              <a:solidFill>
                <a:schemeClr val="tx1"/>
              </a:solidFill>
              <a:latin typeface="+mj-ea"/>
              <a:ea typeface="+mj-ea"/>
            </a:endParaRPr>
          </a:p>
        </p:txBody>
      </p:sp>
      <mc:AlternateContent xmlns:mc="http://schemas.openxmlformats.org/markup-compatibility/2006" xmlns:a14="http://schemas.microsoft.com/office/drawing/2010/main">
        <mc:Choice Requires="a14">
          <p:sp>
            <p:nvSpPr>
              <p:cNvPr id="27" name="내용 개체 틀 2">
                <a:extLst>
                  <a:ext uri="{FF2B5EF4-FFF2-40B4-BE49-F238E27FC236}">
                    <a16:creationId xmlns:a16="http://schemas.microsoft.com/office/drawing/2014/main" id="{8B3E9F2C-255E-43FE-8A04-549D680D1972}"/>
                  </a:ext>
                </a:extLst>
              </p:cNvPr>
              <p:cNvSpPr txBox="1">
                <a:spLocks/>
              </p:cNvSpPr>
              <p:nvPr/>
            </p:nvSpPr>
            <p:spPr>
              <a:xfrm>
                <a:off x="266454" y="624567"/>
                <a:ext cx="4382238" cy="5557957"/>
              </a:xfrm>
              <a:prstGeom prst="rect">
                <a:avLst/>
              </a:prstGeom>
            </p:spPr>
            <p:txBody>
              <a:bodyPr vert="horz" lIns="0" tIns="45720" rIns="0" bIns="45720" rtlCol="0">
                <a:normAutofit/>
              </a:bodyPr>
              <a:lstStyle>
                <a:lvl1pPr marL="91440" indent="-91440" algn="l" defTabSz="914400" rtl="0" eaLnBrk="1"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1"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85828" lvl="2" indent="-342900">
                  <a:lnSpc>
                    <a:spcPct val="150000"/>
                  </a:lnSpc>
                  <a:buFont typeface="+mj-lt"/>
                  <a:buAutoNum type="arabicPeriod" startAt="5"/>
                </a:pPr>
                <a:r>
                  <a:rPr lang="ko-KR" altLang="en-US" sz="1300" b="1" dirty="0">
                    <a:solidFill>
                      <a:schemeClr val="tx1"/>
                    </a:solidFill>
                    <a:latin typeface="+mj-ea"/>
                    <a:ea typeface="+mj-ea"/>
                  </a:rPr>
                  <a:t>최종 평가지표</a:t>
                </a:r>
                <a:r>
                  <a:rPr lang="en-US" altLang="ko-KR" sz="1300" b="1" dirty="0">
                    <a:solidFill>
                      <a:schemeClr val="tx1"/>
                    </a:solidFill>
                    <a:latin typeface="+mj-ea"/>
                    <a:ea typeface="+mj-ea"/>
                  </a:rPr>
                  <a:t>(continued)</a:t>
                </a:r>
              </a:p>
              <a:p>
                <a:pPr marL="768708" lvl="3" indent="-342900">
                  <a:lnSpc>
                    <a:spcPct val="150000"/>
                  </a:lnSpc>
                  <a:buFont typeface="+mj-lt"/>
                  <a:buAutoNum type="arabicParenR"/>
                </a:pPr>
                <a:r>
                  <a:rPr lang="en-US" altLang="ko-KR" sz="1100" dirty="0">
                    <a:solidFill>
                      <a:schemeClr val="tx1"/>
                    </a:solidFill>
                    <a:latin typeface="+mj-ea"/>
                    <a:ea typeface="+mj-ea"/>
                  </a:rPr>
                  <a:t>Sharpe ratio</a:t>
                </a:r>
                <a:br>
                  <a:rPr lang="en-US" altLang="ko-KR" sz="1100" dirty="0">
                    <a:solidFill>
                      <a:schemeClr val="tx1"/>
                    </a:solidFill>
                    <a:latin typeface="+mj-ea"/>
                    <a:ea typeface="+mj-ea"/>
                  </a:rPr>
                </a:br>
                <a14:m>
                  <m:oMath xmlns:m="http://schemas.openxmlformats.org/officeDocument/2006/math">
                    <m:r>
                      <a:rPr lang="en-US" altLang="ko-KR" sz="1100" b="0" i="1" smtClean="0">
                        <a:solidFill>
                          <a:schemeClr val="tx1"/>
                        </a:solidFill>
                        <a:latin typeface="Cambria Math" panose="02040503050406030204" pitchFamily="18" charset="0"/>
                        <a:ea typeface="+mj-ea"/>
                      </a:rPr>
                      <m:t>𝑆h𝑎𝑟𝑝𝑒</m:t>
                    </m:r>
                    <m:r>
                      <a:rPr lang="en-US" altLang="ko-KR" sz="1100" b="0" i="1" smtClean="0">
                        <a:solidFill>
                          <a:schemeClr val="tx1"/>
                        </a:solidFill>
                        <a:latin typeface="Cambria Math" panose="02040503050406030204" pitchFamily="18" charset="0"/>
                        <a:ea typeface="+mj-ea"/>
                      </a:rPr>
                      <m:t> </m:t>
                    </m:r>
                    <m:r>
                      <a:rPr lang="en-US" altLang="ko-KR" sz="1100" b="0" i="1" smtClean="0">
                        <a:solidFill>
                          <a:schemeClr val="tx1"/>
                        </a:solidFill>
                        <a:latin typeface="Cambria Math" panose="02040503050406030204" pitchFamily="18" charset="0"/>
                        <a:ea typeface="+mj-ea"/>
                      </a:rPr>
                      <m:t>𝑟𝑎𝑡𝑖𝑜</m:t>
                    </m:r>
                    <m:r>
                      <a:rPr lang="en-US" altLang="ko-KR" sz="1100" b="0" i="1" smtClean="0">
                        <a:solidFill>
                          <a:schemeClr val="tx1"/>
                        </a:solidFill>
                        <a:latin typeface="Cambria Math" panose="02040503050406030204" pitchFamily="18" charset="0"/>
                        <a:ea typeface="+mj-ea"/>
                      </a:rPr>
                      <m:t>=</m:t>
                    </m:r>
                    <m:f>
                      <m:fPr>
                        <m:ctrlPr>
                          <a:rPr lang="en-US" altLang="ko-KR" sz="1100" b="0" i="1" smtClean="0">
                            <a:solidFill>
                              <a:schemeClr val="tx1"/>
                            </a:solidFill>
                            <a:latin typeface="Cambria Math" panose="02040503050406030204" pitchFamily="18" charset="0"/>
                            <a:ea typeface="+mj-ea"/>
                          </a:rPr>
                        </m:ctrlPr>
                      </m:fPr>
                      <m:num>
                        <m:r>
                          <a:rPr lang="en-US" altLang="ko-KR" sz="1100" b="0" i="1" smtClean="0">
                            <a:solidFill>
                              <a:schemeClr val="tx1"/>
                            </a:solidFill>
                            <a:latin typeface="Cambria Math" panose="02040503050406030204" pitchFamily="18" charset="0"/>
                            <a:ea typeface="+mj-ea"/>
                          </a:rPr>
                          <m:t>𝑚𝑒𝑎𝑛</m:t>
                        </m:r>
                        <m:r>
                          <a:rPr lang="en-US" altLang="ko-KR" sz="1100" b="0" i="1" smtClean="0">
                            <a:solidFill>
                              <a:schemeClr val="tx1"/>
                            </a:solidFill>
                            <a:latin typeface="Cambria Math" panose="02040503050406030204" pitchFamily="18" charset="0"/>
                            <a:ea typeface="+mj-ea"/>
                          </a:rPr>
                          <m:t>(</m:t>
                        </m:r>
                        <m:r>
                          <a:rPr lang="en-US" altLang="ko-KR" sz="1100" b="0" i="1" smtClean="0">
                            <a:solidFill>
                              <a:schemeClr val="tx1"/>
                            </a:solidFill>
                            <a:latin typeface="Cambria Math" panose="02040503050406030204" pitchFamily="18" charset="0"/>
                            <a:ea typeface="+mj-ea"/>
                          </a:rPr>
                          <m:t>𝑟</m:t>
                        </m:r>
                        <m:r>
                          <a:rPr lang="en-US" altLang="ko-KR" sz="1100" b="0" i="1" smtClean="0">
                            <a:solidFill>
                              <a:schemeClr val="tx1"/>
                            </a:solidFill>
                            <a:latin typeface="Cambria Math" panose="02040503050406030204" pitchFamily="18" charset="0"/>
                            <a:ea typeface="+mj-ea"/>
                          </a:rPr>
                          <m:t>)</m:t>
                        </m:r>
                      </m:num>
                      <m:den>
                        <m:r>
                          <a:rPr lang="en-US" altLang="ko-KR" sz="1100" b="0" i="1" smtClean="0">
                            <a:solidFill>
                              <a:schemeClr val="tx1"/>
                            </a:solidFill>
                            <a:latin typeface="Cambria Math" panose="02040503050406030204" pitchFamily="18" charset="0"/>
                            <a:ea typeface="+mj-ea"/>
                          </a:rPr>
                          <m:t>𝑠𝑡𝑑𝑑𝑒𝑣</m:t>
                        </m:r>
                        <m:r>
                          <a:rPr lang="en-US" altLang="ko-KR" sz="1100" b="0" i="1" smtClean="0">
                            <a:solidFill>
                              <a:schemeClr val="tx1"/>
                            </a:solidFill>
                            <a:latin typeface="Cambria Math" panose="02040503050406030204" pitchFamily="18" charset="0"/>
                            <a:ea typeface="+mj-ea"/>
                          </a:rPr>
                          <m:t>(</m:t>
                        </m:r>
                        <m:r>
                          <a:rPr lang="en-US" altLang="ko-KR" sz="1100" b="0" i="1" smtClean="0">
                            <a:solidFill>
                              <a:schemeClr val="tx1"/>
                            </a:solidFill>
                            <a:latin typeface="Cambria Math" panose="02040503050406030204" pitchFamily="18" charset="0"/>
                            <a:ea typeface="+mj-ea"/>
                          </a:rPr>
                          <m:t>𝑟</m:t>
                        </m:r>
                        <m:r>
                          <a:rPr lang="en-US" altLang="ko-KR" sz="1100" b="0" i="1" smtClean="0">
                            <a:solidFill>
                              <a:schemeClr val="tx1"/>
                            </a:solidFill>
                            <a:latin typeface="Cambria Math" panose="02040503050406030204" pitchFamily="18" charset="0"/>
                            <a:ea typeface="+mj-ea"/>
                          </a:rPr>
                          <m:t>)</m:t>
                        </m:r>
                      </m:den>
                    </m:f>
                  </m:oMath>
                </a14:m>
                <a:endParaRPr lang="en-US" altLang="ko-KR" sz="1100" dirty="0">
                  <a:solidFill>
                    <a:schemeClr val="tx1"/>
                  </a:solidFill>
                  <a:latin typeface="+mj-ea"/>
                  <a:ea typeface="+mj-ea"/>
                </a:endParaRPr>
              </a:p>
              <a:p>
                <a:pPr marL="768708" lvl="3" indent="-342900">
                  <a:lnSpc>
                    <a:spcPct val="150000"/>
                  </a:lnSpc>
                  <a:buFont typeface="+mj-lt"/>
                  <a:buAutoNum type="arabicParenR"/>
                </a:pPr>
                <a:endParaRPr lang="en-US" altLang="ko-KR" sz="1100" dirty="0">
                  <a:solidFill>
                    <a:schemeClr val="tx1"/>
                  </a:solidFill>
                  <a:latin typeface="+mj-ea"/>
                  <a:ea typeface="+mj-ea"/>
                </a:endParaRPr>
              </a:p>
              <a:p>
                <a:pPr marL="768708" lvl="3" indent="-342900">
                  <a:lnSpc>
                    <a:spcPct val="150000"/>
                  </a:lnSpc>
                  <a:buFont typeface="+mj-lt"/>
                  <a:buAutoNum type="arabicParenR"/>
                </a:pPr>
                <a:r>
                  <a:rPr lang="en-US" altLang="ko-KR" sz="1100" dirty="0">
                    <a:solidFill>
                      <a:schemeClr val="tx1"/>
                    </a:solidFill>
                    <a:latin typeface="+mj-ea"/>
                    <a:ea typeface="+mj-ea"/>
                  </a:rPr>
                  <a:t>Information ratio</a:t>
                </a:r>
                <a:br>
                  <a:rPr lang="en-US" altLang="ko-KR" sz="1100" dirty="0">
                    <a:solidFill>
                      <a:schemeClr val="tx1"/>
                    </a:solidFill>
                    <a:latin typeface="+mj-ea"/>
                    <a:ea typeface="+mj-ea"/>
                  </a:rPr>
                </a:br>
                <a14:m>
                  <m:oMath xmlns:m="http://schemas.openxmlformats.org/officeDocument/2006/math">
                    <m:r>
                      <a:rPr lang="en-US" altLang="ko-KR" sz="1100" b="0" i="1" smtClean="0">
                        <a:solidFill>
                          <a:schemeClr val="tx1"/>
                        </a:solidFill>
                        <a:latin typeface="Cambria Math" panose="02040503050406030204" pitchFamily="18" charset="0"/>
                        <a:ea typeface="+mj-ea"/>
                      </a:rPr>
                      <m:t>𝐼𝑛𝑓𝑜𝑟𝑚𝑎𝑡𝑖𝑜𝑛</m:t>
                    </m:r>
                    <m:r>
                      <a:rPr lang="en-US" altLang="ko-KR" sz="1100" b="0" i="1" smtClean="0">
                        <a:solidFill>
                          <a:schemeClr val="tx1"/>
                        </a:solidFill>
                        <a:latin typeface="Cambria Math" panose="02040503050406030204" pitchFamily="18" charset="0"/>
                        <a:ea typeface="+mj-ea"/>
                      </a:rPr>
                      <m:t> </m:t>
                    </m:r>
                    <m:r>
                      <a:rPr lang="en-US" altLang="ko-KR" sz="1100" b="0" i="1" smtClean="0">
                        <a:solidFill>
                          <a:schemeClr val="tx1"/>
                        </a:solidFill>
                        <a:latin typeface="Cambria Math" panose="02040503050406030204" pitchFamily="18" charset="0"/>
                        <a:ea typeface="+mj-ea"/>
                      </a:rPr>
                      <m:t>𝑟𝑎𝑡𝑖𝑜</m:t>
                    </m:r>
                    <m:r>
                      <a:rPr lang="en-US" altLang="ko-KR" sz="1100" b="0" i="1" smtClean="0">
                        <a:solidFill>
                          <a:schemeClr val="tx1"/>
                        </a:solidFill>
                        <a:latin typeface="Cambria Math" panose="02040503050406030204" pitchFamily="18" charset="0"/>
                        <a:ea typeface="+mj-ea"/>
                      </a:rPr>
                      <m:t>=</m:t>
                    </m:r>
                    <m:f>
                      <m:fPr>
                        <m:ctrlPr>
                          <a:rPr lang="en-US" altLang="ko-KR" sz="1100" b="0" i="1" smtClean="0">
                            <a:solidFill>
                              <a:schemeClr val="tx1"/>
                            </a:solidFill>
                            <a:latin typeface="Cambria Math" panose="02040503050406030204" pitchFamily="18" charset="0"/>
                            <a:ea typeface="+mj-ea"/>
                          </a:rPr>
                        </m:ctrlPr>
                      </m:fPr>
                      <m:num>
                        <m:r>
                          <a:rPr lang="en-US" altLang="ko-KR" sz="1100" b="0" i="1" smtClean="0">
                            <a:solidFill>
                              <a:schemeClr val="tx1"/>
                            </a:solidFill>
                            <a:latin typeface="Cambria Math" panose="02040503050406030204" pitchFamily="18" charset="0"/>
                            <a:ea typeface="+mj-ea"/>
                          </a:rPr>
                          <m:t>𝑚𝑒𝑎𝑛</m:t>
                        </m:r>
                        <m:r>
                          <a:rPr lang="en-US" altLang="ko-KR" sz="1100" b="0" i="1" smtClean="0">
                            <a:solidFill>
                              <a:schemeClr val="tx1"/>
                            </a:solidFill>
                            <a:latin typeface="Cambria Math" panose="02040503050406030204" pitchFamily="18" charset="0"/>
                            <a:ea typeface="+mj-ea"/>
                          </a:rPr>
                          <m:t>(</m:t>
                        </m:r>
                        <m:r>
                          <a:rPr lang="en-US" altLang="ko-KR" sz="1100" b="0" i="1" smtClean="0">
                            <a:solidFill>
                              <a:schemeClr val="tx1"/>
                            </a:solidFill>
                            <a:latin typeface="Cambria Math" panose="02040503050406030204" pitchFamily="18" charset="0"/>
                            <a:ea typeface="+mj-ea"/>
                          </a:rPr>
                          <m:t>𝑟</m:t>
                        </m:r>
                        <m:r>
                          <a:rPr lang="en-US" altLang="ko-KR" sz="1100" b="0" i="1" smtClean="0">
                            <a:solidFill>
                              <a:schemeClr val="tx1"/>
                            </a:solidFill>
                            <a:latin typeface="Cambria Math" panose="02040503050406030204" pitchFamily="18" charset="0"/>
                            <a:ea typeface="+mj-ea"/>
                          </a:rPr>
                          <m:t>−</m:t>
                        </m:r>
                        <m:r>
                          <a:rPr lang="en-US" altLang="ko-KR" sz="1100" b="0" i="1" smtClean="0">
                            <a:solidFill>
                              <a:schemeClr val="tx1"/>
                            </a:solidFill>
                            <a:latin typeface="Cambria Math" panose="02040503050406030204" pitchFamily="18" charset="0"/>
                            <a:ea typeface="+mj-ea"/>
                          </a:rPr>
                          <m:t>𝑅</m:t>
                        </m:r>
                        <m:r>
                          <a:rPr lang="en-US" altLang="ko-KR" sz="1100" b="0" i="1" smtClean="0">
                            <a:solidFill>
                              <a:schemeClr val="tx1"/>
                            </a:solidFill>
                            <a:latin typeface="Cambria Math" panose="02040503050406030204" pitchFamily="18" charset="0"/>
                            <a:ea typeface="+mj-ea"/>
                          </a:rPr>
                          <m:t>)</m:t>
                        </m:r>
                      </m:num>
                      <m:den>
                        <m:r>
                          <a:rPr lang="en-US" altLang="ko-KR" sz="1100" b="0" i="1" smtClean="0">
                            <a:solidFill>
                              <a:schemeClr val="tx1"/>
                            </a:solidFill>
                            <a:latin typeface="Cambria Math" panose="02040503050406030204" pitchFamily="18" charset="0"/>
                            <a:ea typeface="+mj-ea"/>
                          </a:rPr>
                          <m:t>𝑠𝑡𝑑𝑑𝑒𝑣</m:t>
                        </m:r>
                        <m:r>
                          <a:rPr lang="en-US" altLang="ko-KR" sz="1100" b="0" i="1" smtClean="0">
                            <a:solidFill>
                              <a:schemeClr val="tx1"/>
                            </a:solidFill>
                            <a:latin typeface="Cambria Math" panose="02040503050406030204" pitchFamily="18" charset="0"/>
                            <a:ea typeface="+mj-ea"/>
                          </a:rPr>
                          <m:t>(</m:t>
                        </m:r>
                        <m:r>
                          <a:rPr lang="en-US" altLang="ko-KR" sz="1100" b="0" i="1" smtClean="0">
                            <a:solidFill>
                              <a:schemeClr val="tx1"/>
                            </a:solidFill>
                            <a:latin typeface="Cambria Math" panose="02040503050406030204" pitchFamily="18" charset="0"/>
                            <a:ea typeface="+mj-ea"/>
                          </a:rPr>
                          <m:t>𝑟</m:t>
                        </m:r>
                        <m:r>
                          <a:rPr lang="en-US" altLang="ko-KR" sz="1100" b="0" i="1" smtClean="0">
                            <a:solidFill>
                              <a:schemeClr val="tx1"/>
                            </a:solidFill>
                            <a:latin typeface="Cambria Math" panose="02040503050406030204" pitchFamily="18" charset="0"/>
                            <a:ea typeface="+mj-ea"/>
                          </a:rPr>
                          <m:t>−</m:t>
                        </m:r>
                        <m:r>
                          <a:rPr lang="en-US" altLang="ko-KR" sz="1100" b="0" i="1" smtClean="0">
                            <a:solidFill>
                              <a:schemeClr val="tx1"/>
                            </a:solidFill>
                            <a:latin typeface="Cambria Math" panose="02040503050406030204" pitchFamily="18" charset="0"/>
                            <a:ea typeface="+mj-ea"/>
                          </a:rPr>
                          <m:t>𝑅</m:t>
                        </m:r>
                        <m:r>
                          <a:rPr lang="en-US" altLang="ko-KR" sz="1100" b="0" i="1" smtClean="0">
                            <a:solidFill>
                              <a:schemeClr val="tx1"/>
                            </a:solidFill>
                            <a:latin typeface="Cambria Math" panose="02040503050406030204" pitchFamily="18" charset="0"/>
                            <a:ea typeface="+mj-ea"/>
                          </a:rPr>
                          <m:t>)</m:t>
                        </m:r>
                      </m:den>
                    </m:f>
                  </m:oMath>
                </a14:m>
                <a:endParaRPr lang="en-US" altLang="ko-KR" sz="1100" dirty="0">
                  <a:solidFill>
                    <a:schemeClr val="tx1"/>
                  </a:solidFill>
                  <a:latin typeface="+mj-ea"/>
                  <a:ea typeface="+mj-ea"/>
                </a:endParaRPr>
              </a:p>
              <a:p>
                <a:pPr marL="768708" lvl="3" indent="-342900">
                  <a:lnSpc>
                    <a:spcPct val="150000"/>
                  </a:lnSpc>
                  <a:buFont typeface="+mj-lt"/>
                  <a:buAutoNum type="arabicParenR"/>
                </a:pPr>
                <a:endParaRPr lang="en-US" altLang="ko-KR" sz="1100" dirty="0">
                  <a:solidFill>
                    <a:schemeClr val="tx1"/>
                  </a:solidFill>
                  <a:latin typeface="+mj-ea"/>
                  <a:ea typeface="+mj-ea"/>
                </a:endParaRPr>
              </a:p>
              <a:p>
                <a:pPr marL="768708" lvl="3" indent="-342900">
                  <a:lnSpc>
                    <a:spcPct val="150000"/>
                  </a:lnSpc>
                  <a:buFont typeface="+mj-lt"/>
                  <a:buAutoNum type="arabicParenR"/>
                </a:pPr>
                <a:r>
                  <a:rPr lang="en-US" altLang="ko-KR" sz="1100" dirty="0">
                    <a:solidFill>
                      <a:schemeClr val="tx1"/>
                    </a:solidFill>
                    <a:latin typeface="+mj-ea"/>
                    <a:ea typeface="+mj-ea"/>
                  </a:rPr>
                  <a:t>VWR(Variability Weighted Return)</a:t>
                </a:r>
                <a:br>
                  <a:rPr lang="en-US" altLang="ko-KR" sz="1100" dirty="0">
                    <a:solidFill>
                      <a:schemeClr val="tx1"/>
                    </a:solidFill>
                    <a:latin typeface="+mj-ea"/>
                    <a:ea typeface="+mj-ea"/>
                  </a:rPr>
                </a:br>
                <a14:m>
                  <m:oMath xmlns:m="http://schemas.openxmlformats.org/officeDocument/2006/math">
                    <m:r>
                      <a:rPr lang="en-US" altLang="ko-KR" sz="1100" b="0" i="1" smtClean="0">
                        <a:solidFill>
                          <a:schemeClr val="tx1"/>
                        </a:solidFill>
                        <a:latin typeface="Cambria Math" panose="02040503050406030204" pitchFamily="18" charset="0"/>
                        <a:ea typeface="+mj-ea"/>
                      </a:rPr>
                      <m:t>𝑉𝑊𝑅</m:t>
                    </m:r>
                    <m:r>
                      <a:rPr lang="en-US" altLang="ko-KR" sz="1100" b="0" i="1" smtClean="0">
                        <a:solidFill>
                          <a:schemeClr val="tx1"/>
                        </a:solidFill>
                        <a:latin typeface="Cambria Math" panose="02040503050406030204" pitchFamily="18" charset="0"/>
                        <a:ea typeface="+mj-ea"/>
                      </a:rPr>
                      <m:t>=100</m:t>
                    </m:r>
                    <m:d>
                      <m:dPr>
                        <m:ctrlPr>
                          <a:rPr lang="en-US" altLang="ko-KR" sz="1100" i="1" smtClean="0">
                            <a:solidFill>
                              <a:schemeClr val="tx1"/>
                            </a:solidFill>
                            <a:latin typeface="Cambria Math" panose="02040503050406030204" pitchFamily="18" charset="0"/>
                            <a:ea typeface="+mj-ea"/>
                          </a:rPr>
                        </m:ctrlPr>
                      </m:dPr>
                      <m:e>
                        <m:sSup>
                          <m:sSupPr>
                            <m:ctrlPr>
                              <a:rPr lang="en-US" altLang="ko-KR" sz="1100" i="1" smtClean="0">
                                <a:solidFill>
                                  <a:schemeClr val="tx1"/>
                                </a:solidFill>
                                <a:latin typeface="Cambria Math" panose="02040503050406030204" pitchFamily="18" charset="0"/>
                                <a:ea typeface="+mj-ea"/>
                              </a:rPr>
                            </m:ctrlPr>
                          </m:sSupPr>
                          <m:e>
                            <m:r>
                              <a:rPr lang="en-US" altLang="ko-KR" sz="1100" b="0" i="1" smtClean="0">
                                <a:solidFill>
                                  <a:schemeClr val="tx1"/>
                                </a:solidFill>
                                <a:latin typeface="Cambria Math" panose="02040503050406030204" pitchFamily="18" charset="0"/>
                                <a:ea typeface="+mj-ea"/>
                              </a:rPr>
                              <m:t>𝑒</m:t>
                            </m:r>
                          </m:e>
                          <m:sup>
                            <m:r>
                              <a:rPr lang="en-US" altLang="ko-KR" sz="1100" b="0" i="1" smtClean="0">
                                <a:solidFill>
                                  <a:schemeClr val="tx1"/>
                                </a:solidFill>
                                <a:latin typeface="Cambria Math" panose="02040503050406030204" pitchFamily="18" charset="0"/>
                                <a:ea typeface="+mj-ea"/>
                              </a:rPr>
                              <m:t>250</m:t>
                            </m:r>
                            <m:acc>
                              <m:accPr>
                                <m:chr m:val="̅"/>
                                <m:ctrlPr>
                                  <a:rPr lang="en-US" altLang="ko-KR" sz="1100" i="1" smtClean="0">
                                    <a:solidFill>
                                      <a:schemeClr val="tx1"/>
                                    </a:solidFill>
                                    <a:latin typeface="Cambria Math" panose="02040503050406030204" pitchFamily="18" charset="0"/>
                                    <a:ea typeface="+mj-ea"/>
                                  </a:rPr>
                                </m:ctrlPr>
                              </m:accPr>
                              <m:e>
                                <m:r>
                                  <a:rPr lang="en-US" altLang="ko-KR" sz="1100" b="0" i="1" smtClean="0">
                                    <a:solidFill>
                                      <a:schemeClr val="tx1"/>
                                    </a:solidFill>
                                    <a:latin typeface="Cambria Math" panose="02040503050406030204" pitchFamily="18" charset="0"/>
                                    <a:ea typeface="+mj-ea"/>
                                  </a:rPr>
                                  <m:t>𝑣</m:t>
                                </m:r>
                              </m:e>
                            </m:acc>
                          </m:sup>
                        </m:sSup>
                        <m:r>
                          <a:rPr lang="en-US" altLang="ko-KR" sz="1100" b="0" i="1" smtClean="0">
                            <a:solidFill>
                              <a:schemeClr val="tx1"/>
                            </a:solidFill>
                            <a:latin typeface="Cambria Math" panose="02040503050406030204" pitchFamily="18" charset="0"/>
                            <a:ea typeface="+mj-ea"/>
                          </a:rPr>
                          <m:t>−1</m:t>
                        </m:r>
                      </m:e>
                    </m:d>
                    <m:r>
                      <a:rPr lang="en-US" altLang="ko-KR" sz="1100" b="0" i="1" smtClean="0">
                        <a:solidFill>
                          <a:schemeClr val="tx1"/>
                        </a:solidFill>
                        <a:latin typeface="Cambria Math" panose="02040503050406030204" pitchFamily="18" charset="0"/>
                        <a:ea typeface="+mj-ea"/>
                      </a:rPr>
                      <m:t>×</m:t>
                    </m:r>
                    <m:d>
                      <m:dPr>
                        <m:ctrlPr>
                          <a:rPr lang="en-US" altLang="ko-KR" sz="1100" i="1" smtClean="0">
                            <a:solidFill>
                              <a:schemeClr val="tx1"/>
                            </a:solidFill>
                            <a:latin typeface="Cambria Math" panose="02040503050406030204" pitchFamily="18" charset="0"/>
                            <a:ea typeface="+mj-ea"/>
                          </a:rPr>
                        </m:ctrlPr>
                      </m:dPr>
                      <m:e>
                        <m:r>
                          <a:rPr lang="en-US" altLang="ko-KR" sz="1100" b="0" i="1" smtClean="0">
                            <a:solidFill>
                              <a:schemeClr val="tx1"/>
                            </a:solidFill>
                            <a:latin typeface="Cambria Math" panose="02040503050406030204" pitchFamily="18" charset="0"/>
                            <a:ea typeface="+mj-ea"/>
                          </a:rPr>
                          <m:t>1−</m:t>
                        </m:r>
                        <m:sSup>
                          <m:sSupPr>
                            <m:ctrlPr>
                              <a:rPr lang="en-US" altLang="ko-KR" sz="1100" i="1" smtClean="0">
                                <a:solidFill>
                                  <a:schemeClr val="tx1"/>
                                </a:solidFill>
                                <a:latin typeface="Cambria Math" panose="02040503050406030204" pitchFamily="18" charset="0"/>
                                <a:ea typeface="+mj-ea"/>
                              </a:rPr>
                            </m:ctrlPr>
                          </m:sSupPr>
                          <m:e>
                            <m:d>
                              <m:dPr>
                                <m:ctrlPr>
                                  <a:rPr lang="en-US" altLang="ko-KR" sz="1100" i="1" smtClean="0">
                                    <a:solidFill>
                                      <a:schemeClr val="tx1"/>
                                    </a:solidFill>
                                    <a:latin typeface="Cambria Math" panose="02040503050406030204" pitchFamily="18" charset="0"/>
                                    <a:ea typeface="+mj-ea"/>
                                  </a:rPr>
                                </m:ctrlPr>
                              </m:dPr>
                              <m:e>
                                <m:f>
                                  <m:fPr>
                                    <m:ctrlPr>
                                      <a:rPr lang="en-US" altLang="ko-KR" sz="1100" i="1" smtClean="0">
                                        <a:solidFill>
                                          <a:schemeClr val="tx1"/>
                                        </a:solidFill>
                                        <a:latin typeface="Cambria Math" panose="02040503050406030204" pitchFamily="18" charset="0"/>
                                        <a:ea typeface="+mj-ea"/>
                                      </a:rPr>
                                    </m:ctrlPr>
                                  </m:fPr>
                                  <m:num>
                                    <m:r>
                                      <a:rPr lang="en-US" altLang="ko-KR" sz="1100" b="0" i="1" smtClean="0">
                                        <a:solidFill>
                                          <a:schemeClr val="tx1"/>
                                        </a:solidFill>
                                        <a:latin typeface="Cambria Math" panose="02040503050406030204" pitchFamily="18" charset="0"/>
                                        <a:ea typeface="+mj-ea"/>
                                      </a:rPr>
                                      <m:t>𝜎</m:t>
                                    </m:r>
                                  </m:num>
                                  <m:den>
                                    <m:sSub>
                                      <m:sSubPr>
                                        <m:ctrlPr>
                                          <a:rPr lang="en-US" altLang="ko-KR" sz="1100" i="1" smtClean="0">
                                            <a:solidFill>
                                              <a:schemeClr val="tx1"/>
                                            </a:solidFill>
                                            <a:latin typeface="Cambria Math" panose="02040503050406030204" pitchFamily="18" charset="0"/>
                                            <a:ea typeface="+mj-ea"/>
                                          </a:rPr>
                                        </m:ctrlPr>
                                      </m:sSubPr>
                                      <m:e>
                                        <m:r>
                                          <a:rPr lang="en-US" altLang="ko-KR" sz="1100" b="0" i="1" smtClean="0">
                                            <a:solidFill>
                                              <a:schemeClr val="tx1"/>
                                            </a:solidFill>
                                            <a:latin typeface="Cambria Math" panose="02040503050406030204" pitchFamily="18" charset="0"/>
                                            <a:ea typeface="+mj-ea"/>
                                          </a:rPr>
                                          <m:t>𝜎</m:t>
                                        </m:r>
                                      </m:e>
                                      <m:sub>
                                        <m:r>
                                          <a:rPr lang="en-US" altLang="ko-KR" sz="1100" b="0" i="1" smtClean="0">
                                            <a:solidFill>
                                              <a:schemeClr val="tx1"/>
                                            </a:solidFill>
                                            <a:latin typeface="Cambria Math" panose="02040503050406030204" pitchFamily="18" charset="0"/>
                                            <a:ea typeface="+mj-ea"/>
                                          </a:rPr>
                                          <m:t>𝑚</m:t>
                                        </m:r>
                                      </m:sub>
                                    </m:sSub>
                                  </m:den>
                                </m:f>
                              </m:e>
                            </m:d>
                          </m:e>
                          <m:sup>
                            <m:r>
                              <a:rPr lang="en-US" altLang="ko-KR" sz="1100" b="0" i="1" smtClean="0">
                                <a:solidFill>
                                  <a:schemeClr val="tx1"/>
                                </a:solidFill>
                                <a:latin typeface="Cambria Math" panose="02040503050406030204" pitchFamily="18" charset="0"/>
                                <a:ea typeface="+mj-ea"/>
                              </a:rPr>
                              <m:t>𝜏</m:t>
                            </m:r>
                          </m:sup>
                        </m:sSup>
                        <m:r>
                          <a:rPr lang="en-US" altLang="ko-KR" sz="1100" b="0" i="1" smtClean="0">
                            <a:solidFill>
                              <a:schemeClr val="tx1"/>
                            </a:solidFill>
                            <a:latin typeface="Cambria Math" panose="02040503050406030204" pitchFamily="18" charset="0"/>
                            <a:ea typeface="+mj-ea"/>
                          </a:rPr>
                          <m:t> </m:t>
                        </m:r>
                      </m:e>
                    </m:d>
                  </m:oMath>
                </a14:m>
                <a:br>
                  <a:rPr lang="en-US" altLang="ko-KR" sz="1100" dirty="0">
                    <a:solidFill>
                      <a:schemeClr val="tx1"/>
                    </a:solidFill>
                    <a:latin typeface="+mj-ea"/>
                    <a:ea typeface="+mj-ea"/>
                  </a:rPr>
                </a:br>
                <a14:m>
                  <m:oMath xmlns:m="http://schemas.openxmlformats.org/officeDocument/2006/math">
                    <m:acc>
                      <m:accPr>
                        <m:chr m:val="̅"/>
                        <m:ctrlPr>
                          <a:rPr lang="en-US" altLang="ko-KR" sz="1100" i="1" smtClean="0">
                            <a:solidFill>
                              <a:schemeClr val="tx1"/>
                            </a:solidFill>
                            <a:latin typeface="Cambria Math" panose="02040503050406030204" pitchFamily="18" charset="0"/>
                            <a:ea typeface="+mj-ea"/>
                          </a:rPr>
                        </m:ctrlPr>
                      </m:accPr>
                      <m:e>
                        <m:r>
                          <a:rPr lang="en-US" altLang="ko-KR" sz="1100" b="0" i="1" smtClean="0">
                            <a:solidFill>
                              <a:schemeClr val="tx1"/>
                            </a:solidFill>
                            <a:latin typeface="Cambria Math" panose="02040503050406030204" pitchFamily="18" charset="0"/>
                            <a:ea typeface="+mj-ea"/>
                          </a:rPr>
                          <m:t>𝑣</m:t>
                        </m:r>
                      </m:e>
                    </m:acc>
                    <m:r>
                      <a:rPr lang="en-US" altLang="ko-KR" sz="1100" b="0" i="1" smtClean="0">
                        <a:solidFill>
                          <a:schemeClr val="tx1"/>
                        </a:solidFill>
                        <a:latin typeface="Cambria Math" panose="02040503050406030204" pitchFamily="18" charset="0"/>
                        <a:ea typeface="+mj-ea"/>
                      </a:rPr>
                      <m:t>=</m:t>
                    </m:r>
                    <m:r>
                      <a:rPr lang="en-US" altLang="ko-KR" sz="1100" b="0" i="1" smtClean="0">
                        <a:solidFill>
                          <a:schemeClr val="tx1"/>
                        </a:solidFill>
                        <a:latin typeface="Cambria Math" panose="02040503050406030204" pitchFamily="18" charset="0"/>
                        <a:ea typeface="+mj-ea"/>
                      </a:rPr>
                      <m:t>𝑙𝑛</m:t>
                    </m:r>
                    <m:d>
                      <m:dPr>
                        <m:ctrlPr>
                          <a:rPr lang="en-US" altLang="ko-KR" sz="1100" i="1" smtClean="0">
                            <a:solidFill>
                              <a:schemeClr val="tx1"/>
                            </a:solidFill>
                            <a:latin typeface="Cambria Math" panose="02040503050406030204" pitchFamily="18" charset="0"/>
                            <a:ea typeface="+mj-ea"/>
                          </a:rPr>
                        </m:ctrlPr>
                      </m:dPr>
                      <m:e>
                        <m:sSub>
                          <m:sSubPr>
                            <m:ctrlPr>
                              <a:rPr lang="en-US" altLang="ko-KR" sz="1100" i="1" smtClean="0">
                                <a:solidFill>
                                  <a:schemeClr val="tx1"/>
                                </a:solidFill>
                                <a:latin typeface="Cambria Math" panose="02040503050406030204" pitchFamily="18" charset="0"/>
                                <a:ea typeface="+mj-ea"/>
                              </a:rPr>
                            </m:ctrlPr>
                          </m:sSubPr>
                          <m:e>
                            <m:r>
                              <a:rPr lang="en-US" altLang="ko-KR" sz="1100" b="0" i="1" smtClean="0">
                                <a:solidFill>
                                  <a:schemeClr val="tx1"/>
                                </a:solidFill>
                                <a:latin typeface="Cambria Math" panose="02040503050406030204" pitchFamily="18" charset="0"/>
                                <a:ea typeface="+mj-ea"/>
                              </a:rPr>
                              <m:t>𝑣</m:t>
                            </m:r>
                          </m:e>
                          <m:sub>
                            <m:r>
                              <a:rPr lang="en-US" altLang="ko-KR" sz="1100" b="0" i="1" smtClean="0">
                                <a:solidFill>
                                  <a:schemeClr val="tx1"/>
                                </a:solidFill>
                                <a:latin typeface="Cambria Math" panose="02040503050406030204" pitchFamily="18" charset="0"/>
                                <a:ea typeface="+mj-ea"/>
                              </a:rPr>
                              <m:t>𝑇</m:t>
                            </m:r>
                          </m:sub>
                        </m:sSub>
                        <m:r>
                          <a:rPr lang="en-US" altLang="ko-KR" sz="1100" b="0" i="1" smtClean="0">
                            <a:solidFill>
                              <a:schemeClr val="tx1"/>
                            </a:solidFill>
                            <a:latin typeface="Cambria Math" panose="02040503050406030204" pitchFamily="18" charset="0"/>
                            <a:ea typeface="+mj-ea"/>
                          </a:rPr>
                          <m:t>/</m:t>
                        </m:r>
                        <m:sSub>
                          <m:sSubPr>
                            <m:ctrlPr>
                              <a:rPr lang="en-US" altLang="ko-KR" sz="1100" i="1" smtClean="0">
                                <a:solidFill>
                                  <a:schemeClr val="tx1"/>
                                </a:solidFill>
                                <a:latin typeface="Cambria Math" panose="02040503050406030204" pitchFamily="18" charset="0"/>
                                <a:ea typeface="+mj-ea"/>
                              </a:rPr>
                            </m:ctrlPr>
                          </m:sSubPr>
                          <m:e>
                            <m:r>
                              <a:rPr lang="en-US" altLang="ko-KR" sz="1100" b="0" i="1" smtClean="0">
                                <a:solidFill>
                                  <a:schemeClr val="tx1"/>
                                </a:solidFill>
                                <a:latin typeface="Cambria Math" panose="02040503050406030204" pitchFamily="18" charset="0"/>
                                <a:ea typeface="+mj-ea"/>
                              </a:rPr>
                              <m:t>𝑣</m:t>
                            </m:r>
                          </m:e>
                          <m:sub>
                            <m:r>
                              <a:rPr lang="en-US" altLang="ko-KR" sz="1100" b="0" i="1" smtClean="0">
                                <a:solidFill>
                                  <a:schemeClr val="tx1"/>
                                </a:solidFill>
                                <a:latin typeface="Cambria Math" panose="02040503050406030204" pitchFamily="18" charset="0"/>
                                <a:ea typeface="+mj-ea"/>
                              </a:rPr>
                              <m:t>0</m:t>
                            </m:r>
                          </m:sub>
                        </m:sSub>
                      </m:e>
                    </m:d>
                    <m:r>
                      <a:rPr lang="en-US" altLang="ko-KR" sz="1100" b="0" i="1" smtClean="0">
                        <a:solidFill>
                          <a:schemeClr val="tx1"/>
                        </a:solidFill>
                        <a:latin typeface="Cambria Math" panose="02040503050406030204" pitchFamily="18" charset="0"/>
                        <a:ea typeface="+mj-ea"/>
                      </a:rPr>
                      <m:t>/</m:t>
                    </m:r>
                    <m:r>
                      <a:rPr lang="en-US" altLang="ko-KR" sz="1100" b="0" i="1" smtClean="0">
                        <a:solidFill>
                          <a:schemeClr val="tx1"/>
                        </a:solidFill>
                        <a:latin typeface="Cambria Math" panose="02040503050406030204" pitchFamily="18" charset="0"/>
                        <a:ea typeface="+mj-ea"/>
                      </a:rPr>
                      <m:t>𝑇</m:t>
                    </m:r>
                  </m:oMath>
                </a14:m>
                <a:br>
                  <a:rPr lang="en-US" altLang="ko-KR" sz="1100" dirty="0">
                    <a:solidFill>
                      <a:schemeClr val="tx1"/>
                    </a:solidFill>
                    <a:latin typeface="+mj-ea"/>
                    <a:ea typeface="+mj-ea"/>
                  </a:rPr>
                </a:br>
                <a14:m>
                  <m:oMath xmlns:m="http://schemas.openxmlformats.org/officeDocument/2006/math">
                    <m:sSubSup>
                      <m:sSubSupPr>
                        <m:ctrlPr>
                          <a:rPr lang="en-US" altLang="ko-KR" sz="1100" i="1" smtClean="0">
                            <a:solidFill>
                              <a:schemeClr val="tx1"/>
                            </a:solidFill>
                            <a:latin typeface="Cambria Math" panose="02040503050406030204" pitchFamily="18" charset="0"/>
                            <a:ea typeface="+mj-ea"/>
                          </a:rPr>
                        </m:ctrlPr>
                      </m:sSubSupPr>
                      <m:e>
                        <m:r>
                          <a:rPr lang="en-US" altLang="ko-KR" sz="1100" b="0" i="1" smtClean="0">
                            <a:solidFill>
                              <a:schemeClr val="tx1"/>
                            </a:solidFill>
                            <a:latin typeface="Cambria Math" panose="02040503050406030204" pitchFamily="18" charset="0"/>
                            <a:ea typeface="+mj-ea"/>
                          </a:rPr>
                          <m:t>𝑣</m:t>
                        </m:r>
                      </m:e>
                      <m:sub>
                        <m:r>
                          <a:rPr lang="en-US" altLang="ko-KR" sz="1100" b="0" i="1" smtClean="0">
                            <a:solidFill>
                              <a:schemeClr val="tx1"/>
                            </a:solidFill>
                            <a:latin typeface="Cambria Math" panose="02040503050406030204" pitchFamily="18" charset="0"/>
                            <a:ea typeface="+mj-ea"/>
                          </a:rPr>
                          <m:t>𝑡</m:t>
                        </m:r>
                      </m:sub>
                      <m:sup>
                        <m:r>
                          <a:rPr lang="en-US" altLang="ko-KR" sz="1100" b="0" i="1" smtClean="0">
                            <a:solidFill>
                              <a:schemeClr val="tx1"/>
                            </a:solidFill>
                            <a:latin typeface="Cambria Math" panose="02040503050406030204" pitchFamily="18" charset="0"/>
                            <a:ea typeface="+mj-ea"/>
                          </a:rPr>
                          <m:t>′</m:t>
                        </m:r>
                      </m:sup>
                    </m:sSubSup>
                    <m:r>
                      <a:rPr lang="en-US" altLang="ko-KR" sz="1100" b="0" i="1" smtClean="0">
                        <a:solidFill>
                          <a:schemeClr val="tx1"/>
                        </a:solidFill>
                        <a:latin typeface="Cambria Math" panose="02040503050406030204" pitchFamily="18" charset="0"/>
                        <a:ea typeface="+mj-ea"/>
                      </a:rPr>
                      <m:t>=</m:t>
                    </m:r>
                    <m:sSub>
                      <m:sSubPr>
                        <m:ctrlPr>
                          <a:rPr lang="en-US" altLang="ko-KR" sz="1100" i="1" smtClean="0">
                            <a:solidFill>
                              <a:schemeClr val="tx1"/>
                            </a:solidFill>
                            <a:latin typeface="Cambria Math" panose="02040503050406030204" pitchFamily="18" charset="0"/>
                            <a:ea typeface="+mj-ea"/>
                          </a:rPr>
                        </m:ctrlPr>
                      </m:sSubPr>
                      <m:e>
                        <m:r>
                          <a:rPr lang="en-US" altLang="ko-KR" sz="1100" b="0" i="1" smtClean="0">
                            <a:solidFill>
                              <a:schemeClr val="tx1"/>
                            </a:solidFill>
                            <a:latin typeface="Cambria Math" panose="02040503050406030204" pitchFamily="18" charset="0"/>
                            <a:ea typeface="+mj-ea"/>
                          </a:rPr>
                          <m:t>𝑣</m:t>
                        </m:r>
                      </m:e>
                      <m:sub>
                        <m:r>
                          <a:rPr lang="en-US" altLang="ko-KR" sz="1100" b="0" i="1" smtClean="0">
                            <a:solidFill>
                              <a:schemeClr val="tx1"/>
                            </a:solidFill>
                            <a:latin typeface="Cambria Math" panose="02040503050406030204" pitchFamily="18" charset="0"/>
                            <a:ea typeface="+mj-ea"/>
                          </a:rPr>
                          <m:t>0</m:t>
                        </m:r>
                      </m:sub>
                    </m:sSub>
                    <m:r>
                      <a:rPr lang="en-US" altLang="ko-KR" sz="1100" b="0" i="1" smtClean="0">
                        <a:solidFill>
                          <a:schemeClr val="tx1"/>
                        </a:solidFill>
                        <a:latin typeface="Cambria Math" panose="02040503050406030204" pitchFamily="18" charset="0"/>
                        <a:ea typeface="+mj-ea"/>
                      </a:rPr>
                      <m:t>×</m:t>
                    </m:r>
                    <m:sSup>
                      <m:sSupPr>
                        <m:ctrlPr>
                          <a:rPr lang="en-US" altLang="ko-KR" sz="1100" i="1" smtClean="0">
                            <a:solidFill>
                              <a:schemeClr val="tx1"/>
                            </a:solidFill>
                            <a:latin typeface="Cambria Math" panose="02040503050406030204" pitchFamily="18" charset="0"/>
                            <a:ea typeface="+mj-ea"/>
                          </a:rPr>
                        </m:ctrlPr>
                      </m:sSupPr>
                      <m:e>
                        <m:r>
                          <a:rPr lang="en-US" altLang="ko-KR" sz="1100" b="0" i="1" smtClean="0">
                            <a:solidFill>
                              <a:schemeClr val="tx1"/>
                            </a:solidFill>
                            <a:latin typeface="Cambria Math" panose="02040503050406030204" pitchFamily="18" charset="0"/>
                            <a:ea typeface="+mj-ea"/>
                          </a:rPr>
                          <m:t>𝑒</m:t>
                        </m:r>
                      </m:e>
                      <m:sup>
                        <m:acc>
                          <m:accPr>
                            <m:chr m:val="̅"/>
                            <m:ctrlPr>
                              <a:rPr lang="en-US" altLang="ko-KR" sz="1100" i="1" smtClean="0">
                                <a:solidFill>
                                  <a:schemeClr val="tx1"/>
                                </a:solidFill>
                                <a:latin typeface="Cambria Math" panose="02040503050406030204" pitchFamily="18" charset="0"/>
                                <a:ea typeface="+mj-ea"/>
                              </a:rPr>
                            </m:ctrlPr>
                          </m:accPr>
                          <m:e>
                            <m:r>
                              <a:rPr lang="en-US" altLang="ko-KR" sz="1100" b="0" i="1" smtClean="0">
                                <a:solidFill>
                                  <a:schemeClr val="tx1"/>
                                </a:solidFill>
                                <a:latin typeface="Cambria Math" panose="02040503050406030204" pitchFamily="18" charset="0"/>
                                <a:ea typeface="+mj-ea"/>
                              </a:rPr>
                              <m:t>𝑣</m:t>
                            </m:r>
                          </m:e>
                        </m:acc>
                        <m:r>
                          <a:rPr lang="en-US" altLang="ko-KR" sz="1100" b="0" i="1" smtClean="0">
                            <a:solidFill>
                              <a:schemeClr val="tx1"/>
                            </a:solidFill>
                            <a:latin typeface="Cambria Math" panose="02040503050406030204" pitchFamily="18" charset="0"/>
                            <a:ea typeface="+mj-ea"/>
                          </a:rPr>
                          <m:t>𝑡</m:t>
                        </m:r>
                      </m:sup>
                    </m:sSup>
                  </m:oMath>
                </a14:m>
                <a:br>
                  <a:rPr lang="en-US" altLang="ko-KR" sz="1100" dirty="0">
                    <a:solidFill>
                      <a:schemeClr val="tx1"/>
                    </a:solidFill>
                    <a:latin typeface="+mj-ea"/>
                    <a:ea typeface="+mj-ea"/>
                  </a:rPr>
                </a:br>
                <a14:m>
                  <m:oMath xmlns:m="http://schemas.openxmlformats.org/officeDocument/2006/math">
                    <m:sSub>
                      <m:sSubPr>
                        <m:ctrlPr>
                          <a:rPr lang="en-US" altLang="ko-KR" sz="1100" i="1" smtClean="0">
                            <a:solidFill>
                              <a:schemeClr val="tx1"/>
                            </a:solidFill>
                            <a:latin typeface="Cambria Math" panose="02040503050406030204" pitchFamily="18" charset="0"/>
                            <a:ea typeface="+mj-ea"/>
                          </a:rPr>
                        </m:ctrlPr>
                      </m:sSubPr>
                      <m:e>
                        <m:r>
                          <a:rPr lang="en-US" altLang="ko-KR" sz="1100" b="0" i="1" smtClean="0">
                            <a:solidFill>
                              <a:schemeClr val="tx1"/>
                            </a:solidFill>
                            <a:latin typeface="Cambria Math" panose="02040503050406030204" pitchFamily="18" charset="0"/>
                            <a:ea typeface="+mj-ea"/>
                          </a:rPr>
                          <m:t>𝑑</m:t>
                        </m:r>
                      </m:e>
                      <m:sub>
                        <m:r>
                          <a:rPr lang="en-US" altLang="ko-KR" sz="1100" b="0" i="1" smtClean="0">
                            <a:solidFill>
                              <a:schemeClr val="tx1"/>
                            </a:solidFill>
                            <a:latin typeface="Cambria Math" panose="02040503050406030204" pitchFamily="18" charset="0"/>
                            <a:ea typeface="+mj-ea"/>
                          </a:rPr>
                          <m:t>𝑡</m:t>
                        </m:r>
                      </m:sub>
                    </m:sSub>
                    <m:r>
                      <a:rPr lang="en-US" altLang="ko-KR" sz="1100" b="0" i="1" smtClean="0">
                        <a:solidFill>
                          <a:schemeClr val="tx1"/>
                        </a:solidFill>
                        <a:latin typeface="Cambria Math" panose="02040503050406030204" pitchFamily="18" charset="0"/>
                        <a:ea typeface="+mj-ea"/>
                      </a:rPr>
                      <m:t>=</m:t>
                    </m:r>
                    <m:d>
                      <m:dPr>
                        <m:ctrlPr>
                          <a:rPr lang="en-US" altLang="ko-KR" sz="1100" i="1" smtClean="0">
                            <a:solidFill>
                              <a:schemeClr val="tx1"/>
                            </a:solidFill>
                            <a:latin typeface="Cambria Math" panose="02040503050406030204" pitchFamily="18" charset="0"/>
                            <a:ea typeface="+mj-ea"/>
                          </a:rPr>
                        </m:ctrlPr>
                      </m:dPr>
                      <m:e>
                        <m:sSub>
                          <m:sSubPr>
                            <m:ctrlPr>
                              <a:rPr lang="en-US" altLang="ko-KR" sz="1100" i="1" smtClean="0">
                                <a:solidFill>
                                  <a:schemeClr val="tx1"/>
                                </a:solidFill>
                                <a:latin typeface="Cambria Math" panose="02040503050406030204" pitchFamily="18" charset="0"/>
                                <a:ea typeface="+mj-ea"/>
                              </a:rPr>
                            </m:ctrlPr>
                          </m:sSubPr>
                          <m:e>
                            <m:r>
                              <a:rPr lang="en-US" altLang="ko-KR" sz="1100" b="0" i="1" smtClean="0">
                                <a:solidFill>
                                  <a:schemeClr val="tx1"/>
                                </a:solidFill>
                                <a:latin typeface="Cambria Math" panose="02040503050406030204" pitchFamily="18" charset="0"/>
                                <a:ea typeface="+mj-ea"/>
                              </a:rPr>
                              <m:t>𝑣</m:t>
                            </m:r>
                          </m:e>
                          <m:sub>
                            <m:r>
                              <a:rPr lang="en-US" altLang="ko-KR" sz="1100" b="0" i="1" smtClean="0">
                                <a:solidFill>
                                  <a:schemeClr val="tx1"/>
                                </a:solidFill>
                                <a:latin typeface="Cambria Math" panose="02040503050406030204" pitchFamily="18" charset="0"/>
                                <a:ea typeface="+mj-ea"/>
                              </a:rPr>
                              <m:t>𝑡</m:t>
                            </m:r>
                          </m:sub>
                        </m:sSub>
                        <m:r>
                          <a:rPr lang="en-US" altLang="ko-KR" sz="1100" b="0" i="1" smtClean="0">
                            <a:solidFill>
                              <a:schemeClr val="tx1"/>
                            </a:solidFill>
                            <a:latin typeface="Cambria Math" panose="02040503050406030204" pitchFamily="18" charset="0"/>
                            <a:ea typeface="+mj-ea"/>
                          </a:rPr>
                          <m:t>−</m:t>
                        </m:r>
                        <m:sSubSup>
                          <m:sSubSupPr>
                            <m:ctrlPr>
                              <a:rPr lang="en-US" altLang="ko-KR" sz="1100" i="1" smtClean="0">
                                <a:solidFill>
                                  <a:schemeClr val="tx1"/>
                                </a:solidFill>
                                <a:latin typeface="Cambria Math" panose="02040503050406030204" pitchFamily="18" charset="0"/>
                                <a:ea typeface="+mj-ea"/>
                              </a:rPr>
                            </m:ctrlPr>
                          </m:sSubSupPr>
                          <m:e>
                            <m:r>
                              <a:rPr lang="en-US" altLang="ko-KR" sz="1100" b="0" i="1" smtClean="0">
                                <a:solidFill>
                                  <a:schemeClr val="tx1"/>
                                </a:solidFill>
                                <a:latin typeface="Cambria Math" panose="02040503050406030204" pitchFamily="18" charset="0"/>
                                <a:ea typeface="+mj-ea"/>
                              </a:rPr>
                              <m:t>𝑣</m:t>
                            </m:r>
                          </m:e>
                          <m:sub>
                            <m:r>
                              <a:rPr lang="en-US" altLang="ko-KR" sz="1100" b="0" i="1" smtClean="0">
                                <a:solidFill>
                                  <a:schemeClr val="tx1"/>
                                </a:solidFill>
                                <a:latin typeface="Cambria Math" panose="02040503050406030204" pitchFamily="18" charset="0"/>
                                <a:ea typeface="+mj-ea"/>
                              </a:rPr>
                              <m:t>𝑡</m:t>
                            </m:r>
                          </m:sub>
                          <m:sup>
                            <m:r>
                              <a:rPr lang="en-US" altLang="ko-KR" sz="1100" b="0" i="1" smtClean="0">
                                <a:solidFill>
                                  <a:schemeClr val="tx1"/>
                                </a:solidFill>
                                <a:latin typeface="Cambria Math" panose="02040503050406030204" pitchFamily="18" charset="0"/>
                                <a:ea typeface="+mj-ea"/>
                              </a:rPr>
                              <m:t>′</m:t>
                            </m:r>
                          </m:sup>
                        </m:sSubSup>
                      </m:e>
                    </m:d>
                    <m:r>
                      <a:rPr lang="en-US" altLang="ko-KR" sz="1100" b="0" i="1" smtClean="0">
                        <a:solidFill>
                          <a:schemeClr val="tx1"/>
                        </a:solidFill>
                        <a:latin typeface="Cambria Math" panose="02040503050406030204" pitchFamily="18" charset="0"/>
                        <a:ea typeface="+mj-ea"/>
                      </a:rPr>
                      <m:t>/</m:t>
                    </m:r>
                    <m:sSubSup>
                      <m:sSubSupPr>
                        <m:ctrlPr>
                          <a:rPr lang="en-US" altLang="ko-KR" sz="1100" i="1" smtClean="0">
                            <a:solidFill>
                              <a:schemeClr val="tx1"/>
                            </a:solidFill>
                            <a:latin typeface="Cambria Math" panose="02040503050406030204" pitchFamily="18" charset="0"/>
                            <a:ea typeface="+mj-ea"/>
                          </a:rPr>
                        </m:ctrlPr>
                      </m:sSubSupPr>
                      <m:e>
                        <m:r>
                          <a:rPr lang="en-US" altLang="ko-KR" sz="1100" b="0" i="1" smtClean="0">
                            <a:solidFill>
                              <a:schemeClr val="tx1"/>
                            </a:solidFill>
                            <a:latin typeface="Cambria Math" panose="02040503050406030204" pitchFamily="18" charset="0"/>
                            <a:ea typeface="+mj-ea"/>
                          </a:rPr>
                          <m:t>𝑣</m:t>
                        </m:r>
                      </m:e>
                      <m:sub>
                        <m:r>
                          <a:rPr lang="en-US" altLang="ko-KR" sz="1100" b="0" i="1" smtClean="0">
                            <a:solidFill>
                              <a:schemeClr val="tx1"/>
                            </a:solidFill>
                            <a:latin typeface="Cambria Math" panose="02040503050406030204" pitchFamily="18" charset="0"/>
                            <a:ea typeface="+mj-ea"/>
                          </a:rPr>
                          <m:t>𝑡</m:t>
                        </m:r>
                      </m:sub>
                      <m:sup>
                        <m:r>
                          <a:rPr lang="en-US" altLang="ko-KR" sz="1100" b="0" i="1" smtClean="0">
                            <a:solidFill>
                              <a:schemeClr val="tx1"/>
                            </a:solidFill>
                            <a:latin typeface="Cambria Math" panose="02040503050406030204" pitchFamily="18" charset="0"/>
                            <a:ea typeface="+mj-ea"/>
                          </a:rPr>
                          <m:t>′</m:t>
                        </m:r>
                      </m:sup>
                    </m:sSubSup>
                  </m:oMath>
                </a14:m>
                <a:br>
                  <a:rPr lang="en-US" altLang="ko-KR" sz="1100" dirty="0">
                    <a:solidFill>
                      <a:schemeClr val="tx1"/>
                    </a:solidFill>
                    <a:latin typeface="+mj-ea"/>
                    <a:ea typeface="+mj-ea"/>
                  </a:rPr>
                </a:br>
                <a14:m>
                  <m:oMath xmlns:m="http://schemas.openxmlformats.org/officeDocument/2006/math">
                    <m:r>
                      <a:rPr lang="en-US" altLang="ko-KR" sz="1100" b="0" i="1" smtClean="0">
                        <a:solidFill>
                          <a:schemeClr val="tx1"/>
                        </a:solidFill>
                        <a:latin typeface="Cambria Math" panose="02040503050406030204" pitchFamily="18" charset="0"/>
                        <a:ea typeface="+mj-ea"/>
                      </a:rPr>
                      <m:t>𝜎</m:t>
                    </m:r>
                    <m:r>
                      <a:rPr lang="en-US" altLang="ko-KR" sz="1100" b="0" i="1" smtClean="0">
                        <a:solidFill>
                          <a:schemeClr val="tx1"/>
                        </a:solidFill>
                        <a:latin typeface="Cambria Math" panose="02040503050406030204" pitchFamily="18" charset="0"/>
                        <a:ea typeface="+mj-ea"/>
                      </a:rPr>
                      <m:t>=</m:t>
                    </m:r>
                    <m:r>
                      <a:rPr lang="en-US" altLang="ko-KR" sz="1100" b="0" i="1" smtClean="0">
                        <a:solidFill>
                          <a:schemeClr val="tx1"/>
                        </a:solidFill>
                        <a:latin typeface="Cambria Math" panose="02040503050406030204" pitchFamily="18" charset="0"/>
                        <a:ea typeface="+mj-ea"/>
                      </a:rPr>
                      <m:t>𝑠𝑡𝑑𝑑𝑒𝑣</m:t>
                    </m:r>
                    <m:d>
                      <m:dPr>
                        <m:ctrlPr>
                          <a:rPr lang="en-US" altLang="ko-KR" sz="1100" b="0" i="1" smtClean="0">
                            <a:solidFill>
                              <a:schemeClr val="tx1"/>
                            </a:solidFill>
                            <a:latin typeface="Cambria Math" panose="02040503050406030204" pitchFamily="18" charset="0"/>
                            <a:ea typeface="+mj-ea"/>
                          </a:rPr>
                        </m:ctrlPr>
                      </m:dPr>
                      <m:e>
                        <m:r>
                          <a:rPr lang="en-US" altLang="ko-KR" sz="1100" b="0" i="1" smtClean="0">
                            <a:solidFill>
                              <a:schemeClr val="tx1"/>
                            </a:solidFill>
                            <a:latin typeface="Cambria Math" panose="02040503050406030204" pitchFamily="18" charset="0"/>
                            <a:ea typeface="+mj-ea"/>
                          </a:rPr>
                          <m:t>𝑑</m:t>
                        </m:r>
                      </m:e>
                    </m:d>
                  </m:oMath>
                </a14:m>
                <a:br>
                  <a:rPr lang="en-US" altLang="ko-KR" sz="1100" dirty="0">
                    <a:solidFill>
                      <a:schemeClr val="tx1"/>
                    </a:solidFill>
                    <a:latin typeface="+mj-ea"/>
                    <a:ea typeface="+mj-ea"/>
                  </a:rPr>
                </a:br>
                <a:br>
                  <a:rPr lang="en-US" altLang="ko-KR" sz="1100" dirty="0">
                    <a:solidFill>
                      <a:schemeClr val="tx1"/>
                    </a:solidFill>
                    <a:latin typeface="+mj-ea"/>
                    <a:ea typeface="+mj-ea"/>
                  </a:rPr>
                </a:br>
                <a14:m>
                  <m:oMath xmlns:m="http://schemas.openxmlformats.org/officeDocument/2006/math">
                    <m:r>
                      <a:rPr lang="en-US" altLang="ko-KR" sz="1100" b="1" i="0" smtClean="0">
                        <a:solidFill>
                          <a:schemeClr val="tx1"/>
                        </a:solidFill>
                        <a:latin typeface="Cambria Math" panose="02040503050406030204" pitchFamily="18" charset="0"/>
                        <a:ea typeface="+mj-ea"/>
                      </a:rPr>
                      <m:t>(</m:t>
                    </m:r>
                    <m:sSub>
                      <m:sSubPr>
                        <m:ctrlPr>
                          <a:rPr lang="en-US" altLang="ko-KR" sz="1100" b="1" i="1" smtClean="0">
                            <a:solidFill>
                              <a:schemeClr val="tx1"/>
                            </a:solidFill>
                            <a:latin typeface="Cambria Math" panose="02040503050406030204" pitchFamily="18" charset="0"/>
                            <a:ea typeface="+mj-ea"/>
                          </a:rPr>
                        </m:ctrlPr>
                      </m:sSubPr>
                      <m:e>
                        <m:r>
                          <a:rPr lang="en-US" altLang="ko-KR" sz="1100" b="1" i="1" smtClean="0">
                            <a:solidFill>
                              <a:schemeClr val="tx1"/>
                            </a:solidFill>
                            <a:latin typeface="Cambria Math" panose="02040503050406030204" pitchFamily="18" charset="0"/>
                            <a:ea typeface="+mj-ea"/>
                          </a:rPr>
                          <m:t>𝝈</m:t>
                        </m:r>
                      </m:e>
                      <m:sub>
                        <m:r>
                          <a:rPr lang="en-US" altLang="ko-KR" sz="1100" b="1" i="1" smtClean="0">
                            <a:solidFill>
                              <a:schemeClr val="tx1"/>
                            </a:solidFill>
                            <a:latin typeface="Cambria Math" panose="02040503050406030204" pitchFamily="18" charset="0"/>
                            <a:ea typeface="+mj-ea"/>
                          </a:rPr>
                          <m:t>𝒎</m:t>
                        </m:r>
                      </m:sub>
                    </m:sSub>
                    <m:r>
                      <a:rPr lang="en-US" altLang="ko-KR" sz="1100" b="1" i="1" smtClean="0">
                        <a:solidFill>
                          <a:schemeClr val="tx1"/>
                        </a:solidFill>
                        <a:latin typeface="Cambria Math" panose="02040503050406030204" pitchFamily="18" charset="0"/>
                        <a:ea typeface="+mj-ea"/>
                      </a:rPr>
                      <m:t>, </m:t>
                    </m:r>
                    <m:r>
                      <a:rPr lang="en-US" altLang="ko-KR" sz="1100" b="1" i="1" smtClean="0">
                        <a:solidFill>
                          <a:schemeClr val="tx1"/>
                        </a:solidFill>
                        <a:latin typeface="Cambria Math" panose="02040503050406030204" pitchFamily="18" charset="0"/>
                        <a:ea typeface="+mj-ea"/>
                      </a:rPr>
                      <m:t>𝝉</m:t>
                    </m:r>
                    <m:r>
                      <a:rPr lang="en-US" altLang="ko-KR" sz="1100" b="1" i="1" smtClean="0">
                        <a:solidFill>
                          <a:schemeClr val="tx1"/>
                        </a:solidFill>
                        <a:latin typeface="Cambria Math" panose="02040503050406030204" pitchFamily="18" charset="0"/>
                        <a:ea typeface="+mj-ea"/>
                      </a:rPr>
                      <m:t>)=(</m:t>
                    </m:r>
                    <m:r>
                      <a:rPr lang="en-US" altLang="ko-KR" sz="1100" b="1" i="1" smtClean="0">
                        <a:solidFill>
                          <a:schemeClr val="tx1"/>
                        </a:solidFill>
                        <a:latin typeface="Cambria Math" panose="02040503050406030204" pitchFamily="18" charset="0"/>
                        <a:ea typeface="+mj-ea"/>
                      </a:rPr>
                      <m:t>𝟎</m:t>
                    </m:r>
                    <m:r>
                      <a:rPr lang="en-US" altLang="ko-KR" sz="1100" b="1" i="1" smtClean="0">
                        <a:solidFill>
                          <a:schemeClr val="tx1"/>
                        </a:solidFill>
                        <a:latin typeface="Cambria Math" panose="02040503050406030204" pitchFamily="18" charset="0"/>
                        <a:ea typeface="+mj-ea"/>
                      </a:rPr>
                      <m:t>.</m:t>
                    </m:r>
                    <m:r>
                      <a:rPr lang="en-US" altLang="ko-KR" sz="1100" b="1" i="1" smtClean="0">
                        <a:solidFill>
                          <a:schemeClr val="tx1"/>
                        </a:solidFill>
                        <a:latin typeface="Cambria Math" panose="02040503050406030204" pitchFamily="18" charset="0"/>
                        <a:ea typeface="+mj-ea"/>
                      </a:rPr>
                      <m:t>𝟐</m:t>
                    </m:r>
                    <m:r>
                      <a:rPr lang="en-US" altLang="ko-KR" sz="1100" b="1" i="1" smtClean="0">
                        <a:solidFill>
                          <a:schemeClr val="tx1"/>
                        </a:solidFill>
                        <a:latin typeface="Cambria Math" panose="02040503050406030204" pitchFamily="18" charset="0"/>
                        <a:ea typeface="+mj-ea"/>
                      </a:rPr>
                      <m:t>, </m:t>
                    </m:r>
                    <m:r>
                      <a:rPr lang="en-US" altLang="ko-KR" sz="1100" b="1" i="1" smtClean="0">
                        <a:solidFill>
                          <a:schemeClr val="tx1"/>
                        </a:solidFill>
                        <a:latin typeface="Cambria Math" panose="02040503050406030204" pitchFamily="18" charset="0"/>
                        <a:ea typeface="+mj-ea"/>
                      </a:rPr>
                      <m:t>𝟒</m:t>
                    </m:r>
                    <m:r>
                      <a:rPr lang="en-US" altLang="ko-KR" sz="1100" b="1" i="1" smtClean="0">
                        <a:solidFill>
                          <a:schemeClr val="tx1"/>
                        </a:solidFill>
                        <a:latin typeface="Cambria Math" panose="02040503050406030204" pitchFamily="18" charset="0"/>
                        <a:ea typeface="+mj-ea"/>
                      </a:rPr>
                      <m:t>)</m:t>
                    </m:r>
                  </m:oMath>
                </a14:m>
                <a:r>
                  <a:rPr lang="en-US" altLang="ko-KR" sz="1100" dirty="0">
                    <a:solidFill>
                      <a:schemeClr val="tx1"/>
                    </a:solidFill>
                    <a:latin typeface="+mj-ea"/>
                    <a:ea typeface="+mj-ea"/>
                  </a:rPr>
                  <a:t> </a:t>
                </a:r>
                <a:br>
                  <a:rPr lang="en-US" altLang="ko-KR" sz="1100" dirty="0">
                    <a:solidFill>
                      <a:schemeClr val="tx1"/>
                    </a:solidFill>
                    <a:latin typeface="+mj-ea"/>
                    <a:ea typeface="+mj-ea"/>
                  </a:rPr>
                </a:br>
                <a:r>
                  <a:rPr lang="en-US" altLang="ko-KR" sz="1100" dirty="0">
                    <a:solidFill>
                      <a:schemeClr val="tx1"/>
                    </a:solidFill>
                    <a:latin typeface="+mj-ea"/>
                    <a:ea typeface="+mj-ea"/>
                  </a:rPr>
                  <a:t> </a:t>
                </a:r>
              </a:p>
            </p:txBody>
          </p:sp>
        </mc:Choice>
        <mc:Fallback xmlns="">
          <p:sp>
            <p:nvSpPr>
              <p:cNvPr id="27" name="내용 개체 틀 2">
                <a:extLst>
                  <a:ext uri="{FF2B5EF4-FFF2-40B4-BE49-F238E27FC236}">
                    <a16:creationId xmlns:a16="http://schemas.microsoft.com/office/drawing/2014/main" id="{8B3E9F2C-255E-43FE-8A04-549D680D1972}"/>
                  </a:ext>
                </a:extLst>
              </p:cNvPr>
              <p:cNvSpPr txBox="1">
                <a:spLocks noRot="1" noChangeAspect="1" noMove="1" noResize="1" noEditPoints="1" noAdjustHandles="1" noChangeArrowheads="1" noChangeShapeType="1" noTextEdit="1"/>
              </p:cNvSpPr>
              <p:nvPr/>
            </p:nvSpPr>
            <p:spPr>
              <a:xfrm>
                <a:off x="266454" y="624567"/>
                <a:ext cx="4382238" cy="5557957"/>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4FED6F0-6BE4-4BE9-890F-8EBAFED0A1CC}"/>
                  </a:ext>
                </a:extLst>
              </p:cNvPr>
              <p:cNvSpPr txBox="1"/>
              <p:nvPr/>
            </p:nvSpPr>
            <p:spPr>
              <a:xfrm>
                <a:off x="5654180" y="3874969"/>
                <a:ext cx="3825584" cy="2307555"/>
              </a:xfrm>
              <a:prstGeom prst="rect">
                <a:avLst/>
              </a:prstGeom>
              <a:noFill/>
              <a:ln>
                <a:solidFill>
                  <a:schemeClr val="accent1"/>
                </a:solidFill>
                <a:prstDash val="lgDash"/>
              </a:ln>
            </p:spPr>
            <p:txBody>
              <a:bodyPr wrap="square">
                <a:spAutoFit/>
              </a:bodyPr>
              <a:lstStyle/>
              <a:p>
                <a:pPr marL="180000" indent="-180000">
                  <a:lnSpc>
                    <a:spcPct val="150000"/>
                  </a:lnSpc>
                  <a:buFont typeface="Arial" panose="020B0604020202020204" pitchFamily="34" charset="0"/>
                  <a:buChar char="•"/>
                </a:pPr>
                <a:r>
                  <a:rPr lang="en-US" altLang="ko-KR" b="1" dirty="0">
                    <a:solidFill>
                      <a:schemeClr val="tx1"/>
                    </a:solidFill>
                    <a:latin typeface="+mn-ea"/>
                  </a:rPr>
                  <a:t>Notations</a:t>
                </a:r>
                <a:br>
                  <a:rPr lang="en-US" altLang="ko-KR" b="1" dirty="0">
                    <a:solidFill>
                      <a:schemeClr val="tx1"/>
                    </a:solidFill>
                    <a:latin typeface="+mn-ea"/>
                  </a:rPr>
                </a:br>
                <a14:m>
                  <m:oMath xmlns:m="http://schemas.openxmlformats.org/officeDocument/2006/math">
                    <m:r>
                      <a:rPr lang="en-US" altLang="ko-KR" sz="1600" b="0" i="1" smtClean="0">
                        <a:solidFill>
                          <a:schemeClr val="tx1"/>
                        </a:solidFill>
                        <a:latin typeface="Cambria Math" panose="02040503050406030204" pitchFamily="18" charset="0"/>
                      </a:rPr>
                      <m:t>𝑇</m:t>
                    </m:r>
                  </m:oMath>
                </a14:m>
                <a:r>
                  <a:rPr lang="en-US" altLang="ko-KR" sz="1600" dirty="0">
                    <a:solidFill>
                      <a:schemeClr val="tx1"/>
                    </a:solidFill>
                    <a:latin typeface="+mn-ea"/>
                  </a:rPr>
                  <a:t> : </a:t>
                </a:r>
                <a:r>
                  <a:rPr lang="ko-KR" altLang="en-US" sz="1600" dirty="0">
                    <a:solidFill>
                      <a:schemeClr val="tx1"/>
                    </a:solidFill>
                    <a:latin typeface="+mn-ea"/>
                  </a:rPr>
                  <a:t>구간의 전체 길이</a:t>
                </a:r>
                <a:r>
                  <a:rPr lang="en-US" altLang="ko-KR" sz="1600" dirty="0">
                    <a:solidFill>
                      <a:schemeClr val="tx1"/>
                    </a:solidFill>
                  </a:rPr>
                  <a:t> </a:t>
                </a:r>
                <a14:m>
                  <m:oMath xmlns:m="http://schemas.openxmlformats.org/officeDocument/2006/math">
                    <m:r>
                      <a:rPr lang="en-US" altLang="ko-KR" sz="1600" b="0" i="0" smtClean="0">
                        <a:solidFill>
                          <a:schemeClr val="tx1"/>
                        </a:solidFill>
                        <a:latin typeface="Cambria Math" panose="02040503050406030204" pitchFamily="18" charset="0"/>
                      </a:rPr>
                      <m:t>(0</m:t>
                    </m:r>
                    <m:r>
                      <a:rPr lang="en-US" altLang="ko-KR" sz="1600" b="0" i="1" smtClean="0">
                        <a:solidFill>
                          <a:schemeClr val="tx1"/>
                        </a:solidFill>
                        <a:latin typeface="Cambria Math" panose="02040503050406030204" pitchFamily="18" charset="0"/>
                      </a:rPr>
                      <m:t>≤</m:t>
                    </m:r>
                    <m:r>
                      <a:rPr lang="en-US" altLang="ko-KR" sz="1600" b="0" i="1" smtClean="0">
                        <a:solidFill>
                          <a:schemeClr val="tx1"/>
                        </a:solidFill>
                        <a:latin typeface="Cambria Math" panose="02040503050406030204" pitchFamily="18" charset="0"/>
                      </a:rPr>
                      <m:t>𝑡</m:t>
                    </m:r>
                    <m:r>
                      <a:rPr lang="en-US" altLang="ko-KR" sz="1600" b="0" i="1" smtClean="0">
                        <a:solidFill>
                          <a:schemeClr val="tx1"/>
                        </a:solidFill>
                        <a:latin typeface="Cambria Math" panose="02040503050406030204" pitchFamily="18" charset="0"/>
                      </a:rPr>
                      <m:t>≤</m:t>
                    </m:r>
                    <m:r>
                      <a:rPr lang="en-US" altLang="ko-KR" sz="1600" b="0" i="1">
                        <a:solidFill>
                          <a:schemeClr val="tx1"/>
                        </a:solidFill>
                        <a:latin typeface="Cambria Math" panose="02040503050406030204" pitchFamily="18" charset="0"/>
                      </a:rPr>
                      <m:t>𝑇</m:t>
                    </m:r>
                    <m:r>
                      <a:rPr lang="en-US" altLang="ko-KR" sz="1600" b="0" i="1" smtClean="0">
                        <a:solidFill>
                          <a:schemeClr val="tx1"/>
                        </a:solidFill>
                        <a:latin typeface="Cambria Math" panose="02040503050406030204" pitchFamily="18" charset="0"/>
                      </a:rPr>
                      <m:t>)</m:t>
                    </m:r>
                  </m:oMath>
                </a14:m>
                <a:br>
                  <a:rPr lang="en-US" altLang="ko-KR" sz="1600" dirty="0">
                    <a:solidFill>
                      <a:schemeClr val="tx1"/>
                    </a:solidFill>
                    <a:latin typeface="+mn-ea"/>
                  </a:rPr>
                </a:br>
                <a14:m>
                  <m:oMath xmlns:m="http://schemas.openxmlformats.org/officeDocument/2006/math">
                    <m:sSub>
                      <m:sSubPr>
                        <m:ctrlPr>
                          <a:rPr lang="en-US" altLang="ko-KR" sz="1600" i="1" smtClean="0">
                            <a:solidFill>
                              <a:schemeClr val="tx1"/>
                            </a:solidFill>
                            <a:latin typeface="Cambria Math" panose="02040503050406030204" pitchFamily="18" charset="0"/>
                          </a:rPr>
                        </m:ctrlPr>
                      </m:sSubPr>
                      <m:e>
                        <m:r>
                          <a:rPr lang="en-US" altLang="ko-KR" sz="1600" b="0" i="1" smtClean="0">
                            <a:solidFill>
                              <a:schemeClr val="tx1"/>
                            </a:solidFill>
                            <a:latin typeface="Cambria Math" panose="02040503050406030204" pitchFamily="18" charset="0"/>
                          </a:rPr>
                          <m:t>𝑣</m:t>
                        </m:r>
                      </m:e>
                      <m:sub>
                        <m:r>
                          <a:rPr lang="en-US" altLang="ko-KR" sz="1600" b="0" i="1" smtClean="0">
                            <a:solidFill>
                              <a:schemeClr val="tx1"/>
                            </a:solidFill>
                            <a:latin typeface="Cambria Math" panose="02040503050406030204" pitchFamily="18" charset="0"/>
                          </a:rPr>
                          <m:t>𝑡</m:t>
                        </m:r>
                      </m:sub>
                    </m:sSub>
                  </m:oMath>
                </a14:m>
                <a:r>
                  <a:rPr lang="en-US" altLang="ko-KR" sz="1600" dirty="0">
                    <a:solidFill>
                      <a:schemeClr val="tx1"/>
                    </a:solidFill>
                    <a:latin typeface="+mn-ea"/>
                  </a:rPr>
                  <a:t>: </a:t>
                </a:r>
                <a:r>
                  <a:rPr lang="ko-KR" altLang="en-US" sz="1600" dirty="0">
                    <a:solidFill>
                      <a:schemeClr val="tx1"/>
                    </a:solidFill>
                    <a:latin typeface="+mn-ea"/>
                  </a:rPr>
                  <a:t>시점 </a:t>
                </a:r>
                <a14:m>
                  <m:oMath xmlns:m="http://schemas.openxmlformats.org/officeDocument/2006/math">
                    <m:r>
                      <a:rPr lang="en-US" altLang="ko-KR" sz="1600" i="1">
                        <a:solidFill>
                          <a:schemeClr val="tx1"/>
                        </a:solidFill>
                        <a:latin typeface="Cambria Math" panose="02040503050406030204" pitchFamily="18" charset="0"/>
                      </a:rPr>
                      <m:t>𝑡</m:t>
                    </m:r>
                  </m:oMath>
                </a14:m>
                <a:r>
                  <a:rPr lang="ko-KR" altLang="en-US" sz="1600" dirty="0">
                    <a:solidFill>
                      <a:schemeClr val="tx1"/>
                    </a:solidFill>
                    <a:latin typeface="+mn-ea"/>
                  </a:rPr>
                  <a:t>에서의 포트폴리오 가치</a:t>
                </a:r>
                <a:br>
                  <a:rPr lang="en-US" altLang="ko-KR" sz="1600" dirty="0">
                    <a:solidFill>
                      <a:schemeClr val="tx1"/>
                    </a:solidFill>
                    <a:latin typeface="+mn-ea"/>
                  </a:rPr>
                </a:br>
                <a14:m>
                  <m:oMath xmlns:m="http://schemas.openxmlformats.org/officeDocument/2006/math">
                    <m:sSub>
                      <m:sSubPr>
                        <m:ctrlPr>
                          <a:rPr lang="en-US" altLang="ko-KR" sz="1600" i="1">
                            <a:solidFill>
                              <a:schemeClr val="tx1"/>
                            </a:solidFill>
                            <a:latin typeface="Cambria Math" panose="02040503050406030204" pitchFamily="18" charset="0"/>
                          </a:rPr>
                        </m:ctrlPr>
                      </m:sSubPr>
                      <m:e>
                        <m:r>
                          <a:rPr lang="en-US" altLang="ko-KR" sz="1600" b="0" i="1" smtClean="0">
                            <a:solidFill>
                              <a:schemeClr val="tx1"/>
                            </a:solidFill>
                            <a:latin typeface="Cambria Math" panose="02040503050406030204" pitchFamily="18" charset="0"/>
                          </a:rPr>
                          <m:t>𝑟</m:t>
                        </m:r>
                      </m:e>
                      <m:sub>
                        <m:r>
                          <a:rPr lang="en-US" altLang="ko-KR" sz="1600" i="1">
                            <a:solidFill>
                              <a:schemeClr val="tx1"/>
                            </a:solidFill>
                            <a:latin typeface="Cambria Math" panose="02040503050406030204" pitchFamily="18" charset="0"/>
                          </a:rPr>
                          <m:t>𝑡</m:t>
                        </m:r>
                      </m:sub>
                    </m:sSub>
                  </m:oMath>
                </a14:m>
                <a:r>
                  <a:rPr lang="en-US" altLang="ko-KR" sz="1600" dirty="0">
                    <a:solidFill>
                      <a:schemeClr val="tx1"/>
                    </a:solidFill>
                    <a:latin typeface="+mn-ea"/>
                  </a:rPr>
                  <a:t>: </a:t>
                </a:r>
                <a:r>
                  <a:rPr lang="ko-KR" altLang="en-US" sz="1600" dirty="0">
                    <a:solidFill>
                      <a:schemeClr val="tx1"/>
                    </a:solidFill>
                    <a:latin typeface="+mn-ea"/>
                  </a:rPr>
                  <a:t>시점 </a:t>
                </a:r>
                <a14:m>
                  <m:oMath xmlns:m="http://schemas.openxmlformats.org/officeDocument/2006/math">
                    <m:r>
                      <a:rPr lang="en-US" altLang="ko-KR" sz="1600" i="1">
                        <a:solidFill>
                          <a:schemeClr val="tx1"/>
                        </a:solidFill>
                        <a:latin typeface="Cambria Math" panose="02040503050406030204" pitchFamily="18" charset="0"/>
                      </a:rPr>
                      <m:t>𝑡</m:t>
                    </m:r>
                  </m:oMath>
                </a14:m>
                <a:r>
                  <a:rPr lang="ko-KR" altLang="en-US" sz="1600" dirty="0">
                    <a:solidFill>
                      <a:schemeClr val="tx1"/>
                    </a:solidFill>
                    <a:latin typeface="+mn-ea"/>
                  </a:rPr>
                  <a:t>에서의 포트폴리오 수익률</a:t>
                </a:r>
                <a:br>
                  <a:rPr lang="en-US" altLang="ko-KR" sz="1600" i="1" dirty="0">
                    <a:solidFill>
                      <a:schemeClr val="tx1"/>
                    </a:solidFill>
                    <a:latin typeface="Cambria Math" panose="02040503050406030204" pitchFamily="18" charset="0"/>
                  </a:rPr>
                </a:br>
                <a14:m>
                  <m:oMath xmlns:m="http://schemas.openxmlformats.org/officeDocument/2006/math">
                    <m:sSub>
                      <m:sSubPr>
                        <m:ctrlPr>
                          <a:rPr lang="en-US" altLang="ko-KR" sz="1600" i="1">
                            <a:solidFill>
                              <a:schemeClr val="tx1"/>
                            </a:solidFill>
                            <a:latin typeface="Cambria Math" panose="02040503050406030204" pitchFamily="18" charset="0"/>
                          </a:rPr>
                        </m:ctrlPr>
                      </m:sSubPr>
                      <m:e>
                        <m:r>
                          <a:rPr lang="en-US" altLang="ko-KR" sz="1600" b="0" i="1" smtClean="0">
                            <a:solidFill>
                              <a:schemeClr val="tx1"/>
                            </a:solidFill>
                            <a:latin typeface="Cambria Math" panose="02040503050406030204" pitchFamily="18" charset="0"/>
                          </a:rPr>
                          <m:t>𝑉</m:t>
                        </m:r>
                      </m:e>
                      <m:sub>
                        <m:r>
                          <a:rPr lang="en-US" altLang="ko-KR" sz="1600" i="1">
                            <a:solidFill>
                              <a:schemeClr val="tx1"/>
                            </a:solidFill>
                            <a:latin typeface="Cambria Math" panose="02040503050406030204" pitchFamily="18" charset="0"/>
                          </a:rPr>
                          <m:t>𝑡</m:t>
                        </m:r>
                      </m:sub>
                    </m:sSub>
                  </m:oMath>
                </a14:m>
                <a:r>
                  <a:rPr lang="en-US" altLang="ko-KR" sz="1600" dirty="0">
                    <a:solidFill>
                      <a:schemeClr val="tx1"/>
                    </a:solidFill>
                    <a:latin typeface="+mn-ea"/>
                  </a:rPr>
                  <a:t>: </a:t>
                </a:r>
                <a:r>
                  <a:rPr lang="ko-KR" altLang="en-US" sz="1600" dirty="0">
                    <a:solidFill>
                      <a:schemeClr val="tx1"/>
                    </a:solidFill>
                    <a:latin typeface="+mn-ea"/>
                  </a:rPr>
                  <a:t>시점 </a:t>
                </a:r>
                <a14:m>
                  <m:oMath xmlns:m="http://schemas.openxmlformats.org/officeDocument/2006/math">
                    <m:r>
                      <a:rPr lang="en-US" altLang="ko-KR" sz="1600" i="1">
                        <a:solidFill>
                          <a:schemeClr val="tx1"/>
                        </a:solidFill>
                        <a:latin typeface="Cambria Math" panose="02040503050406030204" pitchFamily="18" charset="0"/>
                      </a:rPr>
                      <m:t>𝑡</m:t>
                    </m:r>
                  </m:oMath>
                </a14:m>
                <a:r>
                  <a:rPr lang="ko-KR" altLang="en-US" sz="1600" dirty="0">
                    <a:solidFill>
                      <a:schemeClr val="tx1"/>
                    </a:solidFill>
                    <a:latin typeface="+mn-ea"/>
                  </a:rPr>
                  <a:t>에서의 지수의 값</a:t>
                </a:r>
                <a:br>
                  <a:rPr lang="en-US" altLang="ko-KR" sz="1600" dirty="0">
                    <a:solidFill>
                      <a:schemeClr val="tx1"/>
                    </a:solidFill>
                    <a:latin typeface="+mn-ea"/>
                  </a:rPr>
                </a:br>
                <a14:m>
                  <m:oMath xmlns:m="http://schemas.openxmlformats.org/officeDocument/2006/math">
                    <m:sSub>
                      <m:sSubPr>
                        <m:ctrlPr>
                          <a:rPr lang="en-US" altLang="ko-KR" sz="1600" i="1">
                            <a:solidFill>
                              <a:schemeClr val="tx1"/>
                            </a:solidFill>
                            <a:latin typeface="Cambria Math" panose="02040503050406030204" pitchFamily="18" charset="0"/>
                          </a:rPr>
                        </m:ctrlPr>
                      </m:sSubPr>
                      <m:e>
                        <m:r>
                          <a:rPr lang="en-US" altLang="ko-KR" sz="1600" b="0" i="1" smtClean="0">
                            <a:solidFill>
                              <a:schemeClr val="tx1"/>
                            </a:solidFill>
                            <a:latin typeface="Cambria Math" panose="02040503050406030204" pitchFamily="18" charset="0"/>
                          </a:rPr>
                          <m:t>𝑅</m:t>
                        </m:r>
                      </m:e>
                      <m:sub>
                        <m:r>
                          <a:rPr lang="en-US" altLang="ko-KR" sz="1600" i="1">
                            <a:solidFill>
                              <a:schemeClr val="tx1"/>
                            </a:solidFill>
                            <a:latin typeface="Cambria Math" panose="02040503050406030204" pitchFamily="18" charset="0"/>
                          </a:rPr>
                          <m:t>𝑡</m:t>
                        </m:r>
                      </m:sub>
                    </m:sSub>
                  </m:oMath>
                </a14:m>
                <a:r>
                  <a:rPr lang="en-US" altLang="ko-KR" sz="1600" dirty="0">
                    <a:solidFill>
                      <a:schemeClr val="tx1"/>
                    </a:solidFill>
                    <a:latin typeface="+mn-ea"/>
                  </a:rPr>
                  <a:t>: </a:t>
                </a:r>
                <a:r>
                  <a:rPr lang="ko-KR" altLang="en-US" sz="1600" dirty="0">
                    <a:solidFill>
                      <a:schemeClr val="tx1"/>
                    </a:solidFill>
                    <a:latin typeface="+mn-ea"/>
                  </a:rPr>
                  <a:t>시점 </a:t>
                </a:r>
                <a14:m>
                  <m:oMath xmlns:m="http://schemas.openxmlformats.org/officeDocument/2006/math">
                    <m:r>
                      <a:rPr lang="en-US" altLang="ko-KR" sz="1600" i="1">
                        <a:solidFill>
                          <a:schemeClr val="tx1"/>
                        </a:solidFill>
                        <a:latin typeface="Cambria Math" panose="02040503050406030204" pitchFamily="18" charset="0"/>
                      </a:rPr>
                      <m:t>𝑡</m:t>
                    </m:r>
                  </m:oMath>
                </a14:m>
                <a:r>
                  <a:rPr lang="ko-KR" altLang="en-US" sz="1600" dirty="0">
                    <a:solidFill>
                      <a:schemeClr val="tx1"/>
                    </a:solidFill>
                    <a:latin typeface="+mn-ea"/>
                  </a:rPr>
                  <a:t>에서의 지수 수익률</a:t>
                </a:r>
                <a:endParaRPr lang="en-US" altLang="ko-KR" sz="1600" dirty="0">
                  <a:solidFill>
                    <a:schemeClr val="tx1"/>
                  </a:solidFill>
                  <a:latin typeface="+mn-ea"/>
                </a:endParaRPr>
              </a:p>
            </p:txBody>
          </p:sp>
        </mc:Choice>
        <mc:Fallback xmlns="">
          <p:sp>
            <p:nvSpPr>
              <p:cNvPr id="6" name="TextBox 5">
                <a:extLst>
                  <a:ext uri="{FF2B5EF4-FFF2-40B4-BE49-F238E27FC236}">
                    <a16:creationId xmlns:a16="http://schemas.microsoft.com/office/drawing/2014/main" id="{C4FED6F0-6BE4-4BE9-890F-8EBAFED0A1CC}"/>
                  </a:ext>
                </a:extLst>
              </p:cNvPr>
              <p:cNvSpPr txBox="1">
                <a:spLocks noRot="1" noChangeAspect="1" noMove="1" noResize="1" noEditPoints="1" noAdjustHandles="1" noChangeArrowheads="1" noChangeShapeType="1" noTextEdit="1"/>
              </p:cNvSpPr>
              <p:nvPr/>
            </p:nvSpPr>
            <p:spPr>
              <a:xfrm>
                <a:off x="5654180" y="3874969"/>
                <a:ext cx="3825584" cy="2307555"/>
              </a:xfrm>
              <a:prstGeom prst="rect">
                <a:avLst/>
              </a:prstGeom>
              <a:blipFill>
                <a:blip r:embed="rId3"/>
                <a:stretch>
                  <a:fillRect l="-954" b="-2368"/>
                </a:stretch>
              </a:blipFill>
              <a:ln>
                <a:solidFill>
                  <a:schemeClr val="accent1"/>
                </a:solidFill>
                <a:prstDash val="lgDash"/>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내용 개체 틀 2">
                <a:extLst>
                  <a:ext uri="{FF2B5EF4-FFF2-40B4-BE49-F238E27FC236}">
                    <a16:creationId xmlns:a16="http://schemas.microsoft.com/office/drawing/2014/main" id="{9A0EE515-5935-4D1C-A423-B131401CB38E}"/>
                  </a:ext>
                </a:extLst>
              </p:cNvPr>
              <p:cNvSpPr txBox="1">
                <a:spLocks/>
              </p:cNvSpPr>
              <p:nvPr/>
            </p:nvSpPr>
            <p:spPr>
              <a:xfrm>
                <a:off x="4648692" y="624567"/>
                <a:ext cx="6294612" cy="5557957"/>
              </a:xfrm>
              <a:prstGeom prst="rect">
                <a:avLst/>
              </a:prstGeom>
            </p:spPr>
            <p:txBody>
              <a:bodyPr vert="horz" lIns="0" tIns="45720" rIns="0" bIns="45720" rtlCol="0">
                <a:normAutofit/>
              </a:bodyPr>
              <a:lstStyle>
                <a:lvl1pPr marL="91440" indent="-91440" algn="l" defTabSz="914400" rtl="0" eaLnBrk="1"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1"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768708" lvl="3" indent="-342900">
                  <a:lnSpc>
                    <a:spcPct val="150000"/>
                  </a:lnSpc>
                  <a:buFont typeface="+mj-lt"/>
                  <a:buAutoNum type="arabicParenR" startAt="4"/>
                </a:pPr>
                <a:r>
                  <a:rPr lang="ko-KR" altLang="en-US" sz="1100" dirty="0">
                    <a:solidFill>
                      <a:schemeClr val="tx1"/>
                    </a:solidFill>
                    <a:latin typeface="+mj-ea"/>
                    <a:ea typeface="+mj-ea"/>
                  </a:rPr>
                  <a:t>평균 초과수익률</a:t>
                </a:r>
                <a:br>
                  <a:rPr lang="en-US" altLang="ko-KR" sz="1100" dirty="0">
                    <a:solidFill>
                      <a:schemeClr val="tx1"/>
                    </a:solidFill>
                    <a:latin typeface="+mj-ea"/>
                    <a:ea typeface="+mj-ea"/>
                  </a:rPr>
                </a:br>
                <a14:m>
                  <m:oMath xmlns:m="http://schemas.openxmlformats.org/officeDocument/2006/math">
                    <m:r>
                      <a:rPr lang="ko-KR" altLang="en-US" sz="1100" i="1">
                        <a:solidFill>
                          <a:schemeClr val="tx1"/>
                        </a:solidFill>
                        <a:latin typeface="Cambria Math" panose="02040503050406030204" pitchFamily="18" charset="0"/>
                        <a:ea typeface="+mj-ea"/>
                      </a:rPr>
                      <m:t>평균</m:t>
                    </m:r>
                    <m:r>
                      <a:rPr lang="en-US" altLang="ko-KR" sz="1100" b="0" i="1" smtClean="0">
                        <a:solidFill>
                          <a:schemeClr val="tx1"/>
                        </a:solidFill>
                        <a:latin typeface="Cambria Math" panose="02040503050406030204" pitchFamily="18" charset="0"/>
                        <a:ea typeface="+mj-ea"/>
                      </a:rPr>
                      <m:t> </m:t>
                    </m:r>
                    <m:r>
                      <a:rPr lang="ko-KR" altLang="en-US" sz="1100" i="1" smtClean="0">
                        <a:solidFill>
                          <a:schemeClr val="tx1"/>
                        </a:solidFill>
                        <a:latin typeface="Cambria Math" panose="02040503050406030204" pitchFamily="18" charset="0"/>
                        <a:ea typeface="+mj-ea"/>
                      </a:rPr>
                      <m:t>초</m:t>
                    </m:r>
                    <m:r>
                      <a:rPr lang="ko-KR" altLang="en-US" sz="1100" i="1">
                        <a:solidFill>
                          <a:schemeClr val="tx1"/>
                        </a:solidFill>
                        <a:latin typeface="Cambria Math" panose="02040503050406030204" pitchFamily="18" charset="0"/>
                        <a:ea typeface="+mj-ea"/>
                      </a:rPr>
                      <m:t>과</m:t>
                    </m:r>
                    <m:r>
                      <a:rPr lang="ko-KR" altLang="en-US" sz="1100" i="1" smtClean="0">
                        <a:solidFill>
                          <a:schemeClr val="tx1"/>
                        </a:solidFill>
                        <a:latin typeface="Cambria Math" panose="02040503050406030204" pitchFamily="18" charset="0"/>
                        <a:ea typeface="+mj-ea"/>
                      </a:rPr>
                      <m:t>수</m:t>
                    </m:r>
                    <m:r>
                      <a:rPr lang="ko-KR" altLang="en-US" sz="1100" i="1">
                        <a:solidFill>
                          <a:schemeClr val="tx1"/>
                        </a:solidFill>
                        <a:latin typeface="Cambria Math" panose="02040503050406030204" pitchFamily="18" charset="0"/>
                        <a:ea typeface="+mj-ea"/>
                      </a:rPr>
                      <m:t>익</m:t>
                    </m:r>
                    <m:r>
                      <a:rPr lang="ko-KR" altLang="en-US" sz="1100" i="1" smtClean="0">
                        <a:solidFill>
                          <a:schemeClr val="tx1"/>
                        </a:solidFill>
                        <a:latin typeface="Cambria Math" panose="02040503050406030204" pitchFamily="18" charset="0"/>
                        <a:ea typeface="+mj-ea"/>
                      </a:rPr>
                      <m:t>률</m:t>
                    </m:r>
                    <m:r>
                      <a:rPr lang="en-US" altLang="ko-KR" sz="1100" b="0" i="1" smtClean="0">
                        <a:solidFill>
                          <a:schemeClr val="tx1"/>
                        </a:solidFill>
                        <a:latin typeface="Cambria Math" panose="02040503050406030204" pitchFamily="18" charset="0"/>
                        <a:ea typeface="+mj-ea"/>
                      </a:rPr>
                      <m:t>=</m:t>
                    </m:r>
                    <m:r>
                      <a:rPr lang="en-US" altLang="ko-KR" sz="1100" b="0" i="1" smtClean="0">
                        <a:solidFill>
                          <a:schemeClr val="tx1"/>
                        </a:solidFill>
                        <a:latin typeface="Cambria Math" panose="02040503050406030204" pitchFamily="18" charset="0"/>
                        <a:ea typeface="+mj-ea"/>
                      </a:rPr>
                      <m:t>𝑚𝑒𝑎𝑛</m:t>
                    </m:r>
                    <m:d>
                      <m:dPr>
                        <m:ctrlPr>
                          <a:rPr lang="en-US" altLang="ko-KR" sz="1100" b="0" i="1" smtClean="0">
                            <a:solidFill>
                              <a:schemeClr val="tx1"/>
                            </a:solidFill>
                            <a:latin typeface="Cambria Math" panose="02040503050406030204" pitchFamily="18" charset="0"/>
                            <a:ea typeface="+mj-ea"/>
                          </a:rPr>
                        </m:ctrlPr>
                      </m:dPr>
                      <m:e>
                        <m:r>
                          <a:rPr lang="en-US" altLang="ko-KR" sz="1100" b="0" i="1" smtClean="0">
                            <a:solidFill>
                              <a:schemeClr val="tx1"/>
                            </a:solidFill>
                            <a:latin typeface="Cambria Math" panose="02040503050406030204" pitchFamily="18" charset="0"/>
                            <a:ea typeface="+mj-ea"/>
                          </a:rPr>
                          <m:t>𝑟</m:t>
                        </m:r>
                        <m:r>
                          <a:rPr lang="en-US" altLang="ko-KR" sz="1100" b="0" i="1" smtClean="0">
                            <a:solidFill>
                              <a:schemeClr val="tx1"/>
                            </a:solidFill>
                            <a:latin typeface="Cambria Math" panose="02040503050406030204" pitchFamily="18" charset="0"/>
                            <a:ea typeface="+mj-ea"/>
                          </a:rPr>
                          <m:t>−</m:t>
                        </m:r>
                        <m:r>
                          <a:rPr lang="en-US" altLang="ko-KR" sz="1100" b="0" i="1" smtClean="0">
                            <a:solidFill>
                              <a:schemeClr val="tx1"/>
                            </a:solidFill>
                            <a:latin typeface="Cambria Math" panose="02040503050406030204" pitchFamily="18" charset="0"/>
                            <a:ea typeface="+mj-ea"/>
                          </a:rPr>
                          <m:t>𝑅</m:t>
                        </m:r>
                      </m:e>
                    </m:d>
                  </m:oMath>
                </a14:m>
                <a:r>
                  <a:rPr lang="en-US" altLang="ko-KR" sz="1100" dirty="0">
                    <a:solidFill>
                      <a:schemeClr val="tx1"/>
                    </a:solidFill>
                    <a:latin typeface="+mj-ea"/>
                    <a:ea typeface="+mj-ea"/>
                  </a:rPr>
                  <a:t> </a:t>
                </a:r>
                <a:br>
                  <a:rPr lang="en-US" altLang="ko-KR" sz="1100" dirty="0">
                    <a:solidFill>
                      <a:schemeClr val="tx1"/>
                    </a:solidFill>
                    <a:latin typeface="+mj-ea"/>
                    <a:ea typeface="+mj-ea"/>
                  </a:rPr>
                </a:br>
                <a:endParaRPr lang="en-US" altLang="ko-KR" sz="1100" dirty="0">
                  <a:solidFill>
                    <a:schemeClr val="tx1"/>
                  </a:solidFill>
                  <a:latin typeface="+mj-ea"/>
                  <a:ea typeface="+mj-ea"/>
                </a:endParaRPr>
              </a:p>
              <a:p>
                <a:pPr marL="768708" lvl="3" indent="-342900">
                  <a:lnSpc>
                    <a:spcPct val="150000"/>
                  </a:lnSpc>
                  <a:buFont typeface="+mj-lt"/>
                  <a:buAutoNum type="arabicParenR" startAt="4"/>
                </a:pPr>
                <a:r>
                  <a:rPr lang="en-US" altLang="ko-KR" sz="1100" dirty="0">
                    <a:solidFill>
                      <a:schemeClr val="tx1"/>
                    </a:solidFill>
                    <a:latin typeface="+mj-ea"/>
                    <a:ea typeface="+mj-ea"/>
                  </a:rPr>
                  <a:t>MDD(Maximum </a:t>
                </a:r>
                <a:r>
                  <a:rPr lang="en-US" altLang="ko-KR" sz="1100" dirty="0" err="1">
                    <a:solidFill>
                      <a:schemeClr val="tx1"/>
                    </a:solidFill>
                    <a:latin typeface="+mj-ea"/>
                    <a:ea typeface="+mj-ea"/>
                  </a:rPr>
                  <a:t>DrawDown</a:t>
                </a:r>
                <a:r>
                  <a:rPr lang="en-US" altLang="ko-KR" sz="1100" dirty="0">
                    <a:solidFill>
                      <a:schemeClr val="tx1"/>
                    </a:solidFill>
                    <a:latin typeface="+mj-ea"/>
                    <a:ea typeface="+mj-ea"/>
                  </a:rPr>
                  <a:t>)</a:t>
                </a:r>
                <a:br>
                  <a:rPr lang="en-US" altLang="ko-KR" sz="1100" dirty="0">
                    <a:solidFill>
                      <a:schemeClr val="tx1"/>
                    </a:solidFill>
                    <a:latin typeface="+mj-ea"/>
                    <a:ea typeface="+mj-ea"/>
                  </a:rPr>
                </a:br>
                <a14:m>
                  <m:oMath xmlns:m="http://schemas.openxmlformats.org/officeDocument/2006/math">
                    <m:r>
                      <a:rPr lang="en-US" altLang="ko-KR" sz="1100" b="0" i="1" smtClean="0">
                        <a:solidFill>
                          <a:schemeClr val="tx1"/>
                        </a:solidFill>
                        <a:latin typeface="Cambria Math" panose="02040503050406030204" pitchFamily="18" charset="0"/>
                        <a:ea typeface="+mj-ea"/>
                      </a:rPr>
                      <m:t>𝑀𝐷𝐷</m:t>
                    </m:r>
                    <m:r>
                      <a:rPr lang="en-US" altLang="ko-KR" sz="1100" b="0" i="1" smtClean="0">
                        <a:solidFill>
                          <a:schemeClr val="tx1"/>
                        </a:solidFill>
                        <a:latin typeface="Cambria Math" panose="02040503050406030204" pitchFamily="18" charset="0"/>
                        <a:ea typeface="+mj-ea"/>
                      </a:rPr>
                      <m:t>=</m:t>
                    </m:r>
                    <m:f>
                      <m:fPr>
                        <m:ctrlPr>
                          <a:rPr lang="en-US" altLang="ko-KR" sz="1100" b="0" i="1" smtClean="0">
                            <a:solidFill>
                              <a:schemeClr val="tx1"/>
                            </a:solidFill>
                            <a:latin typeface="Cambria Math" panose="02040503050406030204" pitchFamily="18" charset="0"/>
                            <a:ea typeface="+mj-ea"/>
                          </a:rPr>
                        </m:ctrlPr>
                      </m:fPr>
                      <m:num>
                        <m:r>
                          <a:rPr lang="en-US" altLang="ko-KR" sz="1100" b="0" i="1" smtClean="0">
                            <a:solidFill>
                              <a:schemeClr val="tx1"/>
                            </a:solidFill>
                            <a:latin typeface="Cambria Math" panose="02040503050406030204" pitchFamily="18" charset="0"/>
                            <a:ea typeface="+mj-ea"/>
                          </a:rPr>
                          <m:t>𝑚𝑎𝑥𝑖𝑚𝑎</m:t>
                        </m:r>
                        <m:d>
                          <m:dPr>
                            <m:ctrlPr>
                              <a:rPr lang="en-US" altLang="ko-KR" sz="1100" b="0" i="1" smtClean="0">
                                <a:solidFill>
                                  <a:schemeClr val="tx1"/>
                                </a:solidFill>
                                <a:latin typeface="Cambria Math" panose="02040503050406030204" pitchFamily="18" charset="0"/>
                                <a:ea typeface="+mj-ea"/>
                              </a:rPr>
                            </m:ctrlPr>
                          </m:dPr>
                          <m:e>
                            <m:r>
                              <a:rPr lang="en-US" altLang="ko-KR" sz="1100" b="0" i="1" smtClean="0">
                                <a:solidFill>
                                  <a:schemeClr val="tx1"/>
                                </a:solidFill>
                                <a:latin typeface="Cambria Math" panose="02040503050406030204" pitchFamily="18" charset="0"/>
                                <a:ea typeface="+mj-ea"/>
                              </a:rPr>
                              <m:t>𝑏𝑒𝑓𝑜𝑟𝑒</m:t>
                            </m:r>
                            <m:r>
                              <a:rPr lang="en-US" altLang="ko-KR" sz="1100" b="0" i="1" smtClean="0">
                                <a:solidFill>
                                  <a:schemeClr val="tx1"/>
                                </a:solidFill>
                                <a:latin typeface="Cambria Math" panose="02040503050406030204" pitchFamily="18" charset="0"/>
                                <a:ea typeface="+mj-ea"/>
                              </a:rPr>
                              <m:t> </m:t>
                            </m:r>
                            <m:r>
                              <a:rPr lang="en-US" altLang="ko-KR" sz="1100" b="0" i="1" smtClean="0">
                                <a:solidFill>
                                  <a:schemeClr val="tx1"/>
                                </a:solidFill>
                                <a:latin typeface="Cambria Math" panose="02040503050406030204" pitchFamily="18" charset="0"/>
                                <a:ea typeface="+mj-ea"/>
                              </a:rPr>
                              <m:t>𝑚𝑖𝑛𝑖𝑚𝑎</m:t>
                            </m:r>
                          </m:e>
                        </m:d>
                        <m:r>
                          <a:rPr lang="en-US" altLang="ko-KR" sz="1100" b="0" i="1" smtClean="0">
                            <a:solidFill>
                              <a:schemeClr val="tx1"/>
                            </a:solidFill>
                            <a:latin typeface="Cambria Math" panose="02040503050406030204" pitchFamily="18" charset="0"/>
                            <a:ea typeface="+mj-ea"/>
                          </a:rPr>
                          <m:t>−</m:t>
                        </m:r>
                        <m:r>
                          <a:rPr lang="en-US" altLang="ko-KR" sz="1100" b="0" i="1" smtClean="0">
                            <a:solidFill>
                              <a:schemeClr val="tx1"/>
                            </a:solidFill>
                            <a:latin typeface="Cambria Math" panose="02040503050406030204" pitchFamily="18" charset="0"/>
                            <a:ea typeface="+mj-ea"/>
                          </a:rPr>
                          <m:t>𝑚𝑖𝑛𝑖𝑚𝑎</m:t>
                        </m:r>
                      </m:num>
                      <m:den>
                        <m:r>
                          <a:rPr lang="en-US" altLang="ko-KR" sz="1100" b="0" i="1" smtClean="0">
                            <a:solidFill>
                              <a:schemeClr val="tx1"/>
                            </a:solidFill>
                            <a:latin typeface="Cambria Math" panose="02040503050406030204" pitchFamily="18" charset="0"/>
                            <a:ea typeface="+mj-ea"/>
                          </a:rPr>
                          <m:t>𝑚𝑖𝑛𝑖𝑚𝑎</m:t>
                        </m:r>
                      </m:den>
                    </m:f>
                  </m:oMath>
                </a14:m>
                <a:br>
                  <a:rPr lang="en-US" altLang="ko-KR" sz="1100" b="0" dirty="0">
                    <a:solidFill>
                      <a:schemeClr val="tx1"/>
                    </a:solidFill>
                    <a:latin typeface="+mj-ea"/>
                    <a:ea typeface="+mj-ea"/>
                  </a:rPr>
                </a:br>
                <a:br>
                  <a:rPr lang="en-US" altLang="ko-KR" sz="1100" b="0" dirty="0">
                    <a:solidFill>
                      <a:schemeClr val="tx1"/>
                    </a:solidFill>
                    <a:latin typeface="+mj-ea"/>
                    <a:ea typeface="+mj-ea"/>
                  </a:rPr>
                </a:br>
                <a14:m>
                  <m:oMath xmlns:m="http://schemas.openxmlformats.org/officeDocument/2006/math">
                    <m:r>
                      <a:rPr lang="en-US" altLang="ko-KR" sz="1100" b="0" i="1" smtClean="0">
                        <a:solidFill>
                          <a:schemeClr val="tx1"/>
                        </a:solidFill>
                        <a:latin typeface="Cambria Math" panose="02040503050406030204" pitchFamily="18" charset="0"/>
                        <a:ea typeface="+mj-ea"/>
                      </a:rPr>
                      <m:t>𝑚𝑎𝑥𝑖𝑚𝑎</m:t>
                    </m:r>
                    <m:r>
                      <a:rPr lang="en-US" altLang="ko-KR" sz="1100" b="0" i="1" smtClean="0">
                        <a:solidFill>
                          <a:schemeClr val="tx1"/>
                        </a:solidFill>
                        <a:latin typeface="Cambria Math" panose="02040503050406030204" pitchFamily="18" charset="0"/>
                        <a:ea typeface="+mj-ea"/>
                      </a:rPr>
                      <m:t>: </m:t>
                    </m:r>
                    <m:r>
                      <a:rPr lang="en-US" altLang="ko-KR" sz="1100" b="0" i="1" smtClean="0">
                        <a:solidFill>
                          <a:schemeClr val="tx1"/>
                        </a:solidFill>
                        <a:latin typeface="Cambria Math" panose="02040503050406030204" pitchFamily="18" charset="0"/>
                        <a:ea typeface="+mj-ea"/>
                      </a:rPr>
                      <m:t>𝑇𝑒𝑠𝑡</m:t>
                    </m:r>
                  </m:oMath>
                </a14:m>
                <a:r>
                  <a:rPr lang="ko-KR" altLang="en-US" sz="1100" dirty="0">
                    <a:solidFill>
                      <a:schemeClr val="tx1"/>
                    </a:solidFill>
                    <a:latin typeface="+mj-ea"/>
                    <a:ea typeface="+mj-ea"/>
                  </a:rPr>
                  <a:t> 구간에서의 최댓값</a:t>
                </a:r>
                <a:br>
                  <a:rPr lang="en-US" altLang="ko-KR" sz="1100" dirty="0">
                    <a:solidFill>
                      <a:schemeClr val="tx1"/>
                    </a:solidFill>
                    <a:latin typeface="+mj-ea"/>
                    <a:ea typeface="+mj-ea"/>
                  </a:rPr>
                </a:br>
                <a14:m>
                  <m:oMath xmlns:m="http://schemas.openxmlformats.org/officeDocument/2006/math">
                    <m:r>
                      <a:rPr lang="en-US" altLang="ko-KR" sz="1100" i="1">
                        <a:solidFill>
                          <a:schemeClr val="tx1"/>
                        </a:solidFill>
                        <a:latin typeface="Cambria Math" panose="02040503050406030204" pitchFamily="18" charset="0"/>
                      </a:rPr>
                      <m:t>𝑚</m:t>
                    </m:r>
                    <m:r>
                      <a:rPr lang="en-US" altLang="ko-KR" sz="1100" b="0" i="1" smtClean="0">
                        <a:solidFill>
                          <a:schemeClr val="tx1"/>
                        </a:solidFill>
                        <a:latin typeface="Cambria Math" panose="02040503050406030204" pitchFamily="18" charset="0"/>
                      </a:rPr>
                      <m:t>𝑖𝑛𝑖</m:t>
                    </m:r>
                    <m:r>
                      <a:rPr lang="en-US" altLang="ko-KR" sz="1100" i="1">
                        <a:solidFill>
                          <a:schemeClr val="tx1"/>
                        </a:solidFill>
                        <a:latin typeface="Cambria Math" panose="02040503050406030204" pitchFamily="18" charset="0"/>
                      </a:rPr>
                      <m:t>𝑚𝑎</m:t>
                    </m:r>
                    <m:r>
                      <a:rPr lang="en-US" altLang="ko-KR" sz="1100" b="0" i="1" smtClean="0">
                        <a:solidFill>
                          <a:schemeClr val="tx1"/>
                        </a:solidFill>
                        <a:latin typeface="Cambria Math" panose="02040503050406030204" pitchFamily="18" charset="0"/>
                      </a:rPr>
                      <m:t>: </m:t>
                    </m:r>
                    <m:r>
                      <a:rPr lang="en-US" altLang="ko-KR" sz="1100" i="1">
                        <a:solidFill>
                          <a:schemeClr val="tx1"/>
                        </a:solidFill>
                        <a:latin typeface="Cambria Math" panose="02040503050406030204" pitchFamily="18" charset="0"/>
                      </a:rPr>
                      <m:t>𝑇𝑒𝑠𝑡</m:t>
                    </m:r>
                  </m:oMath>
                </a14:m>
                <a:r>
                  <a:rPr lang="ko-KR" altLang="en-US" sz="1100" dirty="0">
                    <a:solidFill>
                      <a:schemeClr val="tx1"/>
                    </a:solidFill>
                    <a:latin typeface="+mj-ea"/>
                  </a:rPr>
                  <a:t> 구간에서의 최솟값</a:t>
                </a:r>
                <a:br>
                  <a:rPr lang="en-US" altLang="ko-KR" sz="1100" dirty="0">
                    <a:solidFill>
                      <a:schemeClr val="tx1"/>
                    </a:solidFill>
                    <a:latin typeface="+mj-ea"/>
                  </a:rPr>
                </a:br>
                <a14:m>
                  <m:oMath xmlns:m="http://schemas.openxmlformats.org/officeDocument/2006/math">
                    <m:r>
                      <a:rPr lang="en-US" altLang="ko-KR" sz="1100" i="1">
                        <a:solidFill>
                          <a:schemeClr val="tx1"/>
                        </a:solidFill>
                        <a:latin typeface="Cambria Math" panose="02040503050406030204" pitchFamily="18" charset="0"/>
                      </a:rPr>
                      <m:t>𝑚𝑎𝑥𝑖𝑚𝑎</m:t>
                    </m:r>
                    <m:d>
                      <m:dPr>
                        <m:ctrlPr>
                          <a:rPr lang="en-US" altLang="ko-KR" sz="1100" b="0" i="1" smtClean="0">
                            <a:solidFill>
                              <a:schemeClr val="tx1"/>
                            </a:solidFill>
                            <a:latin typeface="Cambria Math" panose="02040503050406030204" pitchFamily="18" charset="0"/>
                          </a:rPr>
                        </m:ctrlPr>
                      </m:dPr>
                      <m:e>
                        <m:r>
                          <a:rPr lang="en-US" altLang="ko-KR" sz="1100" b="0" i="1" smtClean="0">
                            <a:solidFill>
                              <a:schemeClr val="tx1"/>
                            </a:solidFill>
                            <a:latin typeface="Cambria Math" panose="02040503050406030204" pitchFamily="18" charset="0"/>
                          </a:rPr>
                          <m:t>𝑏𝑒𝑓𝑜𝑟𝑒</m:t>
                        </m:r>
                        <m:r>
                          <a:rPr lang="en-US" altLang="ko-KR" sz="1100" b="0" i="1" smtClean="0">
                            <a:solidFill>
                              <a:schemeClr val="tx1"/>
                            </a:solidFill>
                            <a:latin typeface="Cambria Math" panose="02040503050406030204" pitchFamily="18" charset="0"/>
                          </a:rPr>
                          <m:t> </m:t>
                        </m:r>
                        <m:r>
                          <a:rPr lang="en-US" altLang="ko-KR" sz="1100" b="0" i="1" smtClean="0">
                            <a:solidFill>
                              <a:schemeClr val="tx1"/>
                            </a:solidFill>
                            <a:latin typeface="Cambria Math" panose="02040503050406030204" pitchFamily="18" charset="0"/>
                          </a:rPr>
                          <m:t>𝑚𝑖𝑛𝑖𝑚𝑎</m:t>
                        </m:r>
                      </m:e>
                    </m:d>
                    <m:r>
                      <a:rPr lang="en-US" altLang="ko-KR" sz="1100" b="0" i="1" smtClean="0">
                        <a:solidFill>
                          <a:schemeClr val="tx1"/>
                        </a:solidFill>
                        <a:latin typeface="Cambria Math" panose="02040503050406030204" pitchFamily="18" charset="0"/>
                      </a:rPr>
                      <m:t>: </m:t>
                    </m:r>
                    <m:r>
                      <a:rPr lang="en-US" altLang="ko-KR" sz="1100" b="0" i="1" smtClean="0">
                        <a:solidFill>
                          <a:schemeClr val="tx1"/>
                        </a:solidFill>
                        <a:latin typeface="Cambria Math" panose="02040503050406030204" pitchFamily="18" charset="0"/>
                      </a:rPr>
                      <m:t>𝑇𝑒𝑠𝑡</m:t>
                    </m:r>
                    <m:r>
                      <a:rPr lang="en-US" altLang="ko-KR" sz="1100" b="0" i="1" smtClean="0">
                        <a:solidFill>
                          <a:schemeClr val="tx1"/>
                        </a:solidFill>
                        <a:latin typeface="Cambria Math" panose="02040503050406030204" pitchFamily="18" charset="0"/>
                      </a:rPr>
                      <m:t> </m:t>
                    </m:r>
                    <m:r>
                      <a:rPr lang="ko-KR" altLang="en-US" sz="1100" i="1">
                        <a:solidFill>
                          <a:schemeClr val="tx1"/>
                        </a:solidFill>
                        <a:latin typeface="Cambria Math" panose="02040503050406030204" pitchFamily="18" charset="0"/>
                      </a:rPr>
                      <m:t>구</m:t>
                    </m:r>
                    <m:r>
                      <a:rPr lang="ko-KR" altLang="en-US" sz="1100" i="1" smtClean="0">
                        <a:solidFill>
                          <a:schemeClr val="tx1"/>
                        </a:solidFill>
                        <a:latin typeface="Cambria Math" panose="02040503050406030204" pitchFamily="18" charset="0"/>
                      </a:rPr>
                      <m:t>간</m:t>
                    </m:r>
                    <m:r>
                      <a:rPr lang="ko-KR" altLang="en-US" sz="1100" i="1">
                        <a:solidFill>
                          <a:schemeClr val="tx1"/>
                        </a:solidFill>
                        <a:latin typeface="Cambria Math" panose="02040503050406030204" pitchFamily="18" charset="0"/>
                      </a:rPr>
                      <m:t>에</m:t>
                    </m:r>
                    <m:r>
                      <a:rPr lang="ko-KR" altLang="en-US" sz="1100" i="1" smtClean="0">
                        <a:solidFill>
                          <a:schemeClr val="tx1"/>
                        </a:solidFill>
                        <a:latin typeface="Cambria Math" panose="02040503050406030204" pitchFamily="18" charset="0"/>
                      </a:rPr>
                      <m:t>서</m:t>
                    </m:r>
                    <m:r>
                      <a:rPr lang="en-US" altLang="ko-KR" sz="1100" b="0" i="1" smtClean="0">
                        <a:solidFill>
                          <a:schemeClr val="tx1"/>
                        </a:solidFill>
                        <a:latin typeface="Cambria Math" panose="02040503050406030204" pitchFamily="18" charset="0"/>
                      </a:rPr>
                      <m:t> </m:t>
                    </m:r>
                    <m:r>
                      <a:rPr lang="en-US" altLang="ko-KR" sz="1100" b="0" i="1" smtClean="0">
                        <a:solidFill>
                          <a:schemeClr val="tx1"/>
                        </a:solidFill>
                        <a:latin typeface="Cambria Math" panose="02040503050406030204" pitchFamily="18" charset="0"/>
                      </a:rPr>
                      <m:t>𝑚𝑖𝑛𝑖𝑚𝑎</m:t>
                    </m:r>
                  </m:oMath>
                </a14:m>
                <a:r>
                  <a:rPr lang="ko-KR" altLang="en-US" sz="1100" dirty="0">
                    <a:solidFill>
                      <a:schemeClr val="tx1"/>
                    </a:solidFill>
                    <a:latin typeface="+mj-ea"/>
                  </a:rPr>
                  <a:t>가 나타나기 이전 구간에서의 최댓값</a:t>
                </a:r>
                <a:endParaRPr lang="en-US" altLang="ko-KR" sz="1100" dirty="0">
                  <a:solidFill>
                    <a:schemeClr val="tx1"/>
                  </a:solidFill>
                  <a:latin typeface="+mj-ea"/>
                </a:endParaRPr>
              </a:p>
              <a:p>
                <a:pPr marL="768708" lvl="3" indent="-342900">
                  <a:lnSpc>
                    <a:spcPct val="150000"/>
                  </a:lnSpc>
                  <a:buFont typeface="+mj-lt"/>
                  <a:buAutoNum type="arabicParenR" startAt="4"/>
                </a:pPr>
                <a:endParaRPr lang="en-US" altLang="ko-KR" sz="1100" dirty="0">
                  <a:solidFill>
                    <a:schemeClr val="tx1"/>
                  </a:solidFill>
                  <a:latin typeface="+mj-ea"/>
                  <a:ea typeface="+mj-ea"/>
                </a:endParaRPr>
              </a:p>
            </p:txBody>
          </p:sp>
        </mc:Choice>
        <mc:Fallback xmlns="">
          <p:sp>
            <p:nvSpPr>
              <p:cNvPr id="7" name="내용 개체 틀 2">
                <a:extLst>
                  <a:ext uri="{FF2B5EF4-FFF2-40B4-BE49-F238E27FC236}">
                    <a16:creationId xmlns:a16="http://schemas.microsoft.com/office/drawing/2014/main" id="{9A0EE515-5935-4D1C-A423-B131401CB38E}"/>
                  </a:ext>
                </a:extLst>
              </p:cNvPr>
              <p:cNvSpPr txBox="1">
                <a:spLocks noRot="1" noChangeAspect="1" noMove="1" noResize="1" noEditPoints="1" noAdjustHandles="1" noChangeArrowheads="1" noChangeShapeType="1" noTextEdit="1"/>
              </p:cNvSpPr>
              <p:nvPr/>
            </p:nvSpPr>
            <p:spPr>
              <a:xfrm>
                <a:off x="4648692" y="624567"/>
                <a:ext cx="6294612" cy="5557957"/>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78601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0" y="-1576"/>
            <a:ext cx="11308360" cy="1820411"/>
          </a:xfrm>
          <a:solidFill>
            <a:schemeClr val="bg1"/>
          </a:solidFill>
        </p:spPr>
        <p:txBody>
          <a:bodyPr>
            <a:normAutofit/>
          </a:bodyPr>
          <a:lstStyle/>
          <a:p>
            <a:pPr marL="72000" lvl="2" indent="0">
              <a:lnSpc>
                <a:spcPct val="100000"/>
              </a:lnSpc>
              <a:buNone/>
            </a:pPr>
            <a:r>
              <a:rPr lang="en-US" altLang="ko-KR" sz="2400" b="1" dirty="0">
                <a:solidFill>
                  <a:schemeClr val="tx1"/>
                </a:solidFill>
                <a:latin typeface="+mj-ea"/>
                <a:ea typeface="+mj-ea"/>
              </a:rPr>
              <a:t>4.2 </a:t>
            </a:r>
            <a:r>
              <a:rPr lang="ko-KR" altLang="en-US" sz="2400" b="1" dirty="0">
                <a:solidFill>
                  <a:schemeClr val="tx1"/>
                </a:solidFill>
                <a:latin typeface="+mj-ea"/>
                <a:ea typeface="+mj-ea"/>
              </a:rPr>
              <a:t>실험 결과</a:t>
            </a:r>
            <a:endParaRPr lang="en-US" altLang="ko-KR" sz="2400" b="1" dirty="0">
              <a:solidFill>
                <a:schemeClr val="tx1"/>
              </a:solidFill>
              <a:latin typeface="+mj-ea"/>
              <a:ea typeface="+mj-ea"/>
            </a:endParaRPr>
          </a:p>
        </p:txBody>
      </p:sp>
      <p:graphicFrame>
        <p:nvGraphicFramePr>
          <p:cNvPr id="5" name="표 4">
            <a:extLst>
              <a:ext uri="{FF2B5EF4-FFF2-40B4-BE49-F238E27FC236}">
                <a16:creationId xmlns:a16="http://schemas.microsoft.com/office/drawing/2014/main" id="{2D443178-B98F-4965-94C3-417AA351D6A1}"/>
              </a:ext>
            </a:extLst>
          </p:cNvPr>
          <p:cNvGraphicFramePr>
            <a:graphicFrameLocks noGrp="1"/>
          </p:cNvGraphicFramePr>
          <p:nvPr>
            <p:extLst>
              <p:ext uri="{D42A27DB-BD31-4B8C-83A1-F6EECF244321}">
                <p14:modId xmlns:p14="http://schemas.microsoft.com/office/powerpoint/2010/main" val="422170759"/>
              </p:ext>
            </p:extLst>
          </p:nvPr>
        </p:nvGraphicFramePr>
        <p:xfrm>
          <a:off x="982133" y="1085144"/>
          <a:ext cx="10227733" cy="3735210"/>
        </p:xfrm>
        <a:graphic>
          <a:graphicData uri="http://schemas.openxmlformats.org/drawingml/2006/table">
            <a:tbl>
              <a:tblPr>
                <a:tableStyleId>{2A488322-F2BA-4B5B-9748-0D474271808F}</a:tableStyleId>
              </a:tblPr>
              <a:tblGrid>
                <a:gridCol w="3377968">
                  <a:extLst>
                    <a:ext uri="{9D8B030D-6E8A-4147-A177-3AD203B41FA5}">
                      <a16:colId xmlns:a16="http://schemas.microsoft.com/office/drawing/2014/main" val="3842308723"/>
                    </a:ext>
                  </a:extLst>
                </a:gridCol>
                <a:gridCol w="1735899">
                  <a:extLst>
                    <a:ext uri="{9D8B030D-6E8A-4147-A177-3AD203B41FA5}">
                      <a16:colId xmlns:a16="http://schemas.microsoft.com/office/drawing/2014/main" val="3507028830"/>
                    </a:ext>
                  </a:extLst>
                </a:gridCol>
                <a:gridCol w="1032156">
                  <a:extLst>
                    <a:ext uri="{9D8B030D-6E8A-4147-A177-3AD203B41FA5}">
                      <a16:colId xmlns:a16="http://schemas.microsoft.com/office/drawing/2014/main" val="3449820245"/>
                    </a:ext>
                  </a:extLst>
                </a:gridCol>
                <a:gridCol w="891408">
                  <a:extLst>
                    <a:ext uri="{9D8B030D-6E8A-4147-A177-3AD203B41FA5}">
                      <a16:colId xmlns:a16="http://schemas.microsoft.com/office/drawing/2014/main" val="1269569017"/>
                    </a:ext>
                  </a:extLst>
                </a:gridCol>
                <a:gridCol w="938324">
                  <a:extLst>
                    <a:ext uri="{9D8B030D-6E8A-4147-A177-3AD203B41FA5}">
                      <a16:colId xmlns:a16="http://schemas.microsoft.com/office/drawing/2014/main" val="2051841832"/>
                    </a:ext>
                  </a:extLst>
                </a:gridCol>
                <a:gridCol w="2251978">
                  <a:extLst>
                    <a:ext uri="{9D8B030D-6E8A-4147-A177-3AD203B41FA5}">
                      <a16:colId xmlns:a16="http://schemas.microsoft.com/office/drawing/2014/main" val="688087884"/>
                    </a:ext>
                  </a:extLst>
                </a:gridCol>
              </a:tblGrid>
              <a:tr h="373521">
                <a:tc>
                  <a:txBody>
                    <a:bodyPr/>
                    <a:lstStyle/>
                    <a:p>
                      <a:pPr algn="l" fontAlgn="b"/>
                      <a:endParaRPr lang="ko-KR" altLang="en-US"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ctr" fontAlgn="b"/>
                      <a:r>
                        <a:rPr lang="en-US" sz="2000" b="1" u="none" strike="noStrike" dirty="0">
                          <a:effectLst/>
                        </a:rPr>
                        <a:t>Sharpe ratio</a:t>
                      </a:r>
                      <a:endParaRPr lang="en-US" sz="2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ctr" fontAlgn="b"/>
                      <a:r>
                        <a:rPr lang="en-US" sz="2000" b="1" u="none" strike="noStrike" dirty="0">
                          <a:effectLst/>
                        </a:rPr>
                        <a:t>MDD</a:t>
                      </a:r>
                      <a:endParaRPr lang="en-US" sz="2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ctr" fontAlgn="b"/>
                      <a:r>
                        <a:rPr lang="en-US" sz="2000" b="1" u="none" strike="noStrike" dirty="0">
                          <a:effectLst/>
                        </a:rPr>
                        <a:t>IR</a:t>
                      </a:r>
                      <a:endParaRPr lang="en-US" sz="2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ctr" fontAlgn="b"/>
                      <a:r>
                        <a:rPr lang="en-US" sz="2000" b="1" u="none" strike="noStrike" dirty="0">
                          <a:effectLst/>
                        </a:rPr>
                        <a:t>VWR</a:t>
                      </a:r>
                      <a:endParaRPr lang="en-US" sz="2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ctr" fontAlgn="b"/>
                      <a:r>
                        <a:rPr lang="ko-KR" altLang="en-US" sz="2000" b="1" u="none" strike="noStrike" dirty="0">
                          <a:effectLst/>
                        </a:rPr>
                        <a:t>평균 초과 수익률</a:t>
                      </a:r>
                      <a:endParaRPr lang="ko-KR" altLang="en-US" sz="2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extLst>
                  <a:ext uri="{0D108BD9-81ED-4DB2-BD59-A6C34878D82A}">
                    <a16:rowId xmlns:a16="http://schemas.microsoft.com/office/drawing/2014/main" val="1250458424"/>
                  </a:ext>
                </a:extLst>
              </a:tr>
              <a:tr h="373521">
                <a:tc>
                  <a:txBody>
                    <a:bodyPr/>
                    <a:lstStyle/>
                    <a:p>
                      <a:pPr algn="l" fontAlgn="b"/>
                      <a:r>
                        <a:rPr lang="en-US" sz="2000" u="none" strike="noStrike" dirty="0">
                          <a:effectLst/>
                        </a:rPr>
                        <a:t>S&amp;P500</a:t>
                      </a:r>
                      <a:endParaRPr lang="en-US"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u="none" strike="noStrike">
                          <a:effectLst/>
                        </a:rPr>
                        <a:t>0.673</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u="none" strike="noStrike" dirty="0">
                          <a:effectLst/>
                        </a:rPr>
                        <a:t>-9.304</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l" fontAlgn="b"/>
                      <a:endParaRPr lang="ko-KR" altLang="en-US"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u="none" strike="noStrike" dirty="0">
                          <a:effectLst/>
                        </a:rPr>
                        <a:t>11.724</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u="none" strike="noStrike" dirty="0">
                          <a:effectLst/>
                        </a:rPr>
                        <a:t>0.000078</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extLst>
                  <a:ext uri="{0D108BD9-81ED-4DB2-BD59-A6C34878D82A}">
                    <a16:rowId xmlns:a16="http://schemas.microsoft.com/office/drawing/2014/main" val="3202505489"/>
                  </a:ext>
                </a:extLst>
              </a:tr>
              <a:tr h="373521">
                <a:tc>
                  <a:txBody>
                    <a:bodyPr/>
                    <a:lstStyle/>
                    <a:p>
                      <a:pPr algn="l" fontAlgn="b"/>
                      <a:r>
                        <a:rPr lang="en-US" sz="2000" b="1" u="none" strike="noStrike" dirty="0">
                          <a:solidFill>
                            <a:srgbClr val="0070C0"/>
                          </a:solidFill>
                          <a:effectLst/>
                        </a:rPr>
                        <a:t>optimized-obj (cap)</a:t>
                      </a:r>
                      <a:endParaRPr lang="en-US" sz="2000" b="1" i="0" u="none" strike="noStrike" dirty="0">
                        <a:solidFill>
                          <a:srgbClr val="0070C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solidFill>
                            <a:srgbClr val="0070C0"/>
                          </a:solidFill>
                          <a:effectLst/>
                        </a:rPr>
                        <a:t>0.848</a:t>
                      </a:r>
                      <a:endParaRPr lang="en-US" altLang="ko-KR" sz="2000" b="1" i="0" u="none" strike="noStrike" dirty="0">
                        <a:solidFill>
                          <a:srgbClr val="0070C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solidFill>
                            <a:srgbClr val="0070C0"/>
                          </a:solidFill>
                          <a:effectLst/>
                        </a:rPr>
                        <a:t>-8.149</a:t>
                      </a:r>
                      <a:endParaRPr lang="en-US" altLang="ko-KR" sz="2000" b="1" i="0" u="none" strike="noStrike" dirty="0">
                        <a:solidFill>
                          <a:srgbClr val="0070C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solidFill>
                            <a:srgbClr val="0070C0"/>
                          </a:solidFill>
                          <a:effectLst/>
                        </a:rPr>
                        <a:t>0.977</a:t>
                      </a:r>
                      <a:endParaRPr lang="en-US" altLang="ko-KR" sz="2000" b="1" i="0" u="none" strike="noStrike" dirty="0">
                        <a:solidFill>
                          <a:srgbClr val="0070C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solidFill>
                            <a:srgbClr val="0070C0"/>
                          </a:solidFill>
                          <a:effectLst/>
                        </a:rPr>
                        <a:t>16.670</a:t>
                      </a:r>
                      <a:endParaRPr lang="en-US" altLang="ko-KR" sz="2000" b="1" i="0" u="none" strike="noStrike" dirty="0">
                        <a:solidFill>
                          <a:srgbClr val="0070C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solidFill>
                            <a:srgbClr val="0070C0"/>
                          </a:solidFill>
                          <a:effectLst/>
                        </a:rPr>
                        <a:t>0.000177</a:t>
                      </a:r>
                      <a:endParaRPr lang="en-US" altLang="ko-KR" sz="2000" b="1" i="0" u="none" strike="noStrike" dirty="0">
                        <a:solidFill>
                          <a:srgbClr val="0070C0"/>
                        </a:solidFill>
                        <a:effectLst/>
                        <a:latin typeface="맑은 고딕" panose="020B0503020000020004" pitchFamily="50" charset="-127"/>
                        <a:ea typeface="맑은 고딕" panose="020B0503020000020004" pitchFamily="50" charset="-127"/>
                      </a:endParaRPr>
                    </a:p>
                  </a:txBody>
                  <a:tcPr marL="6350" marR="6350" marT="6350" marB="0" anchor="b"/>
                </a:tc>
                <a:extLst>
                  <a:ext uri="{0D108BD9-81ED-4DB2-BD59-A6C34878D82A}">
                    <a16:rowId xmlns:a16="http://schemas.microsoft.com/office/drawing/2014/main" val="720250676"/>
                  </a:ext>
                </a:extLst>
              </a:tr>
              <a:tr h="373521">
                <a:tc>
                  <a:txBody>
                    <a:bodyPr/>
                    <a:lstStyle/>
                    <a:p>
                      <a:pPr algn="l" fontAlgn="b"/>
                      <a:r>
                        <a:rPr lang="en-US" sz="2000" b="1" u="none" strike="noStrike" dirty="0">
                          <a:effectLst/>
                        </a:rPr>
                        <a:t>optimized-obj (</a:t>
                      </a:r>
                      <a:r>
                        <a:rPr lang="en-US" sz="2000" b="1" u="none" strike="noStrike" dirty="0" err="1">
                          <a:effectLst/>
                        </a:rPr>
                        <a:t>corr</a:t>
                      </a:r>
                      <a:r>
                        <a:rPr lang="en-US" sz="2000" b="1" u="none" strike="noStrike" dirty="0">
                          <a:effectLst/>
                        </a:rPr>
                        <a:t>)</a:t>
                      </a:r>
                      <a:endParaRPr lang="en-US" sz="2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effectLst/>
                        </a:rPr>
                        <a:t>0.671</a:t>
                      </a:r>
                      <a:endParaRPr lang="en-US" altLang="ko-KR" sz="2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effectLst/>
                        </a:rPr>
                        <a:t>-7.182</a:t>
                      </a:r>
                      <a:endParaRPr lang="en-US" altLang="ko-KR" sz="2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effectLst/>
                        </a:rPr>
                        <a:t>0.054</a:t>
                      </a:r>
                      <a:endParaRPr lang="en-US" altLang="ko-KR" sz="2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effectLst/>
                        </a:rPr>
                        <a:t>11.895</a:t>
                      </a:r>
                      <a:endParaRPr lang="en-US" altLang="ko-KR" sz="2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effectLst/>
                        </a:rPr>
                        <a:t>0.000010</a:t>
                      </a:r>
                      <a:endParaRPr lang="en-US" altLang="ko-KR" sz="2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extLst>
                  <a:ext uri="{0D108BD9-81ED-4DB2-BD59-A6C34878D82A}">
                    <a16:rowId xmlns:a16="http://schemas.microsoft.com/office/drawing/2014/main" val="524746896"/>
                  </a:ext>
                </a:extLst>
              </a:tr>
              <a:tr h="373521">
                <a:tc>
                  <a:txBody>
                    <a:bodyPr/>
                    <a:lstStyle/>
                    <a:p>
                      <a:pPr algn="l" fontAlgn="b"/>
                      <a:r>
                        <a:rPr lang="en-US" sz="2000" b="1" u="none" strike="noStrike" dirty="0">
                          <a:effectLst/>
                        </a:rPr>
                        <a:t>optimized-obj (diversified)</a:t>
                      </a:r>
                      <a:endParaRPr lang="en-US" sz="2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effectLst/>
                        </a:rPr>
                        <a:t>0.676</a:t>
                      </a:r>
                      <a:endParaRPr lang="en-US" altLang="ko-KR" sz="2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effectLst/>
                        </a:rPr>
                        <a:t>-9.780</a:t>
                      </a:r>
                      <a:endParaRPr lang="en-US" altLang="ko-KR" sz="2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effectLst/>
                        </a:rPr>
                        <a:t>0.102</a:t>
                      </a:r>
                      <a:endParaRPr lang="en-US" altLang="ko-KR" sz="2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a:effectLst/>
                        </a:rPr>
                        <a:t>12.111</a:t>
                      </a:r>
                      <a:endParaRPr lang="en-US" altLang="ko-KR" sz="2000" b="1"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effectLst/>
                        </a:rPr>
                        <a:t>0.000022</a:t>
                      </a:r>
                      <a:endParaRPr lang="en-US" altLang="ko-KR" sz="2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extLst>
                  <a:ext uri="{0D108BD9-81ED-4DB2-BD59-A6C34878D82A}">
                    <a16:rowId xmlns:a16="http://schemas.microsoft.com/office/drawing/2014/main" val="4239060454"/>
                  </a:ext>
                </a:extLst>
              </a:tr>
              <a:tr h="373521">
                <a:tc>
                  <a:txBody>
                    <a:bodyPr/>
                    <a:lstStyle/>
                    <a:p>
                      <a:pPr algn="l" fontAlgn="b"/>
                      <a:r>
                        <a:rPr lang="en-US" sz="2000" b="1" u="none" strike="noStrike" dirty="0">
                          <a:solidFill>
                            <a:schemeClr val="accent1"/>
                          </a:solidFill>
                          <a:effectLst/>
                        </a:rPr>
                        <a:t>optimized-obj</a:t>
                      </a:r>
                      <a:endParaRPr lang="en-US" sz="2000" b="1" i="0" u="none" strike="noStrike" dirty="0">
                        <a:solidFill>
                          <a:schemeClr val="accent1"/>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solidFill>
                            <a:schemeClr val="accent1"/>
                          </a:solidFill>
                          <a:effectLst/>
                        </a:rPr>
                        <a:t>0.751</a:t>
                      </a:r>
                      <a:endParaRPr lang="en-US" altLang="ko-KR" sz="2000" b="1" i="0" u="none" strike="noStrike" dirty="0">
                        <a:solidFill>
                          <a:schemeClr val="accent1"/>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solidFill>
                            <a:schemeClr val="accent1"/>
                          </a:solidFill>
                          <a:effectLst/>
                        </a:rPr>
                        <a:t>-8.890</a:t>
                      </a:r>
                      <a:endParaRPr lang="en-US" altLang="ko-KR" sz="2000" b="1" i="0" u="none" strike="noStrike" dirty="0">
                        <a:solidFill>
                          <a:schemeClr val="accent1"/>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a:solidFill>
                            <a:schemeClr val="accent1"/>
                          </a:solidFill>
                          <a:effectLst/>
                        </a:rPr>
                        <a:t>0.375</a:t>
                      </a:r>
                      <a:endParaRPr lang="en-US" altLang="ko-KR" sz="2000" b="1" i="0" u="none" strike="noStrike">
                        <a:solidFill>
                          <a:schemeClr val="accent1"/>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solidFill>
                            <a:schemeClr val="accent1"/>
                          </a:solidFill>
                          <a:effectLst/>
                        </a:rPr>
                        <a:t>13.768</a:t>
                      </a:r>
                      <a:endParaRPr lang="en-US" altLang="ko-KR" sz="2000" b="1" i="0" u="none" strike="noStrike" dirty="0">
                        <a:solidFill>
                          <a:schemeClr val="accent1"/>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solidFill>
                            <a:schemeClr val="accent1"/>
                          </a:solidFill>
                          <a:effectLst/>
                        </a:rPr>
                        <a:t>0.000078</a:t>
                      </a:r>
                      <a:endParaRPr lang="en-US" altLang="ko-KR" sz="2000" b="1" i="0" u="none" strike="noStrike" dirty="0">
                        <a:solidFill>
                          <a:schemeClr val="accent1"/>
                        </a:solidFill>
                        <a:effectLst/>
                        <a:latin typeface="맑은 고딕" panose="020B0503020000020004" pitchFamily="50" charset="-127"/>
                        <a:ea typeface="맑은 고딕" panose="020B0503020000020004" pitchFamily="50" charset="-127"/>
                      </a:endParaRPr>
                    </a:p>
                  </a:txBody>
                  <a:tcPr marL="6350" marR="6350" marT="6350" marB="0" anchor="b"/>
                </a:tc>
                <a:extLst>
                  <a:ext uri="{0D108BD9-81ED-4DB2-BD59-A6C34878D82A}">
                    <a16:rowId xmlns:a16="http://schemas.microsoft.com/office/drawing/2014/main" val="1975510698"/>
                  </a:ext>
                </a:extLst>
              </a:tr>
              <a:tr h="373521">
                <a:tc>
                  <a:txBody>
                    <a:bodyPr/>
                    <a:lstStyle/>
                    <a:p>
                      <a:pPr algn="l" fontAlgn="b"/>
                      <a:r>
                        <a:rPr lang="en-US" sz="2000" u="none" strike="noStrike" dirty="0">
                          <a:effectLst/>
                        </a:rPr>
                        <a:t>downside risk</a:t>
                      </a:r>
                      <a:endParaRPr lang="en-US"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u="none" strike="noStrike">
                          <a:effectLst/>
                        </a:rPr>
                        <a:t>0.692</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u="none" strike="noStrike" dirty="0">
                          <a:effectLst/>
                        </a:rPr>
                        <a:t>-11.218</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u="none" strike="noStrike">
                          <a:effectLst/>
                        </a:rPr>
                        <a:t>0.133</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u="none" strike="noStrike">
                          <a:effectLst/>
                        </a:rPr>
                        <a:t>12.235</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u="none" strike="noStrike" dirty="0">
                          <a:effectLst/>
                        </a:rPr>
                        <a:t>0.000025</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extLst>
                  <a:ext uri="{0D108BD9-81ED-4DB2-BD59-A6C34878D82A}">
                    <a16:rowId xmlns:a16="http://schemas.microsoft.com/office/drawing/2014/main" val="3645457284"/>
                  </a:ext>
                </a:extLst>
              </a:tr>
              <a:tr h="373521">
                <a:tc>
                  <a:txBody>
                    <a:bodyPr/>
                    <a:lstStyle/>
                    <a:p>
                      <a:pPr algn="l" fontAlgn="b"/>
                      <a:r>
                        <a:rPr lang="en-US" sz="2000" u="none" strike="noStrike">
                          <a:effectLst/>
                        </a:rPr>
                        <a:t>ete_er(</a:t>
                      </a:r>
                      <a:r>
                        <a:rPr lang="el-GR" sz="2000" u="none" strike="noStrike">
                          <a:effectLst/>
                        </a:rPr>
                        <a:t>λ=0.3)</a:t>
                      </a:r>
                      <a:endParaRPr lang="el-G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u="none" strike="noStrike">
                          <a:effectLst/>
                        </a:rPr>
                        <a:t>0.620</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u="none" strike="noStrike">
                          <a:effectLst/>
                        </a:rPr>
                        <a:t>-11.228</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u="none" strike="noStrike" dirty="0">
                          <a:effectLst/>
                        </a:rPr>
                        <a:t>-0.156</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u="none" strike="noStrike">
                          <a:effectLst/>
                        </a:rPr>
                        <a:t>10.805</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u="none" strike="noStrike">
                          <a:effectLst/>
                        </a:rPr>
                        <a:t>-0.000029</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extLst>
                  <a:ext uri="{0D108BD9-81ED-4DB2-BD59-A6C34878D82A}">
                    <a16:rowId xmlns:a16="http://schemas.microsoft.com/office/drawing/2014/main" val="121130426"/>
                  </a:ext>
                </a:extLst>
              </a:tr>
              <a:tr h="373521">
                <a:tc>
                  <a:txBody>
                    <a:bodyPr/>
                    <a:lstStyle/>
                    <a:p>
                      <a:pPr algn="l" fontAlgn="b"/>
                      <a:r>
                        <a:rPr lang="en-US" sz="2000" u="none" strike="noStrike">
                          <a:effectLst/>
                        </a:rPr>
                        <a:t>ete_er(</a:t>
                      </a:r>
                      <a:r>
                        <a:rPr lang="el-GR" sz="2000" u="none" strike="noStrike">
                          <a:effectLst/>
                        </a:rPr>
                        <a:t>λ=0.5)</a:t>
                      </a:r>
                      <a:endParaRPr lang="el-G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u="none" strike="noStrike">
                          <a:effectLst/>
                        </a:rPr>
                        <a:t>0.483</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u="none" strike="noStrike">
                          <a:effectLst/>
                        </a:rPr>
                        <a:t>-21.766</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u="none" strike="noStrike">
                          <a:effectLst/>
                        </a:rPr>
                        <a:t>-0.706</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u="none" strike="noStrike" dirty="0">
                          <a:effectLst/>
                        </a:rPr>
                        <a:t>7.833</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u="none" strike="noStrike" dirty="0">
                          <a:effectLst/>
                        </a:rPr>
                        <a:t>-0.000134</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b"/>
                </a:tc>
                <a:extLst>
                  <a:ext uri="{0D108BD9-81ED-4DB2-BD59-A6C34878D82A}">
                    <a16:rowId xmlns:a16="http://schemas.microsoft.com/office/drawing/2014/main" val="2300000548"/>
                  </a:ext>
                </a:extLst>
              </a:tr>
              <a:tr h="373521">
                <a:tc>
                  <a:txBody>
                    <a:bodyPr/>
                    <a:lstStyle/>
                    <a:p>
                      <a:pPr algn="l" fontAlgn="b"/>
                      <a:r>
                        <a:rPr lang="en-US" sz="2000" b="1" u="none" strike="noStrike" dirty="0" err="1">
                          <a:solidFill>
                            <a:srgbClr val="00B050"/>
                          </a:solidFill>
                          <a:effectLst/>
                        </a:rPr>
                        <a:t>ete_er</a:t>
                      </a:r>
                      <a:r>
                        <a:rPr lang="en-US" sz="2000" b="1" u="none" strike="noStrike" dirty="0">
                          <a:solidFill>
                            <a:srgbClr val="00B050"/>
                          </a:solidFill>
                          <a:effectLst/>
                        </a:rPr>
                        <a:t>(</a:t>
                      </a:r>
                      <a:r>
                        <a:rPr lang="el-GR" sz="2000" b="1" u="none" strike="noStrike" dirty="0">
                          <a:solidFill>
                            <a:srgbClr val="00B050"/>
                          </a:solidFill>
                          <a:effectLst/>
                        </a:rPr>
                        <a:t>λ=0.7)</a:t>
                      </a:r>
                      <a:endParaRPr lang="el-GR" sz="2000" b="1" i="0" u="none" strike="noStrike" dirty="0">
                        <a:solidFill>
                          <a:srgbClr val="00B05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solidFill>
                            <a:srgbClr val="00B050"/>
                          </a:solidFill>
                          <a:effectLst/>
                        </a:rPr>
                        <a:t>0.692</a:t>
                      </a:r>
                      <a:endParaRPr lang="en-US" altLang="ko-KR" sz="2000" b="1" i="0" u="none" strike="noStrike" dirty="0">
                        <a:solidFill>
                          <a:srgbClr val="00B05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solidFill>
                            <a:srgbClr val="00B050"/>
                          </a:solidFill>
                          <a:effectLst/>
                        </a:rPr>
                        <a:t>-9.158</a:t>
                      </a:r>
                      <a:endParaRPr lang="en-US" altLang="ko-KR" sz="2000" b="1" i="0" u="none" strike="noStrike" dirty="0">
                        <a:solidFill>
                          <a:srgbClr val="00B05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solidFill>
                            <a:srgbClr val="00B050"/>
                          </a:solidFill>
                          <a:effectLst/>
                        </a:rPr>
                        <a:t>0.141</a:t>
                      </a:r>
                      <a:endParaRPr lang="en-US" altLang="ko-KR" sz="2000" b="1" i="0" u="none" strike="noStrike" dirty="0">
                        <a:solidFill>
                          <a:srgbClr val="00B05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solidFill>
                            <a:srgbClr val="00B050"/>
                          </a:solidFill>
                          <a:effectLst/>
                        </a:rPr>
                        <a:t>12.357</a:t>
                      </a:r>
                      <a:endParaRPr lang="en-US" altLang="ko-KR" sz="2000" b="1" i="0" u="none" strike="noStrike" dirty="0">
                        <a:solidFill>
                          <a:srgbClr val="00B050"/>
                        </a:solidFill>
                        <a:effectLst/>
                        <a:latin typeface="맑은 고딕" panose="020B0503020000020004" pitchFamily="50" charset="-127"/>
                        <a:ea typeface="맑은 고딕" panose="020B0503020000020004" pitchFamily="50" charset="-127"/>
                      </a:endParaRPr>
                    </a:p>
                  </a:txBody>
                  <a:tcPr marL="6350" marR="6350" marT="6350" marB="0" anchor="b"/>
                </a:tc>
                <a:tc>
                  <a:txBody>
                    <a:bodyPr/>
                    <a:lstStyle/>
                    <a:p>
                      <a:pPr algn="r" fontAlgn="b"/>
                      <a:r>
                        <a:rPr lang="en-US" altLang="ko-KR" sz="2000" b="1" u="none" strike="noStrike" dirty="0">
                          <a:solidFill>
                            <a:srgbClr val="00B050"/>
                          </a:solidFill>
                          <a:effectLst/>
                        </a:rPr>
                        <a:t>0.000036</a:t>
                      </a:r>
                      <a:endParaRPr lang="en-US" altLang="ko-KR" sz="2000" b="1" i="0" u="none" strike="noStrike" dirty="0">
                        <a:solidFill>
                          <a:srgbClr val="00B050"/>
                        </a:solidFill>
                        <a:effectLst/>
                        <a:latin typeface="맑은 고딕" panose="020B0503020000020004" pitchFamily="50" charset="-127"/>
                        <a:ea typeface="맑은 고딕" panose="020B0503020000020004" pitchFamily="50" charset="-127"/>
                      </a:endParaRPr>
                    </a:p>
                  </a:txBody>
                  <a:tcPr marL="6350" marR="6350" marT="6350" marB="0" anchor="b"/>
                </a:tc>
                <a:extLst>
                  <a:ext uri="{0D108BD9-81ED-4DB2-BD59-A6C34878D82A}">
                    <a16:rowId xmlns:a16="http://schemas.microsoft.com/office/drawing/2014/main" val="4014407861"/>
                  </a:ext>
                </a:extLst>
              </a:tr>
            </a:tbl>
          </a:graphicData>
        </a:graphic>
      </p:graphicFrame>
      <p:sp>
        <p:nvSpPr>
          <p:cNvPr id="17" name="TextBox 16">
            <a:extLst>
              <a:ext uri="{FF2B5EF4-FFF2-40B4-BE49-F238E27FC236}">
                <a16:creationId xmlns:a16="http://schemas.microsoft.com/office/drawing/2014/main" id="{41564500-0399-4EB5-9367-56289EDA7CD0}"/>
              </a:ext>
            </a:extLst>
          </p:cNvPr>
          <p:cNvSpPr txBox="1"/>
          <p:nvPr/>
        </p:nvSpPr>
        <p:spPr>
          <a:xfrm>
            <a:off x="2212258" y="5032560"/>
            <a:ext cx="7686858" cy="448328"/>
          </a:xfrm>
          <a:prstGeom prst="rect">
            <a:avLst/>
          </a:prstGeom>
          <a:noFill/>
        </p:spPr>
        <p:txBody>
          <a:bodyPr wrap="square">
            <a:spAutoFit/>
          </a:bodyPr>
          <a:lstStyle/>
          <a:p>
            <a:pPr marL="431800" marR="0" indent="-431800" algn="ctr" fontAlgn="base" latinLnBrk="0">
              <a:lnSpc>
                <a:spcPct val="130000"/>
              </a:lnSpc>
              <a:spcBef>
                <a:spcPts val="0"/>
              </a:spcBef>
              <a:spcAft>
                <a:spcPts val="0"/>
              </a:spcAft>
              <a:tabLst>
                <a:tab pos="259080" algn="l"/>
                <a:tab pos="435610" algn="l"/>
                <a:tab pos="480060" algn="l"/>
                <a:tab pos="259080" algn="l"/>
                <a:tab pos="435610" algn="l"/>
                <a:tab pos="480060" algn="l"/>
              </a:tabLst>
            </a:pPr>
            <a:r>
              <a:rPr lang="ko-KR" altLang="en-US" sz="2000" b="1" kern="0" spc="-50" dirty="0">
                <a:solidFill>
                  <a:srgbClr val="000000"/>
                </a:solidFill>
                <a:latin typeface="+mj-ea"/>
                <a:ea typeface="+mj-ea"/>
              </a:rPr>
              <a:t>표 </a:t>
            </a:r>
            <a:r>
              <a:rPr lang="en-US" altLang="ko-KR" sz="2000" b="1" kern="0" spc="-50" dirty="0">
                <a:solidFill>
                  <a:srgbClr val="000000"/>
                </a:solidFill>
                <a:latin typeface="+mj-ea"/>
                <a:ea typeface="+mj-ea"/>
              </a:rPr>
              <a:t>1</a:t>
            </a:r>
            <a:r>
              <a:rPr lang="en-US" altLang="ko-KR" sz="2000" b="1" kern="0" spc="-50" dirty="0">
                <a:solidFill>
                  <a:srgbClr val="000000"/>
                </a:solidFill>
                <a:effectLst/>
                <a:latin typeface="+mj-ea"/>
                <a:ea typeface="+mj-ea"/>
              </a:rPr>
              <a:t>. </a:t>
            </a:r>
            <a:r>
              <a:rPr lang="ko-KR" altLang="en-US" sz="2000" b="1" kern="0" spc="-50" dirty="0">
                <a:solidFill>
                  <a:srgbClr val="000000"/>
                </a:solidFill>
                <a:effectLst/>
                <a:latin typeface="+mj-ea"/>
                <a:ea typeface="+mj-ea"/>
              </a:rPr>
              <a:t>실험 결과</a:t>
            </a:r>
          </a:p>
        </p:txBody>
      </p:sp>
    </p:spTree>
    <p:extLst>
      <p:ext uri="{BB962C8B-B14F-4D97-AF65-F5344CB8AC3E}">
        <p14:creationId xmlns:p14="http://schemas.microsoft.com/office/powerpoint/2010/main" val="1654669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0" y="-1576"/>
            <a:ext cx="11308360" cy="1820411"/>
          </a:xfrm>
          <a:solidFill>
            <a:schemeClr val="bg1"/>
          </a:solidFill>
        </p:spPr>
        <p:txBody>
          <a:bodyPr>
            <a:normAutofit/>
          </a:bodyPr>
          <a:lstStyle/>
          <a:p>
            <a:pPr marL="72000" lvl="2" indent="0">
              <a:lnSpc>
                <a:spcPct val="100000"/>
              </a:lnSpc>
              <a:buNone/>
            </a:pPr>
            <a:r>
              <a:rPr lang="en-US" altLang="ko-KR" sz="2400" b="1" dirty="0">
                <a:solidFill>
                  <a:schemeClr val="tx1"/>
                </a:solidFill>
                <a:latin typeface="+mj-ea"/>
                <a:ea typeface="+mj-ea"/>
              </a:rPr>
              <a:t>4.2 </a:t>
            </a:r>
            <a:r>
              <a:rPr lang="ko-KR" altLang="en-US" sz="2400" b="1" dirty="0">
                <a:solidFill>
                  <a:schemeClr val="tx1"/>
                </a:solidFill>
                <a:latin typeface="+mj-ea"/>
                <a:ea typeface="+mj-ea"/>
              </a:rPr>
              <a:t>실험 결과</a:t>
            </a:r>
            <a:endParaRPr lang="en-US" altLang="ko-KR" sz="2400" b="1" dirty="0">
              <a:solidFill>
                <a:schemeClr val="tx1"/>
              </a:solidFill>
              <a:latin typeface="+mj-ea"/>
              <a:ea typeface="+mj-ea"/>
            </a:endParaRPr>
          </a:p>
        </p:txBody>
      </p:sp>
      <p:sp>
        <p:nvSpPr>
          <p:cNvPr id="7" name="직사각형 6">
            <a:extLst>
              <a:ext uri="{FF2B5EF4-FFF2-40B4-BE49-F238E27FC236}">
                <a16:creationId xmlns:a16="http://schemas.microsoft.com/office/drawing/2014/main" id="{5F6D1F17-9B02-4F1D-A2C8-F6ABEC0B7CBC}"/>
              </a:ext>
            </a:extLst>
          </p:cNvPr>
          <p:cNvSpPr/>
          <p:nvPr/>
        </p:nvSpPr>
        <p:spPr>
          <a:xfrm>
            <a:off x="2064923" y="820153"/>
            <a:ext cx="4649643" cy="498058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F8B3AC9B-3F7F-4256-8440-19B7546CDF9D}"/>
              </a:ext>
            </a:extLst>
          </p:cNvPr>
          <p:cNvSpPr/>
          <p:nvPr/>
        </p:nvSpPr>
        <p:spPr>
          <a:xfrm>
            <a:off x="5525497" y="5233042"/>
            <a:ext cx="1131400" cy="23543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5FF2DA7E-DEBA-4E59-8EA1-4B3D2CCEDEE1}"/>
              </a:ext>
            </a:extLst>
          </p:cNvPr>
          <p:cNvSpPr txBox="1"/>
          <p:nvPr/>
        </p:nvSpPr>
        <p:spPr>
          <a:xfrm>
            <a:off x="6933317" y="5472567"/>
            <a:ext cx="1836554" cy="369332"/>
          </a:xfrm>
          <a:prstGeom prst="rect">
            <a:avLst/>
          </a:prstGeom>
          <a:noFill/>
        </p:spPr>
        <p:txBody>
          <a:bodyPr wrap="square" rtlCol="0">
            <a:spAutoFit/>
          </a:bodyPr>
          <a:lstStyle/>
          <a:p>
            <a:pPr algn="ctr"/>
            <a:r>
              <a:rPr lang="ko-KR" altLang="en-US" b="1" dirty="0">
                <a:solidFill>
                  <a:srgbClr val="0070C0"/>
                </a:solidFill>
              </a:rPr>
              <a:t>앙상블 학습</a:t>
            </a:r>
          </a:p>
        </p:txBody>
      </p:sp>
      <p:cxnSp>
        <p:nvCxnSpPr>
          <p:cNvPr id="10" name="직선 화살표 연결선 9">
            <a:extLst>
              <a:ext uri="{FF2B5EF4-FFF2-40B4-BE49-F238E27FC236}">
                <a16:creationId xmlns:a16="http://schemas.microsoft.com/office/drawing/2014/main" id="{CAEEF189-2D86-4C5F-AB20-549B3625F8C8}"/>
              </a:ext>
            </a:extLst>
          </p:cNvPr>
          <p:cNvCxnSpPr>
            <a:cxnSpLocks/>
          </p:cNvCxnSpPr>
          <p:nvPr/>
        </p:nvCxnSpPr>
        <p:spPr>
          <a:xfrm>
            <a:off x="6656897" y="5472567"/>
            <a:ext cx="445172" cy="14721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직사각형 10">
            <a:extLst>
              <a:ext uri="{FF2B5EF4-FFF2-40B4-BE49-F238E27FC236}">
                <a16:creationId xmlns:a16="http://schemas.microsoft.com/office/drawing/2014/main" id="{B92B2924-EC9B-4D41-853B-888923800840}"/>
              </a:ext>
            </a:extLst>
          </p:cNvPr>
          <p:cNvSpPr/>
          <p:nvPr/>
        </p:nvSpPr>
        <p:spPr>
          <a:xfrm>
            <a:off x="3559982" y="5462140"/>
            <a:ext cx="472348" cy="2191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0AB9F699-9103-49B3-8310-8C49A4711375}"/>
              </a:ext>
            </a:extLst>
          </p:cNvPr>
          <p:cNvSpPr txBox="1"/>
          <p:nvPr/>
        </p:nvSpPr>
        <p:spPr>
          <a:xfrm>
            <a:off x="44040" y="5909650"/>
            <a:ext cx="3043842" cy="369332"/>
          </a:xfrm>
          <a:prstGeom prst="rect">
            <a:avLst/>
          </a:prstGeom>
          <a:noFill/>
        </p:spPr>
        <p:txBody>
          <a:bodyPr wrap="square" rtlCol="0">
            <a:spAutoFit/>
          </a:bodyPr>
          <a:lstStyle/>
          <a:p>
            <a:pPr algn="ctr"/>
            <a:r>
              <a:rPr lang="en-US" altLang="ko-KR" b="1" dirty="0">
                <a:solidFill>
                  <a:srgbClr val="FF0000"/>
                </a:solidFill>
                <a:latin typeface="+mj-ea"/>
                <a:ea typeface="+mj-ea"/>
              </a:rPr>
              <a:t>3</a:t>
            </a:r>
            <a:r>
              <a:rPr lang="ko-KR" altLang="en-US" b="1" dirty="0">
                <a:solidFill>
                  <a:srgbClr val="FF0000"/>
                </a:solidFill>
                <a:latin typeface="+mj-ea"/>
                <a:ea typeface="+mj-ea"/>
              </a:rPr>
              <a:t>단계 포트폴리오 선택</a:t>
            </a:r>
          </a:p>
        </p:txBody>
      </p:sp>
      <p:cxnSp>
        <p:nvCxnSpPr>
          <p:cNvPr id="13" name="직선 화살표 연결선 12">
            <a:extLst>
              <a:ext uri="{FF2B5EF4-FFF2-40B4-BE49-F238E27FC236}">
                <a16:creationId xmlns:a16="http://schemas.microsoft.com/office/drawing/2014/main" id="{49F1DF67-709A-4FD0-9B6F-E7255CFB7DB9}"/>
              </a:ext>
            </a:extLst>
          </p:cNvPr>
          <p:cNvCxnSpPr>
            <a:cxnSpLocks/>
            <a:stCxn id="11" idx="2"/>
          </p:cNvCxnSpPr>
          <p:nvPr/>
        </p:nvCxnSpPr>
        <p:spPr>
          <a:xfrm flipH="1">
            <a:off x="2821858" y="5681279"/>
            <a:ext cx="974298" cy="2727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직사각형 13">
            <a:extLst>
              <a:ext uri="{FF2B5EF4-FFF2-40B4-BE49-F238E27FC236}">
                <a16:creationId xmlns:a16="http://schemas.microsoft.com/office/drawing/2014/main" id="{900C3511-58AD-40B3-B4FC-753FAC32A0A5}"/>
              </a:ext>
            </a:extLst>
          </p:cNvPr>
          <p:cNvSpPr/>
          <p:nvPr/>
        </p:nvSpPr>
        <p:spPr>
          <a:xfrm>
            <a:off x="4436305" y="5438126"/>
            <a:ext cx="978376" cy="2431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390FCDA1-935B-4A9C-BE8C-4F418B7931E0}"/>
              </a:ext>
            </a:extLst>
          </p:cNvPr>
          <p:cNvSpPr/>
          <p:nvPr/>
        </p:nvSpPr>
        <p:spPr>
          <a:xfrm>
            <a:off x="2392316" y="5444212"/>
            <a:ext cx="479529" cy="2370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화살표 연결선 15">
            <a:extLst>
              <a:ext uri="{FF2B5EF4-FFF2-40B4-BE49-F238E27FC236}">
                <a16:creationId xmlns:a16="http://schemas.microsoft.com/office/drawing/2014/main" id="{1E52B833-2047-4EDE-BB4A-FD23814AB13C}"/>
              </a:ext>
            </a:extLst>
          </p:cNvPr>
          <p:cNvCxnSpPr>
            <a:cxnSpLocks/>
          </p:cNvCxnSpPr>
          <p:nvPr/>
        </p:nvCxnSpPr>
        <p:spPr>
          <a:xfrm flipH="1">
            <a:off x="2846295" y="5681279"/>
            <a:ext cx="1599383" cy="41303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11DE2846-8AFD-4698-8AED-EB694007A9BD}"/>
              </a:ext>
            </a:extLst>
          </p:cNvPr>
          <p:cNvCxnSpPr>
            <a:cxnSpLocks/>
            <a:stCxn id="15" idx="2"/>
          </p:cNvCxnSpPr>
          <p:nvPr/>
        </p:nvCxnSpPr>
        <p:spPr>
          <a:xfrm flipH="1">
            <a:off x="2298560" y="5681279"/>
            <a:ext cx="333521" cy="2729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0A37E80-37CB-412A-8195-2CB3CEF8BAC4}"/>
              </a:ext>
            </a:extLst>
          </p:cNvPr>
          <p:cNvSpPr txBox="1"/>
          <p:nvPr/>
        </p:nvSpPr>
        <p:spPr>
          <a:xfrm rot="10800000">
            <a:off x="111737" y="2608729"/>
            <a:ext cx="461665" cy="1260153"/>
          </a:xfrm>
          <a:prstGeom prst="rect">
            <a:avLst/>
          </a:prstGeom>
          <a:noFill/>
        </p:spPr>
        <p:txBody>
          <a:bodyPr vert="eaVert" wrap="none" rtlCol="0">
            <a:spAutoFit/>
          </a:bodyPr>
          <a:lstStyle/>
          <a:p>
            <a:r>
              <a:rPr lang="en-US" altLang="ko-KR" b="1" dirty="0"/>
              <a:t>Sharpe ratio</a:t>
            </a:r>
            <a:endParaRPr lang="ko-KR" altLang="en-US" b="1" dirty="0"/>
          </a:p>
        </p:txBody>
      </p:sp>
      <p:sp>
        <p:nvSpPr>
          <p:cNvPr id="20" name="TextBox 19">
            <a:extLst>
              <a:ext uri="{FF2B5EF4-FFF2-40B4-BE49-F238E27FC236}">
                <a16:creationId xmlns:a16="http://schemas.microsoft.com/office/drawing/2014/main" id="{D71A76FD-411E-4906-81C8-98EF9D0C8FA0}"/>
              </a:ext>
            </a:extLst>
          </p:cNvPr>
          <p:cNvSpPr txBox="1"/>
          <p:nvPr/>
        </p:nvSpPr>
        <p:spPr>
          <a:xfrm rot="10800000">
            <a:off x="11618598" y="2834987"/>
            <a:ext cx="461665" cy="586058"/>
          </a:xfrm>
          <a:prstGeom prst="rect">
            <a:avLst/>
          </a:prstGeom>
          <a:noFill/>
        </p:spPr>
        <p:txBody>
          <a:bodyPr vert="eaVert" wrap="none" rtlCol="0">
            <a:spAutoFit/>
          </a:bodyPr>
          <a:lstStyle/>
          <a:p>
            <a:r>
              <a:rPr lang="en-US" altLang="ko-KR" b="1" dirty="0"/>
              <a:t>MDD</a:t>
            </a:r>
            <a:endParaRPr lang="ko-KR" altLang="en-US" b="1" dirty="0"/>
          </a:p>
        </p:txBody>
      </p:sp>
      <p:sp>
        <p:nvSpPr>
          <p:cNvPr id="21" name="TextBox 20">
            <a:extLst>
              <a:ext uri="{FF2B5EF4-FFF2-40B4-BE49-F238E27FC236}">
                <a16:creationId xmlns:a16="http://schemas.microsoft.com/office/drawing/2014/main" id="{7501E12C-347F-41CF-859F-A0A406FC5020}"/>
              </a:ext>
            </a:extLst>
          </p:cNvPr>
          <p:cNvSpPr txBox="1"/>
          <p:nvPr/>
        </p:nvSpPr>
        <p:spPr>
          <a:xfrm>
            <a:off x="3972293" y="5892872"/>
            <a:ext cx="4671164" cy="412742"/>
          </a:xfrm>
          <a:prstGeom prst="rect">
            <a:avLst/>
          </a:prstGeom>
          <a:noFill/>
        </p:spPr>
        <p:txBody>
          <a:bodyPr wrap="square">
            <a:spAutoFit/>
          </a:bodyPr>
          <a:lstStyle/>
          <a:p>
            <a:pPr marL="431800" marR="0" indent="-431800" algn="ctr" fontAlgn="base" latinLnBrk="0">
              <a:lnSpc>
                <a:spcPct val="130000"/>
              </a:lnSpc>
              <a:spcBef>
                <a:spcPts val="0"/>
              </a:spcBef>
              <a:spcAft>
                <a:spcPts val="0"/>
              </a:spcAft>
              <a:tabLst>
                <a:tab pos="259080" algn="l"/>
                <a:tab pos="435610" algn="l"/>
                <a:tab pos="480060" algn="l"/>
                <a:tab pos="259080" algn="l"/>
                <a:tab pos="435610" algn="l"/>
                <a:tab pos="480060" algn="l"/>
              </a:tabLst>
            </a:pPr>
            <a:r>
              <a:rPr lang="ko-KR" altLang="en-US" b="1" kern="0" spc="-50" dirty="0">
                <a:solidFill>
                  <a:srgbClr val="000000"/>
                </a:solidFill>
                <a:effectLst/>
                <a:latin typeface="+mj-ea"/>
                <a:ea typeface="+mj-ea"/>
              </a:rPr>
              <a:t>그림 </a:t>
            </a:r>
            <a:r>
              <a:rPr lang="en-US" altLang="ko-KR" b="1" kern="0" spc="-50" dirty="0">
                <a:solidFill>
                  <a:srgbClr val="000000"/>
                </a:solidFill>
                <a:effectLst/>
                <a:latin typeface="+mj-ea"/>
                <a:ea typeface="+mj-ea"/>
              </a:rPr>
              <a:t>6. </a:t>
            </a:r>
            <a:r>
              <a:rPr lang="ko-KR" altLang="en-US" b="1" kern="0" spc="-50" dirty="0">
                <a:solidFill>
                  <a:srgbClr val="000000"/>
                </a:solidFill>
                <a:latin typeface="+mj-ea"/>
                <a:ea typeface="+mj-ea"/>
              </a:rPr>
              <a:t>실험 결과</a:t>
            </a:r>
            <a:r>
              <a:rPr lang="en-US" altLang="ko-KR" b="1" kern="0" spc="-50" dirty="0">
                <a:solidFill>
                  <a:srgbClr val="000000"/>
                </a:solidFill>
                <a:latin typeface="+mj-ea"/>
                <a:ea typeface="+mj-ea"/>
              </a:rPr>
              <a:t>(Sharpe ratio, MDD)</a:t>
            </a:r>
            <a:endParaRPr lang="ko-KR" altLang="en-US" b="1" kern="0" spc="-50" dirty="0">
              <a:solidFill>
                <a:srgbClr val="000000"/>
              </a:solidFill>
              <a:effectLst/>
              <a:latin typeface="+mj-ea"/>
              <a:ea typeface="+mj-ea"/>
            </a:endParaRPr>
          </a:p>
        </p:txBody>
      </p:sp>
      <p:sp>
        <p:nvSpPr>
          <p:cNvPr id="22" name="TextBox 21">
            <a:extLst>
              <a:ext uri="{FF2B5EF4-FFF2-40B4-BE49-F238E27FC236}">
                <a16:creationId xmlns:a16="http://schemas.microsoft.com/office/drawing/2014/main" id="{ACE7A3E7-074F-4210-86FD-06BCFE14FE6A}"/>
              </a:ext>
            </a:extLst>
          </p:cNvPr>
          <p:cNvSpPr txBox="1"/>
          <p:nvPr/>
        </p:nvSpPr>
        <p:spPr>
          <a:xfrm>
            <a:off x="3286341" y="894174"/>
            <a:ext cx="2211412" cy="523220"/>
          </a:xfrm>
          <a:prstGeom prst="rect">
            <a:avLst/>
          </a:prstGeom>
          <a:noFill/>
        </p:spPr>
        <p:txBody>
          <a:bodyPr wrap="square" rtlCol="0">
            <a:spAutoFit/>
          </a:bodyPr>
          <a:lstStyle/>
          <a:p>
            <a:pPr algn="ctr"/>
            <a:r>
              <a:rPr lang="ko-KR" altLang="en-US" sz="2800" b="1" dirty="0">
                <a:solidFill>
                  <a:schemeClr val="accent6"/>
                </a:solidFill>
              </a:rPr>
              <a:t>제안 방법</a:t>
            </a:r>
          </a:p>
        </p:txBody>
      </p:sp>
      <p:graphicFrame>
        <p:nvGraphicFramePr>
          <p:cNvPr id="23" name="차트 22">
            <a:extLst>
              <a:ext uri="{FF2B5EF4-FFF2-40B4-BE49-F238E27FC236}">
                <a16:creationId xmlns:a16="http://schemas.microsoft.com/office/drawing/2014/main" id="{0781ABC7-77B5-4FB8-920A-30A9B5870760}"/>
              </a:ext>
            </a:extLst>
          </p:cNvPr>
          <p:cNvGraphicFramePr>
            <a:graphicFrameLocks/>
          </p:cNvGraphicFramePr>
          <p:nvPr>
            <p:extLst>
              <p:ext uri="{D42A27DB-BD31-4B8C-83A1-F6EECF244321}">
                <p14:modId xmlns:p14="http://schemas.microsoft.com/office/powerpoint/2010/main" val="664285953"/>
              </p:ext>
            </p:extLst>
          </p:nvPr>
        </p:nvGraphicFramePr>
        <p:xfrm>
          <a:off x="573401" y="82385"/>
          <a:ext cx="11045198" cy="5667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503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P spid="12" grpId="0"/>
      <p:bldP spid="14"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0" y="-1576"/>
            <a:ext cx="11308360" cy="1820411"/>
          </a:xfrm>
          <a:solidFill>
            <a:schemeClr val="bg1"/>
          </a:solidFill>
        </p:spPr>
        <p:txBody>
          <a:bodyPr>
            <a:normAutofit/>
          </a:bodyPr>
          <a:lstStyle/>
          <a:p>
            <a:pPr marL="72000" lvl="2" indent="0">
              <a:lnSpc>
                <a:spcPct val="100000"/>
              </a:lnSpc>
              <a:buNone/>
            </a:pPr>
            <a:r>
              <a:rPr lang="en-US" altLang="ko-KR" sz="2400" b="1" dirty="0">
                <a:solidFill>
                  <a:schemeClr val="tx1"/>
                </a:solidFill>
                <a:latin typeface="+mj-ea"/>
                <a:ea typeface="+mj-ea"/>
              </a:rPr>
              <a:t>4.2 </a:t>
            </a:r>
            <a:r>
              <a:rPr lang="ko-KR" altLang="en-US" sz="2400" b="1" dirty="0">
                <a:solidFill>
                  <a:schemeClr val="tx1"/>
                </a:solidFill>
                <a:latin typeface="+mj-ea"/>
                <a:ea typeface="+mj-ea"/>
              </a:rPr>
              <a:t>실험 결과</a:t>
            </a:r>
            <a:endParaRPr lang="en-US" altLang="ko-KR" sz="2400" b="1" dirty="0">
              <a:solidFill>
                <a:schemeClr val="tx1"/>
              </a:solidFill>
              <a:latin typeface="+mj-ea"/>
              <a:ea typeface="+mj-ea"/>
            </a:endParaRPr>
          </a:p>
        </p:txBody>
      </p:sp>
      <p:pic>
        <p:nvPicPr>
          <p:cNvPr id="6" name="그림 5">
            <a:extLst>
              <a:ext uri="{FF2B5EF4-FFF2-40B4-BE49-F238E27FC236}">
                <a16:creationId xmlns:a16="http://schemas.microsoft.com/office/drawing/2014/main" id="{31F3337F-8505-4029-AC83-6D5B93B8C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552"/>
            <a:ext cx="12192000" cy="5486400"/>
          </a:xfrm>
          <a:prstGeom prst="rect">
            <a:avLst/>
          </a:prstGeom>
        </p:spPr>
      </p:pic>
      <p:sp>
        <p:nvSpPr>
          <p:cNvPr id="8" name="TextBox 7">
            <a:extLst>
              <a:ext uri="{FF2B5EF4-FFF2-40B4-BE49-F238E27FC236}">
                <a16:creationId xmlns:a16="http://schemas.microsoft.com/office/drawing/2014/main" id="{685AF709-6ACD-4358-BFD8-1827AB391D54}"/>
              </a:ext>
            </a:extLst>
          </p:cNvPr>
          <p:cNvSpPr txBox="1"/>
          <p:nvPr/>
        </p:nvSpPr>
        <p:spPr>
          <a:xfrm>
            <a:off x="1510612" y="4089339"/>
            <a:ext cx="1720580" cy="338554"/>
          </a:xfrm>
          <a:prstGeom prst="rect">
            <a:avLst/>
          </a:prstGeom>
          <a:solidFill>
            <a:srgbClr val="FFFFFF">
              <a:alpha val="80000"/>
            </a:srgbClr>
          </a:solidFill>
        </p:spPr>
        <p:txBody>
          <a:bodyPr wrap="square" rtlCol="0">
            <a:spAutoFit/>
          </a:bodyPr>
          <a:lstStyle/>
          <a:p>
            <a:pPr algn="ctr"/>
            <a:r>
              <a:rPr lang="ko-KR" altLang="en-US" sz="1600" b="1" dirty="0">
                <a:solidFill>
                  <a:srgbClr val="00B050"/>
                </a:solidFill>
                <a:latin typeface="+mj-ea"/>
                <a:ea typeface="+mj-ea"/>
              </a:rPr>
              <a:t>기존 방법</a:t>
            </a:r>
            <a:r>
              <a:rPr lang="en-US" altLang="ko-KR" sz="1600" b="1" dirty="0">
                <a:solidFill>
                  <a:srgbClr val="00B050"/>
                </a:solidFill>
                <a:latin typeface="+mj-ea"/>
                <a:ea typeface="+mj-ea"/>
              </a:rPr>
              <a:t>(</a:t>
            </a:r>
            <a:r>
              <a:rPr lang="en-US" altLang="ko-KR" sz="1600" b="1" dirty="0" err="1">
                <a:solidFill>
                  <a:srgbClr val="00B050"/>
                </a:solidFill>
                <a:latin typeface="+mj-ea"/>
                <a:ea typeface="+mj-ea"/>
              </a:rPr>
              <a:t>ete_er</a:t>
            </a:r>
            <a:r>
              <a:rPr lang="en-US" altLang="ko-KR" sz="1600" b="1" dirty="0">
                <a:solidFill>
                  <a:srgbClr val="00B050"/>
                </a:solidFill>
                <a:latin typeface="+mj-ea"/>
                <a:ea typeface="+mj-ea"/>
              </a:rPr>
              <a:t>)</a:t>
            </a:r>
            <a:endParaRPr lang="ko-KR" altLang="en-US" sz="1600" b="1" dirty="0">
              <a:solidFill>
                <a:srgbClr val="00B050"/>
              </a:solidFill>
              <a:latin typeface="+mj-ea"/>
              <a:ea typeface="+mj-ea"/>
            </a:endParaRPr>
          </a:p>
        </p:txBody>
      </p:sp>
      <p:cxnSp>
        <p:nvCxnSpPr>
          <p:cNvPr id="9" name="직선 화살표 연결선 8">
            <a:extLst>
              <a:ext uri="{FF2B5EF4-FFF2-40B4-BE49-F238E27FC236}">
                <a16:creationId xmlns:a16="http://schemas.microsoft.com/office/drawing/2014/main" id="{02CE2557-D1D0-40CA-87D4-698C756DC3E1}"/>
              </a:ext>
            </a:extLst>
          </p:cNvPr>
          <p:cNvCxnSpPr>
            <a:cxnSpLocks/>
            <a:stCxn id="8" idx="2"/>
          </p:cNvCxnSpPr>
          <p:nvPr/>
        </p:nvCxnSpPr>
        <p:spPr>
          <a:xfrm>
            <a:off x="2370902" y="4427893"/>
            <a:ext cx="210933" cy="35926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D0AB943-B7A3-4E42-A295-7878040FB9B9}"/>
              </a:ext>
            </a:extLst>
          </p:cNvPr>
          <p:cNvSpPr txBox="1"/>
          <p:nvPr/>
        </p:nvSpPr>
        <p:spPr>
          <a:xfrm>
            <a:off x="6281008" y="3519682"/>
            <a:ext cx="2526672" cy="338554"/>
          </a:xfrm>
          <a:prstGeom prst="rect">
            <a:avLst/>
          </a:prstGeom>
          <a:solidFill>
            <a:srgbClr val="FFFFFF">
              <a:alpha val="80000"/>
            </a:srgbClr>
          </a:solidFill>
        </p:spPr>
        <p:txBody>
          <a:bodyPr wrap="square" rtlCol="0">
            <a:spAutoFit/>
          </a:bodyPr>
          <a:lstStyle/>
          <a:p>
            <a:pPr algn="ctr"/>
            <a:r>
              <a:rPr lang="ko-KR" altLang="en-US" sz="1600" b="1" dirty="0">
                <a:solidFill>
                  <a:schemeClr val="accent1"/>
                </a:solidFill>
                <a:latin typeface="+mj-ea"/>
                <a:ea typeface="+mj-ea"/>
              </a:rPr>
              <a:t>제안 방법</a:t>
            </a:r>
            <a:r>
              <a:rPr lang="en-US" altLang="ko-KR" sz="1600" b="1" dirty="0">
                <a:solidFill>
                  <a:schemeClr val="accent1"/>
                </a:solidFill>
                <a:latin typeface="+mj-ea"/>
                <a:ea typeface="+mj-ea"/>
              </a:rPr>
              <a:t>(optimized-obj)</a:t>
            </a:r>
            <a:endParaRPr lang="ko-KR" altLang="en-US" sz="1600" b="1" dirty="0">
              <a:solidFill>
                <a:schemeClr val="accent1"/>
              </a:solidFill>
              <a:latin typeface="+mj-ea"/>
              <a:ea typeface="+mj-ea"/>
            </a:endParaRPr>
          </a:p>
        </p:txBody>
      </p:sp>
      <p:cxnSp>
        <p:nvCxnSpPr>
          <p:cNvPr id="11" name="직선 화살표 연결선 10">
            <a:extLst>
              <a:ext uri="{FF2B5EF4-FFF2-40B4-BE49-F238E27FC236}">
                <a16:creationId xmlns:a16="http://schemas.microsoft.com/office/drawing/2014/main" id="{F37A7419-1586-457B-B33E-E839746777B5}"/>
              </a:ext>
            </a:extLst>
          </p:cNvPr>
          <p:cNvCxnSpPr>
            <a:cxnSpLocks/>
            <a:stCxn id="12" idx="2"/>
          </p:cNvCxnSpPr>
          <p:nvPr/>
        </p:nvCxnSpPr>
        <p:spPr>
          <a:xfrm>
            <a:off x="9364162" y="3425841"/>
            <a:ext cx="459346" cy="44312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A17B835-100F-4B3B-9689-4FFC3F7A02A2}"/>
              </a:ext>
            </a:extLst>
          </p:cNvPr>
          <p:cNvSpPr txBox="1"/>
          <p:nvPr/>
        </p:nvSpPr>
        <p:spPr>
          <a:xfrm>
            <a:off x="7837620" y="3087287"/>
            <a:ext cx="3053084" cy="338554"/>
          </a:xfrm>
          <a:prstGeom prst="rect">
            <a:avLst/>
          </a:prstGeom>
          <a:solidFill>
            <a:srgbClr val="FFFFFF">
              <a:alpha val="80000"/>
            </a:srgbClr>
          </a:solidFill>
        </p:spPr>
        <p:txBody>
          <a:bodyPr wrap="square" rtlCol="0" anchor="ctr">
            <a:spAutoFit/>
          </a:bodyPr>
          <a:lstStyle/>
          <a:p>
            <a:pPr algn="ctr"/>
            <a:r>
              <a:rPr lang="ko-KR" altLang="en-US" sz="1600" b="1" dirty="0">
                <a:solidFill>
                  <a:srgbClr val="0070C0"/>
                </a:solidFill>
                <a:latin typeface="+mj-ea"/>
                <a:ea typeface="+mj-ea"/>
              </a:rPr>
              <a:t>제안 방법</a:t>
            </a:r>
            <a:r>
              <a:rPr lang="en-US" altLang="ko-KR" sz="1600" b="1" dirty="0">
                <a:solidFill>
                  <a:srgbClr val="0070C0"/>
                </a:solidFill>
                <a:latin typeface="+mj-ea"/>
                <a:ea typeface="+mj-ea"/>
              </a:rPr>
              <a:t>(optimized-obj (cap))</a:t>
            </a:r>
            <a:endParaRPr lang="ko-KR" altLang="en-US" sz="1600" b="1" dirty="0">
              <a:solidFill>
                <a:srgbClr val="0070C0"/>
              </a:solidFill>
              <a:latin typeface="+mj-ea"/>
              <a:ea typeface="+mj-ea"/>
            </a:endParaRPr>
          </a:p>
        </p:txBody>
      </p:sp>
      <p:cxnSp>
        <p:nvCxnSpPr>
          <p:cNvPr id="13" name="직선 화살표 연결선 12">
            <a:extLst>
              <a:ext uri="{FF2B5EF4-FFF2-40B4-BE49-F238E27FC236}">
                <a16:creationId xmlns:a16="http://schemas.microsoft.com/office/drawing/2014/main" id="{4F576B8E-7359-48AA-A0B6-9934ABEB05F2}"/>
              </a:ext>
            </a:extLst>
          </p:cNvPr>
          <p:cNvCxnSpPr>
            <a:cxnSpLocks/>
          </p:cNvCxnSpPr>
          <p:nvPr/>
        </p:nvCxnSpPr>
        <p:spPr>
          <a:xfrm>
            <a:off x="8732939" y="3858236"/>
            <a:ext cx="1627465" cy="72133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3972963-AE0F-4F22-97C3-5E33712BE7DE}"/>
              </a:ext>
            </a:extLst>
          </p:cNvPr>
          <p:cNvSpPr txBox="1"/>
          <p:nvPr/>
        </p:nvSpPr>
        <p:spPr>
          <a:xfrm>
            <a:off x="4076331" y="544573"/>
            <a:ext cx="1349495" cy="401852"/>
          </a:xfrm>
          <a:prstGeom prst="rect">
            <a:avLst/>
          </a:prstGeom>
          <a:solidFill>
            <a:schemeClr val="bg1"/>
          </a:solidFill>
          <a:ln w="38100">
            <a:solidFill>
              <a:srgbClr val="7030A0"/>
            </a:solidFill>
          </a:ln>
        </p:spPr>
        <p:txBody>
          <a:bodyPr wrap="square" rtlCol="0">
            <a:spAutoFit/>
          </a:bodyPr>
          <a:lstStyle/>
          <a:p>
            <a:pPr algn="ctr"/>
            <a:r>
              <a:rPr lang="ko-KR" altLang="en-US" sz="2000" b="1" dirty="0">
                <a:solidFill>
                  <a:srgbClr val="0070C0"/>
                </a:solidFill>
              </a:rPr>
              <a:t>수익률</a:t>
            </a:r>
          </a:p>
        </p:txBody>
      </p:sp>
      <p:sp>
        <p:nvSpPr>
          <p:cNvPr id="16" name="TextBox 15">
            <a:extLst>
              <a:ext uri="{FF2B5EF4-FFF2-40B4-BE49-F238E27FC236}">
                <a16:creationId xmlns:a16="http://schemas.microsoft.com/office/drawing/2014/main" id="{2649A70C-381E-481E-9B43-672DECD38A88}"/>
              </a:ext>
            </a:extLst>
          </p:cNvPr>
          <p:cNvSpPr txBox="1"/>
          <p:nvPr/>
        </p:nvSpPr>
        <p:spPr>
          <a:xfrm>
            <a:off x="4076331" y="3068017"/>
            <a:ext cx="1349495" cy="401852"/>
          </a:xfrm>
          <a:prstGeom prst="rect">
            <a:avLst/>
          </a:prstGeom>
          <a:solidFill>
            <a:schemeClr val="bg1"/>
          </a:solidFill>
          <a:ln w="38100">
            <a:solidFill>
              <a:srgbClr val="7030A0"/>
            </a:solidFill>
          </a:ln>
        </p:spPr>
        <p:txBody>
          <a:bodyPr wrap="square" rtlCol="0">
            <a:spAutoFit/>
          </a:bodyPr>
          <a:lstStyle/>
          <a:p>
            <a:pPr algn="ctr"/>
            <a:r>
              <a:rPr lang="ko-KR" altLang="en-US" sz="2000" b="1" dirty="0">
                <a:solidFill>
                  <a:srgbClr val="0070C0"/>
                </a:solidFill>
              </a:rPr>
              <a:t>스프레드</a:t>
            </a:r>
          </a:p>
        </p:txBody>
      </p:sp>
      <p:sp>
        <p:nvSpPr>
          <p:cNvPr id="17" name="TextBox 16">
            <a:extLst>
              <a:ext uri="{FF2B5EF4-FFF2-40B4-BE49-F238E27FC236}">
                <a16:creationId xmlns:a16="http://schemas.microsoft.com/office/drawing/2014/main" id="{7DE00E59-4698-415E-817F-36FE170C5FB1}"/>
              </a:ext>
            </a:extLst>
          </p:cNvPr>
          <p:cNvSpPr txBox="1"/>
          <p:nvPr/>
        </p:nvSpPr>
        <p:spPr>
          <a:xfrm>
            <a:off x="2212258" y="5896160"/>
            <a:ext cx="7686858" cy="412742"/>
          </a:xfrm>
          <a:prstGeom prst="rect">
            <a:avLst/>
          </a:prstGeom>
          <a:noFill/>
        </p:spPr>
        <p:txBody>
          <a:bodyPr wrap="square">
            <a:spAutoFit/>
          </a:bodyPr>
          <a:lstStyle/>
          <a:p>
            <a:pPr marL="431800" marR="0" indent="-431800" algn="ctr" fontAlgn="base" latinLnBrk="0">
              <a:lnSpc>
                <a:spcPct val="130000"/>
              </a:lnSpc>
              <a:spcBef>
                <a:spcPts val="0"/>
              </a:spcBef>
              <a:spcAft>
                <a:spcPts val="0"/>
              </a:spcAft>
              <a:tabLst>
                <a:tab pos="259080" algn="l"/>
                <a:tab pos="435610" algn="l"/>
                <a:tab pos="480060" algn="l"/>
                <a:tab pos="259080" algn="l"/>
                <a:tab pos="435610" algn="l"/>
                <a:tab pos="480060" algn="l"/>
              </a:tabLst>
            </a:pPr>
            <a:r>
              <a:rPr lang="ko-KR" altLang="en-US" b="1" kern="0" spc="-50" dirty="0">
                <a:solidFill>
                  <a:srgbClr val="000000"/>
                </a:solidFill>
                <a:effectLst/>
                <a:latin typeface="+mj-ea"/>
                <a:ea typeface="+mj-ea"/>
              </a:rPr>
              <a:t>그림 </a:t>
            </a:r>
            <a:r>
              <a:rPr lang="en-US" altLang="ko-KR" b="1" kern="0" spc="-50" dirty="0">
                <a:solidFill>
                  <a:srgbClr val="000000"/>
                </a:solidFill>
                <a:effectLst/>
                <a:latin typeface="+mj-ea"/>
                <a:ea typeface="+mj-ea"/>
              </a:rPr>
              <a:t>7. </a:t>
            </a:r>
            <a:r>
              <a:rPr lang="ko-KR" altLang="en-US" b="1" kern="0" spc="-50" dirty="0">
                <a:solidFill>
                  <a:srgbClr val="000000"/>
                </a:solidFill>
                <a:effectLst/>
                <a:latin typeface="+mj-ea"/>
                <a:ea typeface="+mj-ea"/>
              </a:rPr>
              <a:t>실험 결과</a:t>
            </a:r>
            <a:r>
              <a:rPr lang="en-US" altLang="ko-KR" b="1" kern="0" spc="-50" dirty="0">
                <a:solidFill>
                  <a:srgbClr val="000000"/>
                </a:solidFill>
                <a:effectLst/>
                <a:latin typeface="+mj-ea"/>
                <a:ea typeface="+mj-ea"/>
              </a:rPr>
              <a:t>(</a:t>
            </a:r>
            <a:r>
              <a:rPr lang="en-US" altLang="ko-KR" b="1" kern="0" spc="-50" dirty="0">
                <a:solidFill>
                  <a:srgbClr val="000000"/>
                </a:solidFill>
                <a:latin typeface="+mj-ea"/>
                <a:ea typeface="+mj-ea"/>
              </a:rPr>
              <a:t>value,</a:t>
            </a:r>
            <a:r>
              <a:rPr lang="ko-KR" altLang="en-US" b="1" kern="0" spc="-50" dirty="0">
                <a:solidFill>
                  <a:srgbClr val="000000"/>
                </a:solidFill>
                <a:latin typeface="+mj-ea"/>
                <a:ea typeface="+mj-ea"/>
              </a:rPr>
              <a:t> </a:t>
            </a:r>
            <a:r>
              <a:rPr lang="en-US" altLang="ko-KR" b="1" kern="0" spc="-50" dirty="0">
                <a:solidFill>
                  <a:srgbClr val="000000"/>
                </a:solidFill>
                <a:latin typeface="+mj-ea"/>
                <a:ea typeface="+mj-ea"/>
              </a:rPr>
              <a:t>spread)</a:t>
            </a:r>
            <a:endParaRPr lang="ko-KR" altLang="en-US" b="1" kern="0" spc="-50" dirty="0">
              <a:solidFill>
                <a:srgbClr val="000000"/>
              </a:solidFill>
              <a:effectLst/>
              <a:latin typeface="+mj-ea"/>
              <a:ea typeface="+mj-ea"/>
            </a:endParaRPr>
          </a:p>
        </p:txBody>
      </p:sp>
    </p:spTree>
    <p:extLst>
      <p:ext uri="{BB962C8B-B14F-4D97-AF65-F5344CB8AC3E}">
        <p14:creationId xmlns:p14="http://schemas.microsoft.com/office/powerpoint/2010/main" val="1563953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lang="en-US" altLang="ko-KR" b="1">
                <a:latin typeface="+mj-ea"/>
              </a:rPr>
              <a:t>4.2 </a:t>
            </a:r>
            <a:r>
              <a:rPr lang="ko-KR" altLang="en-US" b="1" dirty="0">
                <a:latin typeface="+mj-ea"/>
              </a:rPr>
              <a:t>실험 결과</a:t>
            </a:r>
          </a:p>
        </p:txBody>
      </p:sp>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1097280" y="1845734"/>
            <a:ext cx="10058400" cy="4244673"/>
          </a:xfrm>
        </p:spPr>
        <p:txBody>
          <a:bodyPr>
            <a:normAutofit/>
          </a:bodyPr>
          <a:lstStyle/>
          <a:p>
            <a:pPr marL="242928" lvl="2" indent="0">
              <a:lnSpc>
                <a:spcPct val="150000"/>
              </a:lnSpc>
              <a:buNone/>
            </a:pPr>
            <a:endParaRPr lang="en-US" altLang="ko-KR" sz="2000" b="1" dirty="0">
              <a:solidFill>
                <a:schemeClr val="tx1"/>
              </a:solidFill>
              <a:latin typeface="+mj-ea"/>
              <a:ea typeface="+mj-ea"/>
            </a:endParaRPr>
          </a:p>
          <a:p>
            <a:pPr marL="768708" lvl="3" indent="-342900">
              <a:lnSpc>
                <a:spcPct val="150000"/>
              </a:lnSpc>
              <a:buFont typeface="+mj-lt"/>
              <a:buAutoNum type="arabicPeriod"/>
            </a:pPr>
            <a:r>
              <a:rPr lang="ko-KR" altLang="en-US" sz="1600" b="1" dirty="0">
                <a:solidFill>
                  <a:schemeClr val="tx1"/>
                </a:solidFill>
                <a:latin typeface="+mj-ea"/>
                <a:ea typeface="+mj-ea"/>
              </a:rPr>
              <a:t>평가지표</a:t>
            </a:r>
            <a:r>
              <a:rPr lang="en-US" altLang="ko-KR" sz="1600" b="1" dirty="0">
                <a:solidFill>
                  <a:schemeClr val="tx1"/>
                </a:solidFill>
                <a:latin typeface="+mj-ea"/>
                <a:ea typeface="+mj-ea"/>
              </a:rPr>
              <a:t>: </a:t>
            </a:r>
            <a:r>
              <a:rPr lang="ko-KR" altLang="en-US" sz="1600" b="1" dirty="0">
                <a:solidFill>
                  <a:schemeClr val="accent5">
                    <a:lumMod val="75000"/>
                  </a:schemeClr>
                </a:solidFill>
                <a:latin typeface="+mj-ea"/>
                <a:ea typeface="+mj-ea"/>
              </a:rPr>
              <a:t>앙상블 학습 알고리즘</a:t>
            </a:r>
            <a:r>
              <a:rPr lang="ko-KR" altLang="en-US" sz="1600" b="1" dirty="0">
                <a:solidFill>
                  <a:schemeClr val="tx1"/>
                </a:solidFill>
                <a:latin typeface="+mj-ea"/>
                <a:ea typeface="+mj-ea"/>
              </a:rPr>
              <a:t> </a:t>
            </a:r>
            <a:r>
              <a:rPr lang="en-US" altLang="ko-KR" sz="1600" b="1" dirty="0">
                <a:solidFill>
                  <a:schemeClr val="tx1"/>
                </a:solidFill>
                <a:latin typeface="+mj-ea"/>
                <a:ea typeface="+mj-ea"/>
              </a:rPr>
              <a:t>&gt; </a:t>
            </a:r>
            <a:r>
              <a:rPr lang="ko-KR" altLang="en-US" sz="1600" b="1" dirty="0">
                <a:solidFill>
                  <a:schemeClr val="tx1"/>
                </a:solidFill>
                <a:latin typeface="+mj-ea"/>
                <a:ea typeface="+mj-ea"/>
              </a:rPr>
              <a:t>최적의 목적함수</a:t>
            </a:r>
            <a:r>
              <a:rPr lang="en-US" altLang="ko-KR" sz="1600" b="1" dirty="0">
                <a:solidFill>
                  <a:schemeClr val="tx1"/>
                </a:solidFill>
                <a:latin typeface="+mj-ea"/>
                <a:ea typeface="+mj-ea"/>
              </a:rPr>
              <a:t>(</a:t>
            </a:r>
            <a:r>
              <a:rPr lang="ko-KR" altLang="en-US" sz="1600" b="1" dirty="0">
                <a:solidFill>
                  <a:schemeClr val="tx1"/>
                </a:solidFill>
                <a:latin typeface="+mj-ea"/>
                <a:ea typeface="+mj-ea"/>
              </a:rPr>
              <a:t>사후분석</a:t>
            </a:r>
            <a:r>
              <a:rPr lang="en-US" altLang="ko-KR" sz="1600" b="1" dirty="0">
                <a:solidFill>
                  <a:schemeClr val="tx1"/>
                </a:solidFill>
                <a:latin typeface="+mj-ea"/>
                <a:ea typeface="+mj-ea"/>
              </a:rPr>
              <a:t>)</a:t>
            </a:r>
            <a:br>
              <a:rPr lang="en-US" altLang="ko-KR" sz="1600" b="1" dirty="0">
                <a:solidFill>
                  <a:schemeClr val="tx1"/>
                </a:solidFill>
                <a:latin typeface="+mj-ea"/>
                <a:ea typeface="+mj-ea"/>
              </a:rPr>
            </a:br>
            <a:endParaRPr lang="en-US" altLang="ko-KR" sz="1600" b="1" dirty="0">
              <a:solidFill>
                <a:schemeClr val="tx1"/>
              </a:solidFill>
              <a:latin typeface="+mj-ea"/>
              <a:ea typeface="+mj-ea"/>
            </a:endParaRPr>
          </a:p>
        </p:txBody>
      </p:sp>
      <p:sp>
        <p:nvSpPr>
          <p:cNvPr id="8" name="내용 개체 틀 2">
            <a:extLst>
              <a:ext uri="{FF2B5EF4-FFF2-40B4-BE49-F238E27FC236}">
                <a16:creationId xmlns:a16="http://schemas.microsoft.com/office/drawing/2014/main" id="{19B30923-245B-4CF0-A429-8467C71F8276}"/>
              </a:ext>
            </a:extLst>
          </p:cNvPr>
          <p:cNvSpPr txBox="1">
            <a:spLocks/>
          </p:cNvSpPr>
          <p:nvPr/>
        </p:nvSpPr>
        <p:spPr>
          <a:xfrm>
            <a:off x="1097280" y="3751994"/>
            <a:ext cx="10210800" cy="1834698"/>
          </a:xfrm>
          <a:prstGeom prst="rect">
            <a:avLst/>
          </a:prstGeom>
        </p:spPr>
        <p:txBody>
          <a:bodyPr vert="horz" lIns="0" tIns="45720" rIns="0" bIns="45720" rtlCol="0">
            <a:normAutofit/>
          </a:bodyPr>
          <a:lstStyle>
            <a:lvl1pPr marL="91440" indent="-91440" algn="l" defTabSz="914400" rtl="0" eaLnBrk="1"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1"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768708" lvl="3" indent="-342900">
              <a:lnSpc>
                <a:spcPct val="150000"/>
              </a:lnSpc>
              <a:buFont typeface="+mj-lt"/>
              <a:buAutoNum type="arabicParenR" startAt="3"/>
            </a:pPr>
            <a:endParaRPr lang="en-US" altLang="ko-KR" sz="1600" dirty="0">
              <a:solidFill>
                <a:schemeClr val="tx1"/>
              </a:solidFill>
              <a:latin typeface="+mj-ea"/>
              <a:ea typeface="+mj-ea"/>
            </a:endParaRPr>
          </a:p>
          <a:p>
            <a:pPr marL="768708" lvl="3" indent="-342900">
              <a:lnSpc>
                <a:spcPct val="150000"/>
              </a:lnSpc>
              <a:buFont typeface="+mj-lt"/>
              <a:buAutoNum type="arabicPeriod" startAt="2"/>
            </a:pPr>
            <a:r>
              <a:rPr lang="ko-KR" altLang="en-US" sz="1600" b="1" dirty="0">
                <a:solidFill>
                  <a:schemeClr val="tx1"/>
                </a:solidFill>
                <a:latin typeface="+mj-ea"/>
                <a:ea typeface="+mj-ea"/>
              </a:rPr>
              <a:t>평가지표</a:t>
            </a:r>
            <a:r>
              <a:rPr lang="en-US" altLang="ko-KR" sz="1600" b="1" dirty="0">
                <a:solidFill>
                  <a:schemeClr val="tx1"/>
                </a:solidFill>
                <a:latin typeface="+mj-ea"/>
                <a:ea typeface="+mj-ea"/>
              </a:rPr>
              <a:t>: </a:t>
            </a:r>
            <a:r>
              <a:rPr lang="ko-KR" altLang="en-US" sz="1600" b="1" dirty="0">
                <a:solidFill>
                  <a:schemeClr val="accent6"/>
                </a:solidFill>
                <a:latin typeface="+mj-ea"/>
                <a:ea typeface="+mj-ea"/>
              </a:rPr>
              <a:t>필터링 조건</a:t>
            </a:r>
            <a:r>
              <a:rPr lang="en-US" altLang="ko-KR" sz="1600" b="1" dirty="0">
                <a:solidFill>
                  <a:schemeClr val="accent6"/>
                </a:solidFill>
                <a:latin typeface="+mj-ea"/>
                <a:ea typeface="+mj-ea"/>
              </a:rPr>
              <a:t>(cap)</a:t>
            </a:r>
            <a:r>
              <a:rPr lang="ko-KR" altLang="en-US" sz="1600" b="1" dirty="0">
                <a:solidFill>
                  <a:schemeClr val="accent6"/>
                </a:solidFill>
                <a:latin typeface="+mj-ea"/>
                <a:ea typeface="+mj-ea"/>
              </a:rPr>
              <a:t>을 사용 </a:t>
            </a:r>
            <a:r>
              <a:rPr lang="en-US" altLang="ko-KR" sz="1600" b="1" dirty="0">
                <a:solidFill>
                  <a:schemeClr val="accent6"/>
                </a:solidFill>
                <a:latin typeface="+mj-ea"/>
                <a:ea typeface="+mj-ea"/>
              </a:rPr>
              <a:t>O</a:t>
            </a:r>
            <a:r>
              <a:rPr lang="ko-KR" altLang="en-US" sz="1600" b="1" dirty="0">
                <a:solidFill>
                  <a:schemeClr val="tx1"/>
                </a:solidFill>
                <a:latin typeface="+mj-ea"/>
                <a:ea typeface="+mj-ea"/>
              </a:rPr>
              <a:t> </a:t>
            </a:r>
            <a:r>
              <a:rPr lang="en-US" altLang="ko-KR" sz="1600" b="1" dirty="0">
                <a:solidFill>
                  <a:schemeClr val="tx1"/>
                </a:solidFill>
                <a:latin typeface="+mj-ea"/>
                <a:ea typeface="+mj-ea"/>
              </a:rPr>
              <a:t>&gt; </a:t>
            </a:r>
            <a:r>
              <a:rPr lang="ko-KR" altLang="en-US" sz="1600" b="1" dirty="0">
                <a:solidFill>
                  <a:schemeClr val="tx1"/>
                </a:solidFill>
                <a:latin typeface="+mj-ea"/>
                <a:ea typeface="+mj-ea"/>
              </a:rPr>
              <a:t>필터링 조건을 사용</a:t>
            </a:r>
            <a:r>
              <a:rPr lang="en-US" altLang="ko-KR" sz="1600" b="1" dirty="0">
                <a:solidFill>
                  <a:schemeClr val="tx1"/>
                </a:solidFill>
                <a:latin typeface="+mj-ea"/>
                <a:ea typeface="+mj-ea"/>
              </a:rPr>
              <a:t> X</a:t>
            </a:r>
          </a:p>
        </p:txBody>
      </p:sp>
      <p:sp>
        <p:nvSpPr>
          <p:cNvPr id="10" name="TextBox 9">
            <a:extLst>
              <a:ext uri="{FF2B5EF4-FFF2-40B4-BE49-F238E27FC236}">
                <a16:creationId xmlns:a16="http://schemas.microsoft.com/office/drawing/2014/main" id="{96A36A77-DC03-4D63-99A9-DE926117F5CB}"/>
              </a:ext>
            </a:extLst>
          </p:cNvPr>
          <p:cNvSpPr txBox="1"/>
          <p:nvPr/>
        </p:nvSpPr>
        <p:spPr>
          <a:xfrm>
            <a:off x="1786029" y="2782841"/>
            <a:ext cx="7658838" cy="323165"/>
          </a:xfrm>
          <a:prstGeom prst="rect">
            <a:avLst/>
          </a:prstGeom>
          <a:noFill/>
        </p:spPr>
        <p:txBody>
          <a:bodyPr wrap="square">
            <a:spAutoFit/>
          </a:bodyPr>
          <a:lstStyle/>
          <a:p>
            <a:r>
              <a:rPr lang="ko-KR" altLang="en-US" sz="1500" b="1" dirty="0">
                <a:solidFill>
                  <a:schemeClr val="tx1"/>
                </a:solidFill>
                <a:latin typeface="+mj-ea"/>
                <a:ea typeface="+mj-ea"/>
              </a:rPr>
              <a:t>→ 여러 개의 목적함수를 적응적으로 학습하는 </a:t>
            </a:r>
            <a:r>
              <a:rPr lang="ko-KR" altLang="en-US" sz="1500" b="1" dirty="0">
                <a:solidFill>
                  <a:srgbClr val="0070C0"/>
                </a:solidFill>
                <a:latin typeface="+mj-ea"/>
                <a:ea typeface="+mj-ea"/>
              </a:rPr>
              <a:t>앙상블 학습 알고리즘</a:t>
            </a:r>
            <a:r>
              <a:rPr lang="ko-KR" altLang="en-US" sz="1500" b="1" dirty="0">
                <a:solidFill>
                  <a:schemeClr val="tx1"/>
                </a:solidFill>
                <a:latin typeface="+mj-ea"/>
                <a:ea typeface="+mj-ea"/>
              </a:rPr>
              <a:t>이 유의미함</a:t>
            </a:r>
            <a:endParaRPr lang="ko-KR" altLang="en-US" sz="1500" dirty="0"/>
          </a:p>
        </p:txBody>
      </p:sp>
      <p:sp>
        <p:nvSpPr>
          <p:cNvPr id="12" name="TextBox 11">
            <a:extLst>
              <a:ext uri="{FF2B5EF4-FFF2-40B4-BE49-F238E27FC236}">
                <a16:creationId xmlns:a16="http://schemas.microsoft.com/office/drawing/2014/main" id="{4AB31951-AED1-4678-9ABA-980DE5856544}"/>
              </a:ext>
            </a:extLst>
          </p:cNvPr>
          <p:cNvSpPr txBox="1"/>
          <p:nvPr/>
        </p:nvSpPr>
        <p:spPr>
          <a:xfrm>
            <a:off x="1786028" y="4612670"/>
            <a:ext cx="8183880" cy="323165"/>
          </a:xfrm>
          <a:prstGeom prst="rect">
            <a:avLst/>
          </a:prstGeom>
          <a:noFill/>
        </p:spPr>
        <p:txBody>
          <a:bodyPr wrap="square">
            <a:spAutoFit/>
          </a:bodyPr>
          <a:lstStyle/>
          <a:p>
            <a:r>
              <a:rPr lang="ko-KR" altLang="en-US" sz="1500" b="1" dirty="0">
                <a:solidFill>
                  <a:schemeClr val="tx1"/>
                </a:solidFill>
                <a:latin typeface="+mj-ea"/>
                <a:ea typeface="+mj-ea"/>
              </a:rPr>
              <a:t>→ 목적함수 이외의 값을 고려하여 학습하는 </a:t>
            </a:r>
            <a:r>
              <a:rPr lang="en-US" altLang="ko-KR" sz="1500" b="1" dirty="0">
                <a:solidFill>
                  <a:srgbClr val="0070C0"/>
                </a:solidFill>
                <a:latin typeface="+mj-ea"/>
                <a:ea typeface="+mj-ea"/>
              </a:rPr>
              <a:t>3</a:t>
            </a:r>
            <a:r>
              <a:rPr lang="ko-KR" altLang="en-US" sz="1500" b="1" dirty="0">
                <a:solidFill>
                  <a:srgbClr val="0070C0"/>
                </a:solidFill>
                <a:latin typeface="+mj-ea"/>
                <a:ea typeface="+mj-ea"/>
              </a:rPr>
              <a:t>단계 포트폴리오 선택 알고리즘</a:t>
            </a:r>
            <a:r>
              <a:rPr lang="ko-KR" altLang="en-US" sz="1500" b="1" dirty="0">
                <a:solidFill>
                  <a:schemeClr val="tx1"/>
                </a:solidFill>
                <a:latin typeface="+mj-ea"/>
                <a:ea typeface="+mj-ea"/>
              </a:rPr>
              <a:t>이 유의미함</a:t>
            </a:r>
            <a:endParaRPr lang="ko-KR" altLang="en-US" sz="1500" dirty="0"/>
          </a:p>
        </p:txBody>
      </p:sp>
    </p:spTree>
    <p:extLst>
      <p:ext uri="{BB962C8B-B14F-4D97-AF65-F5344CB8AC3E}">
        <p14:creationId xmlns:p14="http://schemas.microsoft.com/office/powerpoint/2010/main" val="91080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031F17-1598-45D2-920F-1EF4F19A2D1D}"/>
              </a:ext>
            </a:extLst>
          </p:cNvPr>
          <p:cNvSpPr txBox="1"/>
          <p:nvPr/>
        </p:nvSpPr>
        <p:spPr>
          <a:xfrm>
            <a:off x="4652335" y="2875002"/>
            <a:ext cx="2887329" cy="1107996"/>
          </a:xfrm>
          <a:prstGeom prst="rect">
            <a:avLst/>
          </a:prstGeom>
          <a:noFill/>
        </p:spPr>
        <p:txBody>
          <a:bodyPr wrap="none" rtlCol="0">
            <a:spAutoFit/>
          </a:bodyPr>
          <a:lstStyle/>
          <a:p>
            <a:pPr algn="ctr"/>
            <a:r>
              <a:rPr lang="en-US" altLang="ko-KR" sz="6600" b="1">
                <a:latin typeface="+mj-ea"/>
                <a:ea typeface="+mj-ea"/>
              </a:rPr>
              <a:t>5. </a:t>
            </a:r>
            <a:r>
              <a:rPr lang="ko-KR" altLang="en-US" sz="6600" b="1">
                <a:latin typeface="+mj-ea"/>
                <a:ea typeface="+mj-ea"/>
              </a:rPr>
              <a:t>결론</a:t>
            </a:r>
            <a:endParaRPr lang="ko-KR" altLang="en-US" sz="6600" b="1" dirty="0">
              <a:latin typeface="+mj-ea"/>
              <a:ea typeface="+mj-ea"/>
            </a:endParaRPr>
          </a:p>
        </p:txBody>
      </p:sp>
    </p:spTree>
    <p:extLst>
      <p:ext uri="{BB962C8B-B14F-4D97-AF65-F5344CB8AC3E}">
        <p14:creationId xmlns:p14="http://schemas.microsoft.com/office/powerpoint/2010/main" val="2607181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lang="en-US" altLang="ko-KR" b="1">
                <a:latin typeface="+mj-ea"/>
              </a:rPr>
              <a:t>5. </a:t>
            </a:r>
            <a:r>
              <a:rPr lang="ko-KR" altLang="en-US" b="1">
                <a:latin typeface="+mj-ea"/>
              </a:rPr>
              <a:t>결론</a:t>
            </a:r>
            <a:endParaRPr lang="ko-KR" altLang="en-US" b="1" dirty="0">
              <a:latin typeface="+mj-ea"/>
            </a:endParaRPr>
          </a:p>
        </p:txBody>
      </p:sp>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1097280" y="1845734"/>
            <a:ext cx="10058400" cy="4244673"/>
          </a:xfrm>
        </p:spPr>
        <p:txBody>
          <a:bodyPr>
            <a:normAutofit lnSpcReduction="10000"/>
          </a:bodyPr>
          <a:lstStyle/>
          <a:p>
            <a:pPr lvl="2" indent="-324000">
              <a:lnSpc>
                <a:spcPct val="150000"/>
              </a:lnSpc>
              <a:buFont typeface="+mj-lt"/>
              <a:buAutoNum type="arabicPeriod"/>
            </a:pPr>
            <a:r>
              <a:rPr lang="ko-KR" altLang="en-US" sz="1600" b="1" dirty="0">
                <a:solidFill>
                  <a:schemeClr val="tx1"/>
                </a:solidFill>
                <a:latin typeface="+mj-ea"/>
                <a:ea typeface="+mj-ea"/>
              </a:rPr>
              <a:t>지수 상향 추종 포트폴리오 선택에 대한 기존 연구들의 한계점</a:t>
            </a:r>
            <a:endParaRPr lang="en-US" altLang="ko-KR" sz="1600" b="1" dirty="0">
              <a:solidFill>
                <a:schemeClr val="tx1"/>
              </a:solidFill>
              <a:latin typeface="+mj-ea"/>
              <a:ea typeface="+mj-ea"/>
            </a:endParaRPr>
          </a:p>
          <a:p>
            <a:pPr marL="768708" lvl="3" indent="-342900">
              <a:lnSpc>
                <a:spcPct val="150000"/>
              </a:lnSpc>
              <a:buFont typeface="+mj-lt"/>
              <a:buAutoNum type="arabicParenR"/>
            </a:pPr>
            <a:r>
              <a:rPr lang="ko-KR" altLang="en-US" dirty="0">
                <a:solidFill>
                  <a:schemeClr val="tx1"/>
                </a:solidFill>
                <a:latin typeface="+mj-ea"/>
                <a:ea typeface="+mj-ea"/>
              </a:rPr>
              <a:t>하나의 목적함수만을 사용</a:t>
            </a:r>
            <a:endParaRPr lang="en-US" altLang="ko-KR" dirty="0">
              <a:solidFill>
                <a:schemeClr val="tx1"/>
              </a:solidFill>
              <a:latin typeface="+mj-ea"/>
              <a:ea typeface="+mj-ea"/>
            </a:endParaRPr>
          </a:p>
          <a:p>
            <a:pPr marL="768708" lvl="3" indent="-342900">
              <a:lnSpc>
                <a:spcPct val="150000"/>
              </a:lnSpc>
              <a:buFont typeface="+mj-lt"/>
              <a:buAutoNum type="arabicParenR"/>
            </a:pPr>
            <a:r>
              <a:rPr lang="ko-KR" altLang="en-US" dirty="0">
                <a:solidFill>
                  <a:schemeClr val="tx1"/>
                </a:solidFill>
                <a:latin typeface="+mj-ea"/>
                <a:ea typeface="+mj-ea"/>
              </a:rPr>
              <a:t>학습 구간에 대한 목적함수 </a:t>
            </a:r>
            <a:r>
              <a:rPr lang="ko-KR" altLang="en-US" dirty="0" err="1">
                <a:solidFill>
                  <a:schemeClr val="tx1"/>
                </a:solidFill>
                <a:latin typeface="+mj-ea"/>
                <a:ea typeface="+mj-ea"/>
              </a:rPr>
              <a:t>값만을</a:t>
            </a:r>
            <a:r>
              <a:rPr lang="ko-KR" altLang="en-US" dirty="0">
                <a:solidFill>
                  <a:schemeClr val="tx1"/>
                </a:solidFill>
                <a:latin typeface="+mj-ea"/>
                <a:ea typeface="+mj-ea"/>
              </a:rPr>
              <a:t> 사용</a:t>
            </a:r>
            <a:endParaRPr lang="en-US" altLang="ko-KR" dirty="0">
              <a:solidFill>
                <a:schemeClr val="tx1"/>
              </a:solidFill>
              <a:latin typeface="+mj-ea"/>
              <a:ea typeface="+mj-ea"/>
            </a:endParaRPr>
          </a:p>
          <a:p>
            <a:pPr marL="768708" lvl="3" indent="-342900">
              <a:lnSpc>
                <a:spcPct val="150000"/>
              </a:lnSpc>
              <a:buFont typeface="+mj-lt"/>
              <a:buAutoNum type="arabicParenR"/>
            </a:pPr>
            <a:endParaRPr lang="en-US" altLang="ko-KR" dirty="0">
              <a:solidFill>
                <a:schemeClr val="tx1"/>
              </a:solidFill>
              <a:latin typeface="+mj-ea"/>
              <a:ea typeface="+mj-ea"/>
            </a:endParaRPr>
          </a:p>
          <a:p>
            <a:pPr marL="585828" lvl="2" indent="-342900">
              <a:lnSpc>
                <a:spcPct val="150000"/>
              </a:lnSpc>
              <a:buFont typeface="+mj-lt"/>
              <a:buAutoNum type="arabicPeriod"/>
            </a:pPr>
            <a:r>
              <a:rPr lang="ko-KR" altLang="en-US" sz="1600" b="1" dirty="0">
                <a:solidFill>
                  <a:schemeClr val="tx1"/>
                </a:solidFill>
                <a:latin typeface="+mj-ea"/>
                <a:ea typeface="+mj-ea"/>
              </a:rPr>
              <a:t>기존 연구들의 한계점을 보완한 제안 방법</a:t>
            </a:r>
            <a:endParaRPr lang="en-US" altLang="ko-KR" sz="1600" b="1" dirty="0">
              <a:solidFill>
                <a:schemeClr val="tx1"/>
              </a:solidFill>
              <a:latin typeface="+mj-ea"/>
              <a:ea typeface="+mj-ea"/>
            </a:endParaRPr>
          </a:p>
          <a:p>
            <a:pPr marL="768708" lvl="3" indent="-342900">
              <a:lnSpc>
                <a:spcPct val="150000"/>
              </a:lnSpc>
              <a:buFont typeface="+mj-lt"/>
              <a:buAutoNum type="arabicParenR"/>
            </a:pPr>
            <a:r>
              <a:rPr lang="en-US" altLang="ko-KR" b="1" dirty="0">
                <a:solidFill>
                  <a:srgbClr val="0070C0"/>
                </a:solidFill>
                <a:latin typeface="+mj-ea"/>
                <a:ea typeface="+mj-ea"/>
              </a:rPr>
              <a:t>3</a:t>
            </a:r>
            <a:r>
              <a:rPr lang="ko-KR" altLang="en-US" b="1" dirty="0">
                <a:solidFill>
                  <a:srgbClr val="0070C0"/>
                </a:solidFill>
                <a:latin typeface="+mj-ea"/>
                <a:ea typeface="+mj-ea"/>
              </a:rPr>
              <a:t>단계 포트폴리오 선택 알고리즘</a:t>
            </a:r>
            <a:r>
              <a:rPr lang="en-US" altLang="ko-KR" b="1" dirty="0">
                <a:solidFill>
                  <a:schemeClr val="tx1"/>
                </a:solidFill>
                <a:latin typeface="+mj-ea"/>
                <a:ea typeface="+mj-ea"/>
              </a:rPr>
              <a:t>: </a:t>
            </a:r>
            <a:r>
              <a:rPr lang="ko-KR" altLang="en-US" dirty="0">
                <a:solidFill>
                  <a:schemeClr val="tx1"/>
                </a:solidFill>
                <a:latin typeface="+mj-ea"/>
                <a:ea typeface="+mj-ea"/>
              </a:rPr>
              <a:t>학습 구간에 대한 목적함수 이외의 필터링 조건까지 고려</a:t>
            </a:r>
            <a:endParaRPr lang="en-US" altLang="ko-KR" b="1" dirty="0">
              <a:solidFill>
                <a:schemeClr val="tx1"/>
              </a:solidFill>
              <a:latin typeface="+mj-ea"/>
              <a:ea typeface="+mj-ea"/>
            </a:endParaRPr>
          </a:p>
          <a:p>
            <a:pPr marL="768708" lvl="3" indent="-342900">
              <a:lnSpc>
                <a:spcPct val="150000"/>
              </a:lnSpc>
              <a:buFont typeface="+mj-lt"/>
              <a:buAutoNum type="arabicParenR"/>
            </a:pPr>
            <a:r>
              <a:rPr lang="ko-KR" altLang="en-US" b="1" dirty="0">
                <a:solidFill>
                  <a:srgbClr val="0070C0"/>
                </a:solidFill>
                <a:latin typeface="+mj-ea"/>
                <a:ea typeface="+mj-ea"/>
              </a:rPr>
              <a:t>앙상블 학습 알고리즘</a:t>
            </a:r>
            <a:r>
              <a:rPr lang="en-US" altLang="ko-KR" b="1" dirty="0">
                <a:solidFill>
                  <a:schemeClr val="tx1"/>
                </a:solidFill>
                <a:latin typeface="+mj-ea"/>
                <a:ea typeface="+mj-ea"/>
              </a:rPr>
              <a:t>: </a:t>
            </a:r>
            <a:r>
              <a:rPr lang="ko-KR" altLang="en-US" dirty="0">
                <a:solidFill>
                  <a:schemeClr val="tx1"/>
                </a:solidFill>
                <a:latin typeface="+mj-ea"/>
                <a:ea typeface="+mj-ea"/>
              </a:rPr>
              <a:t>여러 목적함수를 적응적으로 조합</a:t>
            </a:r>
            <a:endParaRPr lang="en-US" altLang="ko-KR" dirty="0">
              <a:solidFill>
                <a:schemeClr val="tx1"/>
              </a:solidFill>
              <a:latin typeface="+mj-ea"/>
              <a:ea typeface="+mj-ea"/>
            </a:endParaRPr>
          </a:p>
          <a:p>
            <a:pPr marL="768708" lvl="3" indent="-342900">
              <a:lnSpc>
                <a:spcPct val="150000"/>
              </a:lnSpc>
              <a:buFont typeface="+mj-lt"/>
              <a:buAutoNum type="arabicParenR"/>
            </a:pPr>
            <a:endParaRPr lang="en-US" altLang="ko-KR" dirty="0">
              <a:solidFill>
                <a:schemeClr val="tx1"/>
              </a:solidFill>
              <a:latin typeface="+mj-ea"/>
              <a:ea typeface="+mj-ea"/>
            </a:endParaRPr>
          </a:p>
          <a:p>
            <a:pPr marL="585828" lvl="2" indent="-342900">
              <a:lnSpc>
                <a:spcPct val="150000"/>
              </a:lnSpc>
              <a:buFont typeface="+mj-lt"/>
              <a:buAutoNum type="arabicPeriod"/>
            </a:pPr>
            <a:r>
              <a:rPr lang="ko-KR" altLang="en-US" sz="1600" b="1" dirty="0">
                <a:solidFill>
                  <a:schemeClr val="tx1"/>
                </a:solidFill>
                <a:latin typeface="+mj-ea"/>
                <a:ea typeface="+mj-ea"/>
              </a:rPr>
              <a:t>추후 연구</a:t>
            </a:r>
            <a:endParaRPr lang="en-US" altLang="ko-KR" sz="1600" b="1" dirty="0">
              <a:solidFill>
                <a:schemeClr val="tx1"/>
              </a:solidFill>
              <a:latin typeface="+mj-ea"/>
              <a:ea typeface="+mj-ea"/>
            </a:endParaRPr>
          </a:p>
          <a:p>
            <a:pPr marL="768708" lvl="3" indent="-342900">
              <a:lnSpc>
                <a:spcPct val="150000"/>
              </a:lnSpc>
              <a:buFont typeface="+mj-lt"/>
              <a:buAutoNum type="arabicParenR"/>
            </a:pPr>
            <a:r>
              <a:rPr lang="ko-KR" altLang="en-US" dirty="0">
                <a:solidFill>
                  <a:schemeClr val="tx1"/>
                </a:solidFill>
                <a:latin typeface="+mj-ea"/>
                <a:ea typeface="+mj-ea"/>
              </a:rPr>
              <a:t>변동성과 관련된 필터링 조건과 새로운 목적함수를 추가</a:t>
            </a:r>
            <a:endParaRPr lang="en-US" altLang="ko-KR" dirty="0">
              <a:solidFill>
                <a:schemeClr val="tx1"/>
              </a:solidFill>
              <a:latin typeface="+mj-ea"/>
              <a:ea typeface="+mj-ea"/>
            </a:endParaRPr>
          </a:p>
          <a:p>
            <a:pPr marL="768708" lvl="3" indent="-342900">
              <a:lnSpc>
                <a:spcPct val="150000"/>
              </a:lnSpc>
              <a:buFont typeface="+mj-lt"/>
              <a:buAutoNum type="arabicParenR"/>
            </a:pPr>
            <a:r>
              <a:rPr lang="ko-KR" altLang="en-US" dirty="0">
                <a:solidFill>
                  <a:schemeClr val="tx1"/>
                </a:solidFill>
                <a:latin typeface="+mj-ea"/>
                <a:ea typeface="+mj-ea"/>
              </a:rPr>
              <a:t>진화 알고리즘의 병렬화를 통한 알고리즘의 고속화</a:t>
            </a:r>
            <a:endParaRPr lang="en-US" altLang="ko-KR" dirty="0">
              <a:solidFill>
                <a:schemeClr val="tx1"/>
              </a:solidFill>
              <a:latin typeface="+mj-ea"/>
              <a:ea typeface="+mj-ea"/>
            </a:endParaRPr>
          </a:p>
        </p:txBody>
      </p:sp>
    </p:spTree>
    <p:extLst>
      <p:ext uri="{BB962C8B-B14F-4D97-AF65-F5344CB8AC3E}">
        <p14:creationId xmlns:p14="http://schemas.microsoft.com/office/powerpoint/2010/main" val="3381628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031F17-1598-45D2-920F-1EF4F19A2D1D}"/>
              </a:ext>
            </a:extLst>
          </p:cNvPr>
          <p:cNvSpPr txBox="1"/>
          <p:nvPr/>
        </p:nvSpPr>
        <p:spPr>
          <a:xfrm>
            <a:off x="3827594" y="2875002"/>
            <a:ext cx="4536818" cy="1107996"/>
          </a:xfrm>
          <a:prstGeom prst="rect">
            <a:avLst/>
          </a:prstGeom>
          <a:noFill/>
        </p:spPr>
        <p:txBody>
          <a:bodyPr wrap="none" rtlCol="0">
            <a:spAutoFit/>
          </a:bodyPr>
          <a:lstStyle/>
          <a:p>
            <a:pPr algn="ctr"/>
            <a:r>
              <a:rPr lang="en-US" altLang="ko-KR" sz="6600" b="1">
                <a:latin typeface="+mj-ea"/>
                <a:ea typeface="+mj-ea"/>
              </a:rPr>
              <a:t>References</a:t>
            </a:r>
            <a:endParaRPr lang="ko-KR" altLang="en-US" sz="6600" b="1">
              <a:latin typeface="+mj-ea"/>
              <a:ea typeface="+mj-ea"/>
            </a:endParaRPr>
          </a:p>
        </p:txBody>
      </p:sp>
    </p:spTree>
    <p:extLst>
      <p:ext uri="{BB962C8B-B14F-4D97-AF65-F5344CB8AC3E}">
        <p14:creationId xmlns:p14="http://schemas.microsoft.com/office/powerpoint/2010/main" val="2892319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lang="en-US" altLang="ko-KR" b="1">
                <a:latin typeface="+mj-ea"/>
              </a:rPr>
              <a:t>References</a:t>
            </a:r>
            <a:endParaRPr lang="ko-KR" altLang="en-US" b="1">
              <a:latin typeface="+mj-ea"/>
            </a:endParaRPr>
          </a:p>
        </p:txBody>
      </p:sp>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1097280" y="1845734"/>
            <a:ext cx="10058400" cy="4389884"/>
          </a:xfrm>
        </p:spPr>
        <p:txBody>
          <a:bodyPr>
            <a:normAutofit fontScale="55000" lnSpcReduction="20000"/>
          </a:bodyPr>
          <a:lstStyle/>
          <a:p>
            <a:pPr marL="342900" marR="0" indent="-342900" algn="just" fontAlgn="base" latinLnBrk="1">
              <a:lnSpc>
                <a:spcPct val="130000"/>
              </a:lnSpc>
              <a:spcBef>
                <a:spcPts val="0"/>
              </a:spcBef>
              <a:spcAft>
                <a:spcPts val="0"/>
              </a:spcAft>
              <a:buFont typeface="+mj-lt"/>
              <a:buAutoNum type="arabicPeriod"/>
            </a:pPr>
            <a:r>
              <a:rPr lang="en-US" altLang="ko-KR" sz="1800" kern="0" spc="-50">
                <a:solidFill>
                  <a:srgbClr val="000000"/>
                </a:solidFill>
                <a:effectLst/>
                <a:latin typeface="한양신명조"/>
                <a:ea typeface="한양신명조"/>
              </a:rPr>
              <a:t>Beasley, John E., Nigel Meade, and T-J. Chang, “An evolutionary heuristic for the index tracking problem,” European Journal of Operational Research, vol. 148, no. 3, pp. 621-643, 2003.</a:t>
            </a:r>
            <a:endParaRPr lang="en-US" altLang="ko-KR" sz="1800" kern="0" spc="-50">
              <a:solidFill>
                <a:srgbClr val="000000"/>
              </a:solidFill>
              <a:effectLst/>
              <a:latin typeface="한양신명조"/>
            </a:endParaRPr>
          </a:p>
          <a:p>
            <a:pPr marL="342900" indent="-342900" algn="just" fontAlgn="base">
              <a:lnSpc>
                <a:spcPct val="130000"/>
              </a:lnSpc>
              <a:spcBef>
                <a:spcPts val="0"/>
              </a:spcBef>
              <a:spcAft>
                <a:spcPts val="0"/>
              </a:spcAft>
              <a:buFont typeface="+mj-lt"/>
              <a:buAutoNum type="arabicPeriod"/>
            </a:pPr>
            <a:r>
              <a:rPr lang="en-US" altLang="ko-KR" sz="1800" kern="0" spc="-50">
                <a:solidFill>
                  <a:srgbClr val="000000"/>
                </a:solidFill>
                <a:effectLst/>
                <a:latin typeface="한양신명조"/>
                <a:ea typeface="한양신명조"/>
              </a:rPr>
              <a:t>Roll, Richard, “A mean/variance analysis of tracking error,” The Journal of Portfolio Management, vol. 18, no. 4, pp. 13-22, 1992.</a:t>
            </a:r>
            <a:endParaRPr lang="en-US" altLang="ko-KR" sz="1800" kern="0" spc="-50">
              <a:solidFill>
                <a:srgbClr val="000000"/>
              </a:solidFill>
              <a:effectLst/>
              <a:latin typeface="한양신명조"/>
            </a:endParaRPr>
          </a:p>
          <a:p>
            <a:pPr marL="342900" indent="-342900" algn="just" fontAlgn="base">
              <a:lnSpc>
                <a:spcPct val="130000"/>
              </a:lnSpc>
              <a:spcBef>
                <a:spcPts val="0"/>
              </a:spcBef>
              <a:spcAft>
                <a:spcPts val="0"/>
              </a:spcAft>
              <a:buFont typeface="+mj-lt"/>
              <a:buAutoNum type="arabicPeriod"/>
            </a:pPr>
            <a:r>
              <a:rPr lang="en-US" altLang="ko-KR" sz="1800" kern="0" spc="-50">
                <a:solidFill>
                  <a:srgbClr val="000000"/>
                </a:solidFill>
                <a:effectLst/>
                <a:latin typeface="한양신명조"/>
                <a:ea typeface="한양신명조"/>
              </a:rPr>
              <a:t>A. A. Gaivoronski, S. Krylov, and N. Van der Wijst, “Optimal portfolio selection and dynamic benchmark tracking,” Eur. J. Oper. Res., vol. 163, no. 1, pp. 115–131, 2005.</a:t>
            </a:r>
            <a:endParaRPr lang="en-US" altLang="ko-KR" sz="1800" kern="0" spc="-50">
              <a:solidFill>
                <a:srgbClr val="000000"/>
              </a:solidFill>
              <a:effectLst/>
              <a:latin typeface="한양신명조"/>
            </a:endParaRPr>
          </a:p>
          <a:p>
            <a:pPr marL="342900" marR="0" indent="-342900" algn="just" fontAlgn="base" latinLnBrk="1">
              <a:lnSpc>
                <a:spcPct val="130000"/>
              </a:lnSpc>
              <a:spcBef>
                <a:spcPts val="0"/>
              </a:spcBef>
              <a:spcAft>
                <a:spcPts val="0"/>
              </a:spcAft>
              <a:buFont typeface="+mj-lt"/>
              <a:buAutoNum type="arabicPeriod"/>
            </a:pPr>
            <a:r>
              <a:rPr lang="en-US" altLang="ko-KR" sz="1800" kern="0" spc="-50">
                <a:solidFill>
                  <a:srgbClr val="000000"/>
                </a:solidFill>
                <a:effectLst/>
                <a:latin typeface="한양신명조"/>
                <a:ea typeface="한양신명조"/>
              </a:rPr>
              <a:t>DÍAZ, Juan, et al., “Index fund optimization using a hybrid model: genetic algorithm and mixed-integer nonlinear programming,” The Engineering Economist, vol. 64, no. 3, pp. 298-309, 2019.</a:t>
            </a:r>
            <a:endParaRPr lang="en-US" altLang="ko-KR" sz="1800" kern="0" spc="-50">
              <a:solidFill>
                <a:srgbClr val="000000"/>
              </a:solidFill>
              <a:effectLst/>
              <a:latin typeface="한양신명조"/>
            </a:endParaRPr>
          </a:p>
          <a:p>
            <a:pPr marL="342900" marR="0" indent="-342900" algn="just" fontAlgn="base" latinLnBrk="1">
              <a:lnSpc>
                <a:spcPct val="130000"/>
              </a:lnSpc>
              <a:spcBef>
                <a:spcPts val="0"/>
              </a:spcBef>
              <a:spcAft>
                <a:spcPts val="0"/>
              </a:spcAft>
              <a:buFont typeface="+mj-lt"/>
              <a:buAutoNum type="arabicPeriod"/>
            </a:pPr>
            <a:r>
              <a:rPr lang="en-US" altLang="ko-KR" sz="1800" kern="0" spc="-50">
                <a:solidFill>
                  <a:srgbClr val="000000"/>
                </a:solidFill>
                <a:effectLst/>
                <a:latin typeface="한양신명조"/>
                <a:ea typeface="한양신명조"/>
              </a:rPr>
              <a:t>Li, Helong, Qin Huang, and Baiyi Wu, “Improving the naive diversification: An enhanced indexation approach,” Finance Research Letters, vol. 39, 2021.</a:t>
            </a:r>
            <a:endParaRPr lang="en-US" altLang="ko-KR" sz="1800" kern="0" spc="-50">
              <a:solidFill>
                <a:srgbClr val="000000"/>
              </a:solidFill>
              <a:effectLst/>
              <a:latin typeface="한양신명조"/>
            </a:endParaRPr>
          </a:p>
          <a:p>
            <a:pPr marL="342900" marR="0" indent="-342900" algn="just" fontAlgn="base" latinLnBrk="1">
              <a:lnSpc>
                <a:spcPct val="130000"/>
              </a:lnSpc>
              <a:spcBef>
                <a:spcPts val="0"/>
              </a:spcBef>
              <a:spcAft>
                <a:spcPts val="0"/>
              </a:spcAft>
              <a:buFont typeface="+mj-lt"/>
              <a:buAutoNum type="arabicPeriod"/>
            </a:pPr>
            <a:r>
              <a:rPr lang="en-US" altLang="ko-KR" sz="1800" kern="0" spc="-50">
                <a:solidFill>
                  <a:srgbClr val="000000"/>
                </a:solidFill>
                <a:effectLst/>
                <a:latin typeface="한양신명조"/>
                <a:ea typeface="한양신명조"/>
              </a:rPr>
              <a:t>STRUB, Oliver; TRAUTMANN, Norbert, “A two-stage approach to the UCITS-constrained index-tracking problem,” Computers &amp; operations research, vol. 103, pp. 167-183, 2019.</a:t>
            </a:r>
            <a:endParaRPr lang="en-US" altLang="ko-KR" sz="1800" kern="0" spc="-50">
              <a:solidFill>
                <a:srgbClr val="000000"/>
              </a:solidFill>
              <a:effectLst/>
              <a:latin typeface="한양신명조"/>
            </a:endParaRPr>
          </a:p>
          <a:p>
            <a:pPr marL="342900" marR="0" indent="-342900" algn="just" fontAlgn="base" latinLnBrk="1">
              <a:lnSpc>
                <a:spcPct val="130000"/>
              </a:lnSpc>
              <a:spcBef>
                <a:spcPts val="0"/>
              </a:spcBef>
              <a:spcAft>
                <a:spcPts val="0"/>
              </a:spcAft>
              <a:buFont typeface="+mj-lt"/>
              <a:buAutoNum type="arabicPeriod"/>
            </a:pPr>
            <a:r>
              <a:rPr lang="en-US" altLang="ko-KR" sz="1800" kern="0" spc="-50">
                <a:solidFill>
                  <a:srgbClr val="000000"/>
                </a:solidFill>
                <a:effectLst/>
                <a:latin typeface="한양신명조"/>
                <a:ea typeface="한양신명조"/>
              </a:rPr>
              <a:t>Cesarone, Francesco, Lorenzo Lampariello, and Simone Sagratella, “A risk-gain dominance maximization approach to enhanced index tracking,” Finance Research Letters, vol. 29, pp. 231-238, 2019.</a:t>
            </a:r>
            <a:endParaRPr lang="en-US" altLang="ko-KR" sz="1800" kern="0" spc="-50">
              <a:solidFill>
                <a:srgbClr val="000000"/>
              </a:solidFill>
              <a:effectLst/>
              <a:latin typeface="한양신명조"/>
            </a:endParaRPr>
          </a:p>
          <a:p>
            <a:pPr marL="342900" marR="0" indent="-342900" algn="just" fontAlgn="base" latinLnBrk="1">
              <a:lnSpc>
                <a:spcPct val="130000"/>
              </a:lnSpc>
              <a:spcBef>
                <a:spcPts val="0"/>
              </a:spcBef>
              <a:spcAft>
                <a:spcPts val="0"/>
              </a:spcAft>
              <a:buFont typeface="+mj-lt"/>
              <a:buAutoNum type="arabicPeriod"/>
            </a:pPr>
            <a:r>
              <a:rPr lang="en-US" altLang="ko-KR" sz="1800" kern="0" spc="-50">
                <a:solidFill>
                  <a:srgbClr val="000000"/>
                </a:solidFill>
                <a:effectLst/>
                <a:latin typeface="한양신명조"/>
                <a:ea typeface="한양신명조"/>
              </a:rPr>
              <a:t>Ouyang, Hongbing, Xiaowei Zhang, and Hongju Yan, “Index tracking based on deep neural network,” Cognitive Systems Research, vol. 57, pp. 107-114, 2019.</a:t>
            </a:r>
            <a:endParaRPr lang="en-US" altLang="ko-KR" sz="1800" kern="0" spc="-50">
              <a:solidFill>
                <a:srgbClr val="000000"/>
              </a:solidFill>
              <a:effectLst/>
              <a:latin typeface="한양신명조"/>
            </a:endParaRPr>
          </a:p>
          <a:p>
            <a:pPr marL="342900" marR="0" indent="-342900" algn="just" fontAlgn="base" latinLnBrk="1">
              <a:lnSpc>
                <a:spcPct val="130000"/>
              </a:lnSpc>
              <a:spcBef>
                <a:spcPts val="0"/>
              </a:spcBef>
              <a:spcAft>
                <a:spcPts val="0"/>
              </a:spcAft>
              <a:buFont typeface="+mj-lt"/>
              <a:buAutoNum type="arabicPeriod"/>
            </a:pPr>
            <a:r>
              <a:rPr lang="en-US" altLang="ko-KR" sz="1800" kern="0" spc="-50">
                <a:solidFill>
                  <a:srgbClr val="000000"/>
                </a:solidFill>
                <a:effectLst/>
                <a:latin typeface="한양신명조"/>
                <a:ea typeface="한양신명조"/>
              </a:rPr>
              <a:t>K. Benidis, Y. Feng and D. P. Palomar, “Sparse Portfolios for High-Dimensional Financial Index Tracking,” in IEEE Transactions on Signal Processing, vol. 66, no. 1, pp. 155-170, 2017.</a:t>
            </a:r>
            <a:endParaRPr lang="en-US" altLang="ko-KR" sz="1800" kern="0" spc="-50">
              <a:solidFill>
                <a:srgbClr val="000000"/>
              </a:solidFill>
              <a:effectLst/>
              <a:latin typeface="한양신명조"/>
            </a:endParaRPr>
          </a:p>
          <a:p>
            <a:pPr marL="342900" marR="0" indent="-342900" algn="just" fontAlgn="base" latinLnBrk="1">
              <a:lnSpc>
                <a:spcPct val="130000"/>
              </a:lnSpc>
              <a:spcBef>
                <a:spcPts val="0"/>
              </a:spcBef>
              <a:spcAft>
                <a:spcPts val="0"/>
              </a:spcAft>
              <a:buFont typeface="+mj-lt"/>
              <a:buAutoNum type="arabicPeriod"/>
            </a:pPr>
            <a:r>
              <a:rPr lang="en-US" altLang="ko-KR" sz="1800" kern="0" spc="-50">
                <a:solidFill>
                  <a:srgbClr val="000000"/>
                </a:solidFill>
                <a:effectLst/>
                <a:latin typeface="한양신명조"/>
                <a:ea typeface="한양신명조"/>
              </a:rPr>
              <a:t>Meade, N., and J. E. Beasley, “Detection of momentum effects using an index out-performance strategy,” Quantitative Finance, vol. 11, no. 2, pp. 313-326, 2011.</a:t>
            </a:r>
            <a:endParaRPr lang="en-US" altLang="ko-KR" sz="1800" kern="0" spc="-50">
              <a:solidFill>
                <a:srgbClr val="000000"/>
              </a:solidFill>
              <a:effectLst/>
              <a:latin typeface="한양신명조"/>
            </a:endParaRPr>
          </a:p>
          <a:p>
            <a:pPr marL="342900" marR="0" indent="-342900" algn="just" fontAlgn="base" latinLnBrk="1">
              <a:lnSpc>
                <a:spcPct val="130000"/>
              </a:lnSpc>
              <a:spcBef>
                <a:spcPts val="0"/>
              </a:spcBef>
              <a:spcAft>
                <a:spcPts val="0"/>
              </a:spcAft>
              <a:buFont typeface="+mj-lt"/>
              <a:buAutoNum type="arabicPeriod"/>
            </a:pPr>
            <a:r>
              <a:rPr lang="en-US" altLang="ko-KR" sz="1800" kern="0" spc="-50">
                <a:solidFill>
                  <a:srgbClr val="000000"/>
                </a:solidFill>
                <a:effectLst/>
                <a:latin typeface="한양신명조"/>
                <a:ea typeface="한양신명조"/>
              </a:rPr>
              <a:t>Holland, J. H., “Adaptation in natural and artificial systems: an introductory analysis with applications to biology, control, and artificial intelligence,” University of Michigan Press, 1975.</a:t>
            </a:r>
            <a:endParaRPr lang="en-US" altLang="ko-KR" sz="1800" kern="0" spc="-50">
              <a:solidFill>
                <a:srgbClr val="000000"/>
              </a:solidFill>
              <a:effectLst/>
              <a:latin typeface="한양신명조"/>
            </a:endParaRPr>
          </a:p>
          <a:p>
            <a:pPr marL="342900" marR="0" indent="-342900" algn="just" fontAlgn="base" latinLnBrk="1">
              <a:lnSpc>
                <a:spcPct val="130000"/>
              </a:lnSpc>
              <a:spcBef>
                <a:spcPts val="0"/>
              </a:spcBef>
              <a:spcAft>
                <a:spcPts val="0"/>
              </a:spcAft>
              <a:buFont typeface="+mj-lt"/>
              <a:buAutoNum type="arabicPeriod"/>
            </a:pPr>
            <a:r>
              <a:rPr lang="en-US" altLang="ko-KR" sz="1800" kern="0" spc="-50">
                <a:solidFill>
                  <a:srgbClr val="000000"/>
                </a:solidFill>
                <a:effectLst/>
                <a:latin typeface="한양신명조"/>
                <a:ea typeface="한양신명조"/>
              </a:rPr>
              <a:t>H. Markowitz, “Portfolio selection,” J. Finance, vol. 7, no. 1, pp. 77–91, 1952.</a:t>
            </a:r>
            <a:endParaRPr lang="en-US" altLang="ko-KR" sz="1800" kern="0" spc="-50">
              <a:solidFill>
                <a:srgbClr val="000000"/>
              </a:solidFill>
              <a:effectLst/>
              <a:latin typeface="한양신명조"/>
            </a:endParaRPr>
          </a:p>
          <a:p>
            <a:pPr marL="342900" marR="0" indent="-342900" algn="just" fontAlgn="base" latinLnBrk="1">
              <a:lnSpc>
                <a:spcPct val="130000"/>
              </a:lnSpc>
              <a:spcBef>
                <a:spcPts val="0"/>
              </a:spcBef>
              <a:spcAft>
                <a:spcPts val="0"/>
              </a:spcAft>
              <a:buFont typeface="+mj-lt"/>
              <a:buAutoNum type="arabicPeriod"/>
            </a:pPr>
            <a:r>
              <a:rPr lang="en-US" altLang="ko-KR" sz="1800" kern="0" spc="-50">
                <a:solidFill>
                  <a:srgbClr val="000000"/>
                </a:solidFill>
                <a:effectLst/>
                <a:latin typeface="한양신명조"/>
                <a:ea typeface="한양신명조"/>
              </a:rPr>
              <a:t>H. Markowitz, “Portfolio Selection: Efficient Diversification of Investments,” Cowles Foundation Monograph, vol. 16, 1959.</a:t>
            </a:r>
            <a:endParaRPr lang="en-US" altLang="ko-KR" sz="1800" kern="0" spc="-50">
              <a:solidFill>
                <a:srgbClr val="000000"/>
              </a:solidFill>
              <a:effectLst/>
              <a:latin typeface="한양신명조"/>
            </a:endParaRPr>
          </a:p>
          <a:p>
            <a:pPr marL="342900" marR="0" indent="-342900" algn="just" fontAlgn="base" latinLnBrk="1">
              <a:lnSpc>
                <a:spcPct val="130000"/>
              </a:lnSpc>
              <a:spcBef>
                <a:spcPts val="0"/>
              </a:spcBef>
              <a:spcAft>
                <a:spcPts val="0"/>
              </a:spcAft>
              <a:buFont typeface="+mj-lt"/>
              <a:buAutoNum type="arabicPeriod"/>
            </a:pPr>
            <a:r>
              <a:rPr lang="en-US" altLang="ko-KR" sz="1800" kern="0" spc="-50">
                <a:solidFill>
                  <a:srgbClr val="000000"/>
                </a:solidFill>
                <a:effectLst/>
                <a:latin typeface="한양신명조"/>
                <a:ea typeface="한양신명조"/>
              </a:rPr>
              <a:t>Giuzio, Margherita, “Genetic algorithm versus classical methods in sparse index tracking,” Decisions in Economics and Finance, vol. 40, no. 1, pp. 243-256, 2017.</a:t>
            </a:r>
            <a:r>
              <a:rPr lang="en-US" altLang="ko-KR" sz="1800" kern="0" spc="-50">
                <a:solidFill>
                  <a:srgbClr val="000000"/>
                </a:solidFill>
                <a:effectLst/>
                <a:latin typeface="한양신명조"/>
              </a:rPr>
              <a:t> </a:t>
            </a:r>
          </a:p>
          <a:p>
            <a:pPr marL="342900" marR="0" indent="-342900" algn="just" fontAlgn="base" latinLnBrk="1">
              <a:lnSpc>
                <a:spcPct val="130000"/>
              </a:lnSpc>
              <a:spcBef>
                <a:spcPts val="0"/>
              </a:spcBef>
              <a:spcAft>
                <a:spcPts val="0"/>
              </a:spcAft>
              <a:buFont typeface="+mj-lt"/>
              <a:buAutoNum type="arabicPeriod"/>
            </a:pPr>
            <a:r>
              <a:rPr lang="en-US" altLang="ko-KR" sz="1800" kern="0" spc="-50">
                <a:solidFill>
                  <a:srgbClr val="000000"/>
                </a:solidFill>
                <a:effectLst/>
                <a:latin typeface="한양신명조"/>
                <a:ea typeface="한양신명조"/>
              </a:rPr>
              <a:t>Storn, Rainer, and Kenneth Price, “Differential evolution–a simple and efficient heuristic for global optimization over continuous spaces,” Journal of global optimization, vol. 11, no. 4, pp. 341-359, 1997.</a:t>
            </a:r>
          </a:p>
          <a:p>
            <a:pPr marL="342900" marR="0" indent="-342900" algn="just" fontAlgn="base" latinLnBrk="1">
              <a:lnSpc>
                <a:spcPct val="130000"/>
              </a:lnSpc>
              <a:spcBef>
                <a:spcPts val="0"/>
              </a:spcBef>
              <a:spcAft>
                <a:spcPts val="0"/>
              </a:spcAft>
              <a:buFont typeface="+mj-lt"/>
              <a:buAutoNum type="arabicPeriod"/>
            </a:pPr>
            <a:r>
              <a:rPr lang="en-US" altLang="ko-KR" sz="1800" kern="0" spc="-50">
                <a:solidFill>
                  <a:srgbClr val="000000"/>
                </a:solidFill>
                <a:effectLst/>
                <a:latin typeface="한양신명조"/>
                <a:ea typeface="한양신명조"/>
              </a:rPr>
              <a:t>Andriosopoulos, Kostas, et al., “Portfolio optimization and index tracking for the shipping stock and freight markets using evolutionary algorithms,” Transportation Research Part E: Logistics and Transportation Review, vol. 52, pp. 16-34, 2013.</a:t>
            </a:r>
            <a:r>
              <a:rPr lang="en-US" altLang="ko-KR" sz="1800" kern="0" spc="-50">
                <a:solidFill>
                  <a:srgbClr val="000000"/>
                </a:solidFill>
                <a:effectLst/>
                <a:latin typeface="한양신명조"/>
              </a:rPr>
              <a:t> </a:t>
            </a:r>
          </a:p>
          <a:p>
            <a:pPr marL="342900" marR="0" indent="-342900" algn="just" fontAlgn="base" latinLnBrk="1">
              <a:lnSpc>
                <a:spcPct val="130000"/>
              </a:lnSpc>
              <a:spcBef>
                <a:spcPts val="0"/>
              </a:spcBef>
              <a:spcAft>
                <a:spcPts val="0"/>
              </a:spcAft>
              <a:buFont typeface="+mj-lt"/>
              <a:buAutoNum type="arabicPeriod"/>
            </a:pPr>
            <a:r>
              <a:rPr lang="en-US" altLang="ko-KR" sz="1800" kern="0" spc="-50">
                <a:solidFill>
                  <a:srgbClr val="000000"/>
                </a:solidFill>
                <a:effectLst/>
                <a:latin typeface="한양신명조"/>
                <a:ea typeface="한양신명조"/>
              </a:rPr>
              <a:t>Berkemeier, Thomas, et al., “Monte Carlo genetic algorithm (MCGA) for model analysis of multiphase chemical kinetics to determine transport and reaction rate coefficients using multiple experimental data sets,” Atmospheric Chemistry and Physics, vol. 17, no. 12, pp. 8021-8029, 2017.</a:t>
            </a:r>
            <a:endParaRPr lang="en-US" altLang="ko-KR" sz="1800" kern="0" spc="-50">
              <a:solidFill>
                <a:srgbClr val="000000"/>
              </a:solidFill>
              <a:effectLst/>
              <a:latin typeface="한양신명조"/>
            </a:endParaRPr>
          </a:p>
          <a:p>
            <a:pPr marL="342900" marR="0" indent="-342900" algn="just" fontAlgn="base" latinLnBrk="1">
              <a:lnSpc>
                <a:spcPct val="130000"/>
              </a:lnSpc>
              <a:spcBef>
                <a:spcPts val="0"/>
              </a:spcBef>
              <a:spcAft>
                <a:spcPts val="0"/>
              </a:spcAft>
              <a:buFont typeface="+mj-lt"/>
              <a:buAutoNum type="arabicPeriod"/>
            </a:pPr>
            <a:r>
              <a:rPr lang="ko-KR" altLang="en-US" sz="1800" kern="0" spc="-50">
                <a:solidFill>
                  <a:srgbClr val="000000"/>
                </a:solidFill>
                <a:effectLst/>
                <a:latin typeface="한양신명조"/>
                <a:ea typeface="한양신명조"/>
              </a:rPr>
              <a:t>김정현</a:t>
            </a:r>
            <a:r>
              <a:rPr lang="en-US" altLang="ko-KR" sz="1800" kern="0" spc="-50">
                <a:solidFill>
                  <a:srgbClr val="000000"/>
                </a:solidFill>
                <a:effectLst/>
                <a:latin typeface="한양신명조"/>
                <a:ea typeface="한양신명조"/>
              </a:rPr>
              <a:t>, </a:t>
            </a:r>
            <a:r>
              <a:rPr lang="ko-KR" altLang="en-US" sz="1800" kern="0" spc="-50">
                <a:solidFill>
                  <a:srgbClr val="000000"/>
                </a:solidFill>
                <a:effectLst/>
                <a:latin typeface="한양신명조"/>
                <a:ea typeface="한양신명조"/>
              </a:rPr>
              <a:t>이주홍</a:t>
            </a:r>
            <a:r>
              <a:rPr lang="en-US" altLang="ko-KR" sz="1800" kern="0" spc="-50">
                <a:solidFill>
                  <a:srgbClr val="000000"/>
                </a:solidFill>
                <a:effectLst/>
                <a:latin typeface="한양신명조"/>
                <a:ea typeface="한양신명조"/>
              </a:rPr>
              <a:t>, “</a:t>
            </a:r>
            <a:r>
              <a:rPr lang="ko-KR" altLang="en-US" sz="1800" kern="0" spc="-50">
                <a:solidFill>
                  <a:srgbClr val="000000"/>
                </a:solidFill>
                <a:effectLst/>
                <a:latin typeface="한양신명조"/>
                <a:ea typeface="한양신명조"/>
              </a:rPr>
              <a:t>몬테카를로 유전 알고리즘을 사용하여 축소된 탐색 공간에서 자산을 효율적으로 선택하는 방법에 관한 연구</a:t>
            </a:r>
            <a:r>
              <a:rPr lang="en-US" altLang="ko-KR" sz="1800" kern="0" spc="-50">
                <a:solidFill>
                  <a:srgbClr val="000000"/>
                </a:solidFill>
                <a:effectLst/>
                <a:latin typeface="한양신명조"/>
                <a:ea typeface="한양신명조"/>
              </a:rPr>
              <a:t>,” </a:t>
            </a:r>
            <a:r>
              <a:rPr lang="ko-KR" altLang="en-US" sz="1800" kern="0" spc="-50">
                <a:solidFill>
                  <a:srgbClr val="000000"/>
                </a:solidFill>
                <a:effectLst/>
                <a:latin typeface="한양신명조"/>
                <a:ea typeface="한양신명조"/>
              </a:rPr>
              <a:t>한국지능시스템학회 논문지</a:t>
            </a:r>
            <a:r>
              <a:rPr lang="en-US" altLang="ko-KR" sz="1800" kern="0" spc="-50">
                <a:solidFill>
                  <a:srgbClr val="000000"/>
                </a:solidFill>
                <a:effectLst/>
                <a:latin typeface="한양신명조"/>
                <a:ea typeface="한양신명조"/>
              </a:rPr>
              <a:t>, </a:t>
            </a:r>
            <a:r>
              <a:rPr lang="ko-KR" altLang="en-US" sz="1800" kern="0" spc="-50">
                <a:solidFill>
                  <a:srgbClr val="000000"/>
                </a:solidFill>
                <a:effectLst/>
                <a:latin typeface="한양신명조"/>
                <a:ea typeface="한양신명조"/>
              </a:rPr>
              <a:t>제</a:t>
            </a:r>
            <a:r>
              <a:rPr lang="en-US" altLang="ko-KR" sz="1800" kern="0" spc="-50">
                <a:solidFill>
                  <a:srgbClr val="000000"/>
                </a:solidFill>
                <a:effectLst/>
                <a:latin typeface="한양신명조"/>
                <a:ea typeface="한양신명조"/>
              </a:rPr>
              <a:t>30</a:t>
            </a:r>
            <a:r>
              <a:rPr lang="ko-KR" altLang="en-US" sz="1800" kern="0" spc="-50">
                <a:solidFill>
                  <a:srgbClr val="000000"/>
                </a:solidFill>
                <a:effectLst/>
                <a:latin typeface="한양신명조"/>
                <a:ea typeface="한양신명조"/>
              </a:rPr>
              <a:t>권</a:t>
            </a:r>
            <a:r>
              <a:rPr lang="en-US" altLang="ko-KR" sz="1800" kern="0" spc="-50">
                <a:solidFill>
                  <a:srgbClr val="000000"/>
                </a:solidFill>
                <a:effectLst/>
                <a:latin typeface="한양신명조"/>
                <a:ea typeface="한양신명조"/>
              </a:rPr>
              <a:t>, </a:t>
            </a:r>
            <a:r>
              <a:rPr lang="ko-KR" altLang="en-US" sz="1800" kern="0" spc="-50">
                <a:solidFill>
                  <a:srgbClr val="000000"/>
                </a:solidFill>
                <a:effectLst/>
                <a:latin typeface="한양신명조"/>
                <a:ea typeface="한양신명조"/>
              </a:rPr>
              <a:t>제</a:t>
            </a:r>
            <a:r>
              <a:rPr lang="en-US" altLang="ko-KR" sz="1800" kern="0" spc="-50">
                <a:solidFill>
                  <a:srgbClr val="000000"/>
                </a:solidFill>
                <a:effectLst/>
                <a:latin typeface="한양신명조"/>
                <a:ea typeface="한양신명조"/>
              </a:rPr>
              <a:t>1</a:t>
            </a:r>
            <a:r>
              <a:rPr lang="ko-KR" altLang="en-US" sz="1800" kern="0" spc="-50">
                <a:solidFill>
                  <a:srgbClr val="000000"/>
                </a:solidFill>
                <a:effectLst/>
                <a:latin typeface="한양신명조"/>
                <a:ea typeface="한양신명조"/>
              </a:rPr>
              <a:t>호</a:t>
            </a:r>
            <a:r>
              <a:rPr lang="en-US" altLang="ko-KR" sz="1800" kern="0" spc="-50">
                <a:solidFill>
                  <a:srgbClr val="000000"/>
                </a:solidFill>
                <a:effectLst/>
                <a:latin typeface="한양신명조"/>
                <a:ea typeface="한양신명조"/>
              </a:rPr>
              <a:t>, 21-27</a:t>
            </a:r>
            <a:r>
              <a:rPr lang="ko-KR" altLang="en-US" sz="1800" kern="0" spc="-50">
                <a:solidFill>
                  <a:srgbClr val="000000"/>
                </a:solidFill>
                <a:effectLst/>
                <a:latin typeface="한양신명조"/>
                <a:ea typeface="한양신명조"/>
              </a:rPr>
              <a:t>쪽</a:t>
            </a:r>
            <a:r>
              <a:rPr lang="en-US" altLang="ko-KR" sz="1800" kern="0" spc="-50">
                <a:solidFill>
                  <a:srgbClr val="000000"/>
                </a:solidFill>
                <a:effectLst/>
                <a:latin typeface="한양신명조"/>
                <a:ea typeface="한양신명조"/>
              </a:rPr>
              <a:t>, 2020</a:t>
            </a:r>
            <a:r>
              <a:rPr lang="ko-KR" altLang="en-US" sz="1800" kern="0" spc="-50">
                <a:solidFill>
                  <a:srgbClr val="000000"/>
                </a:solidFill>
                <a:effectLst/>
                <a:latin typeface="한양신명조"/>
                <a:ea typeface="한양신명조"/>
              </a:rPr>
              <a:t>년 </a:t>
            </a:r>
            <a:r>
              <a:rPr lang="en-US" altLang="ko-KR" sz="1800" kern="0" spc="-50">
                <a:solidFill>
                  <a:srgbClr val="000000"/>
                </a:solidFill>
                <a:effectLst/>
                <a:latin typeface="한양신명조"/>
                <a:ea typeface="한양신명조"/>
              </a:rPr>
              <a:t>2</a:t>
            </a:r>
            <a:r>
              <a:rPr lang="ko-KR" altLang="en-US" sz="1800" kern="0" spc="-50">
                <a:solidFill>
                  <a:srgbClr val="000000"/>
                </a:solidFill>
                <a:effectLst/>
                <a:latin typeface="한양신명조"/>
                <a:ea typeface="한양신명조"/>
              </a:rPr>
              <a:t>월</a:t>
            </a:r>
            <a:endParaRPr lang="ko-KR" altLang="en-US" sz="1800" kern="0" spc="-50">
              <a:solidFill>
                <a:srgbClr val="000000"/>
              </a:solidFill>
              <a:effectLst/>
              <a:latin typeface="한양신명조"/>
            </a:endParaRPr>
          </a:p>
          <a:p>
            <a:pPr marL="342900" marR="0" indent="-342900" algn="just" fontAlgn="base" latinLnBrk="1">
              <a:lnSpc>
                <a:spcPct val="130000"/>
              </a:lnSpc>
              <a:spcBef>
                <a:spcPts val="0"/>
              </a:spcBef>
              <a:spcAft>
                <a:spcPts val="0"/>
              </a:spcAft>
              <a:buFont typeface="+mj-lt"/>
              <a:buAutoNum type="arabicPeriod"/>
            </a:pPr>
            <a:r>
              <a:rPr lang="ko-KR" altLang="en-US" sz="1800" kern="0" spc="-50">
                <a:solidFill>
                  <a:srgbClr val="000000"/>
                </a:solidFill>
                <a:effectLst/>
                <a:latin typeface="한양신명조"/>
                <a:ea typeface="한양신명조"/>
              </a:rPr>
              <a:t>윤동진</a:t>
            </a:r>
            <a:r>
              <a:rPr lang="en-US" altLang="ko-KR" sz="1800" kern="0" spc="-50">
                <a:solidFill>
                  <a:srgbClr val="000000"/>
                </a:solidFill>
                <a:effectLst/>
                <a:latin typeface="한양신명조"/>
                <a:ea typeface="한양신명조"/>
              </a:rPr>
              <a:t>, </a:t>
            </a:r>
            <a:r>
              <a:rPr lang="ko-KR" altLang="en-US" sz="1800" kern="0" spc="-50">
                <a:solidFill>
                  <a:srgbClr val="000000"/>
                </a:solidFill>
                <a:effectLst/>
                <a:latin typeface="한양신명조"/>
                <a:ea typeface="한양신명조"/>
              </a:rPr>
              <a:t>이주홍</a:t>
            </a:r>
            <a:r>
              <a:rPr lang="en-US" altLang="ko-KR" sz="1800" kern="0" spc="-50">
                <a:solidFill>
                  <a:srgbClr val="000000"/>
                </a:solidFill>
                <a:effectLst/>
                <a:latin typeface="한양신명조"/>
                <a:ea typeface="한양신명조"/>
              </a:rPr>
              <a:t>, </a:t>
            </a:r>
            <a:r>
              <a:rPr lang="ko-KR" altLang="en-US" sz="1800" kern="0" spc="-50">
                <a:solidFill>
                  <a:srgbClr val="000000"/>
                </a:solidFill>
                <a:effectLst/>
                <a:latin typeface="한양신명조"/>
                <a:ea typeface="한양신명조"/>
              </a:rPr>
              <a:t>송재원</a:t>
            </a:r>
            <a:r>
              <a:rPr lang="en-US" altLang="ko-KR" sz="1800" kern="0" spc="-50">
                <a:solidFill>
                  <a:srgbClr val="000000"/>
                </a:solidFill>
                <a:effectLst/>
                <a:latin typeface="한양신명조"/>
                <a:ea typeface="한양신명조"/>
              </a:rPr>
              <a:t>, “</a:t>
            </a:r>
            <a:r>
              <a:rPr lang="ko-KR" altLang="en-US" sz="1800" kern="0" spc="-50">
                <a:solidFill>
                  <a:srgbClr val="000000"/>
                </a:solidFill>
                <a:effectLst/>
                <a:latin typeface="한양신명조"/>
                <a:ea typeface="한양신명조"/>
              </a:rPr>
              <a:t>몬테카를로 유전 알고리즘을 활용한 부분복제 지수 추종</a:t>
            </a:r>
            <a:r>
              <a:rPr lang="en-US" altLang="ko-KR" sz="1800" kern="0" spc="-50">
                <a:solidFill>
                  <a:srgbClr val="000000"/>
                </a:solidFill>
                <a:effectLst/>
                <a:latin typeface="한양신명조"/>
                <a:ea typeface="한양신명조"/>
              </a:rPr>
              <a:t>,” </a:t>
            </a:r>
            <a:r>
              <a:rPr lang="ko-KR" altLang="en-US" sz="1800" kern="0" spc="-50">
                <a:solidFill>
                  <a:srgbClr val="000000"/>
                </a:solidFill>
                <a:effectLst/>
                <a:latin typeface="한양신명조"/>
                <a:ea typeface="한양신명조"/>
              </a:rPr>
              <a:t>한국정보처리학회 학술대회논문집</a:t>
            </a:r>
            <a:r>
              <a:rPr lang="en-US" altLang="ko-KR" sz="1800" kern="0" spc="-50">
                <a:solidFill>
                  <a:srgbClr val="000000"/>
                </a:solidFill>
                <a:effectLst/>
                <a:latin typeface="한양신명조"/>
                <a:ea typeface="한양신명조"/>
              </a:rPr>
              <a:t>, </a:t>
            </a:r>
            <a:r>
              <a:rPr lang="ko-KR" altLang="en-US" sz="1800" kern="0" spc="-50">
                <a:solidFill>
                  <a:srgbClr val="000000"/>
                </a:solidFill>
                <a:effectLst/>
                <a:latin typeface="한양신명조"/>
                <a:ea typeface="한양신명조"/>
              </a:rPr>
              <a:t>제</a:t>
            </a:r>
            <a:r>
              <a:rPr lang="en-US" altLang="ko-KR" sz="1800" kern="0" spc="-50">
                <a:solidFill>
                  <a:srgbClr val="000000"/>
                </a:solidFill>
                <a:effectLst/>
                <a:latin typeface="한양신명조"/>
                <a:ea typeface="한양신명조"/>
              </a:rPr>
              <a:t>27</a:t>
            </a:r>
            <a:r>
              <a:rPr lang="ko-KR" altLang="en-US" sz="1800" kern="0" spc="-50">
                <a:solidFill>
                  <a:srgbClr val="000000"/>
                </a:solidFill>
                <a:effectLst/>
                <a:latin typeface="한양신명조"/>
                <a:ea typeface="한양신명조"/>
              </a:rPr>
              <a:t>권</a:t>
            </a:r>
            <a:r>
              <a:rPr lang="en-US" altLang="ko-KR" sz="1800" kern="0" spc="-50">
                <a:solidFill>
                  <a:srgbClr val="000000"/>
                </a:solidFill>
                <a:effectLst/>
                <a:latin typeface="한양신명조"/>
                <a:ea typeface="한양신명조"/>
              </a:rPr>
              <a:t>, </a:t>
            </a:r>
            <a:r>
              <a:rPr lang="ko-KR" altLang="en-US" sz="1800" kern="0" spc="-50">
                <a:solidFill>
                  <a:srgbClr val="000000"/>
                </a:solidFill>
                <a:effectLst/>
                <a:latin typeface="한양신명조"/>
                <a:ea typeface="한양신명조"/>
              </a:rPr>
              <a:t>제</a:t>
            </a:r>
            <a:r>
              <a:rPr lang="en-US" altLang="ko-KR" sz="1800" kern="0" spc="-50">
                <a:solidFill>
                  <a:srgbClr val="000000"/>
                </a:solidFill>
                <a:effectLst/>
                <a:latin typeface="한양신명조"/>
                <a:ea typeface="한양신명조"/>
              </a:rPr>
              <a:t>2</a:t>
            </a:r>
            <a:r>
              <a:rPr lang="ko-KR" altLang="en-US" sz="1800" kern="0" spc="-50">
                <a:solidFill>
                  <a:srgbClr val="000000"/>
                </a:solidFill>
                <a:effectLst/>
                <a:latin typeface="한양신명조"/>
                <a:ea typeface="한양신명조"/>
              </a:rPr>
              <a:t>호</a:t>
            </a:r>
            <a:r>
              <a:rPr lang="en-US" altLang="ko-KR" sz="1800" kern="0" spc="-50">
                <a:solidFill>
                  <a:srgbClr val="000000"/>
                </a:solidFill>
                <a:effectLst/>
                <a:latin typeface="한양신명조"/>
                <a:ea typeface="한양신명조"/>
              </a:rPr>
              <a:t>, 751-754</a:t>
            </a:r>
            <a:r>
              <a:rPr lang="ko-KR" altLang="en-US" sz="1800" kern="0" spc="-50">
                <a:solidFill>
                  <a:srgbClr val="000000"/>
                </a:solidFill>
                <a:effectLst/>
                <a:latin typeface="한양신명조"/>
                <a:ea typeface="한양신명조"/>
              </a:rPr>
              <a:t>쪽</a:t>
            </a:r>
            <a:r>
              <a:rPr lang="en-US" altLang="ko-KR" sz="1800" kern="0" spc="-50">
                <a:solidFill>
                  <a:srgbClr val="000000"/>
                </a:solidFill>
                <a:effectLst/>
                <a:latin typeface="한양신명조"/>
                <a:ea typeface="한양신명조"/>
              </a:rPr>
              <a:t>, 2020</a:t>
            </a:r>
            <a:r>
              <a:rPr lang="ko-KR" altLang="en-US" sz="1800" kern="0" spc="-50">
                <a:solidFill>
                  <a:srgbClr val="000000"/>
                </a:solidFill>
                <a:effectLst/>
                <a:latin typeface="한양신명조"/>
                <a:ea typeface="한양신명조"/>
              </a:rPr>
              <a:t>년 </a:t>
            </a:r>
            <a:r>
              <a:rPr lang="en-US" altLang="ko-KR" sz="1800" kern="0" spc="-50">
                <a:solidFill>
                  <a:srgbClr val="000000"/>
                </a:solidFill>
                <a:effectLst/>
                <a:latin typeface="한양신명조"/>
                <a:ea typeface="한양신명조"/>
              </a:rPr>
              <a:t>11</a:t>
            </a:r>
            <a:r>
              <a:rPr lang="ko-KR" altLang="en-US" sz="1800" kern="0" spc="-50">
                <a:solidFill>
                  <a:srgbClr val="000000"/>
                </a:solidFill>
                <a:effectLst/>
                <a:latin typeface="한양신명조"/>
                <a:ea typeface="한양신명조"/>
              </a:rPr>
              <a:t>월</a:t>
            </a:r>
            <a:endParaRPr lang="ko-KR" altLang="en-US" sz="1800" kern="0" spc="-50">
              <a:solidFill>
                <a:srgbClr val="000000"/>
              </a:solidFill>
              <a:effectLst/>
              <a:latin typeface="한양신명조"/>
            </a:endParaRPr>
          </a:p>
          <a:p>
            <a:pPr marL="342900" marR="0" indent="-342900" algn="just" fontAlgn="base" latinLnBrk="1">
              <a:lnSpc>
                <a:spcPct val="130000"/>
              </a:lnSpc>
              <a:spcBef>
                <a:spcPts val="0"/>
              </a:spcBef>
              <a:spcAft>
                <a:spcPts val="0"/>
              </a:spcAft>
              <a:buFont typeface="+mj-lt"/>
              <a:buAutoNum type="arabicPeriod"/>
            </a:pPr>
            <a:r>
              <a:rPr lang="en-US" altLang="ko-KR" sz="1800" kern="0" spc="-50">
                <a:solidFill>
                  <a:srgbClr val="000000"/>
                </a:solidFill>
                <a:effectLst/>
                <a:latin typeface="한양신명조"/>
                <a:ea typeface="한양신명조"/>
              </a:rPr>
              <a:t>Sias, Richard W., “Volatility and the institutional investor,” Financial Analysts Journal, vol. 52, no. 2, pp. 13-20, 1996.</a:t>
            </a:r>
          </a:p>
          <a:p>
            <a:pPr marL="342900" marR="0" indent="-342900" algn="just" fontAlgn="base" latinLnBrk="1">
              <a:lnSpc>
                <a:spcPct val="130000"/>
              </a:lnSpc>
              <a:spcBef>
                <a:spcPts val="0"/>
              </a:spcBef>
              <a:spcAft>
                <a:spcPts val="0"/>
              </a:spcAft>
              <a:buFont typeface="+mj-lt"/>
              <a:buAutoNum type="arabicPeriod"/>
            </a:pPr>
            <a:r>
              <a:rPr lang="en-US" altLang="ko-KR" sz="1800" kern="0" spc="-50">
                <a:solidFill>
                  <a:srgbClr val="000000"/>
                </a:solidFill>
                <a:effectLst/>
                <a:latin typeface="한양신명조"/>
                <a:ea typeface="한양신명조"/>
              </a:rPr>
              <a:t>Improved Sharpe Ratio, using log returns(2021). https://www.crystalbull.com/sharpe-ratio-better-with-log-returns/ (accessed July., 23, 2021).</a:t>
            </a:r>
            <a:endParaRPr lang="en-US" altLang="ko-KR" sz="1600" b="0" i="0" dirty="0">
              <a:solidFill>
                <a:srgbClr val="222222"/>
              </a:solidFill>
              <a:effectLst/>
              <a:latin typeface="+mn-ea"/>
            </a:endParaRPr>
          </a:p>
        </p:txBody>
      </p:sp>
    </p:spTree>
    <p:extLst>
      <p:ext uri="{BB962C8B-B14F-4D97-AF65-F5344CB8AC3E}">
        <p14:creationId xmlns:p14="http://schemas.microsoft.com/office/powerpoint/2010/main" val="196321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lang="en-US" altLang="ko-KR" sz="4800" b="1" dirty="0">
                <a:latin typeface="+mn-ea"/>
              </a:rPr>
              <a:t>1.1 </a:t>
            </a:r>
            <a:r>
              <a:rPr lang="ko-KR" altLang="en-US" sz="4800" b="1" dirty="0">
                <a:latin typeface="+mn-ea"/>
              </a:rPr>
              <a:t>해결하고자 하는 문제</a:t>
            </a:r>
            <a:endParaRPr lang="ko-KR" altLang="en-US" b="1" dirty="0">
              <a:latin typeface="+mj-ea"/>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1097280" y="1845733"/>
                <a:ext cx="10058400" cy="4491271"/>
              </a:xfrm>
            </p:spPr>
            <p:txBody>
              <a:bodyPr>
                <a:normAutofit/>
              </a:bodyPr>
              <a:lstStyle/>
              <a:p>
                <a:pPr marL="0" indent="0">
                  <a:lnSpc>
                    <a:spcPct val="150000"/>
                  </a:lnSpc>
                  <a:buNone/>
                </a:pPr>
                <a:r>
                  <a:rPr lang="ko-KR" altLang="en-US" sz="3200" b="1" dirty="0">
                    <a:solidFill>
                      <a:schemeClr val="accent1"/>
                    </a:solidFill>
                    <a:latin typeface="+mn-ea"/>
                    <a:cs typeface="KoPubWorld돋움체 Medium" panose="00000600000000000000" pitchFamily="2" charset="-127"/>
                  </a:rPr>
                  <a:t>지수 상향 추종</a:t>
                </a:r>
                <a:r>
                  <a:rPr lang="ko-KR" altLang="en-US" sz="3200" b="1" dirty="0">
                    <a:latin typeface="+mn-ea"/>
                    <a:cs typeface="KoPubWorld돋움체 Medium" panose="00000600000000000000" pitchFamily="2" charset="-127"/>
                  </a:rPr>
                  <a:t> 포트폴리오를 선택하는 문제</a:t>
                </a:r>
                <a:endParaRPr lang="en-US" altLang="ko-KR" sz="3200" dirty="0">
                  <a:solidFill>
                    <a:srgbClr val="FF0000"/>
                  </a:solidFill>
                  <a:latin typeface="+mn-ea"/>
                </a:endParaRPr>
              </a:p>
              <a:p>
                <a:pPr marL="749808" lvl="1" indent="-457200">
                  <a:lnSpc>
                    <a:spcPct val="150000"/>
                  </a:lnSpc>
                  <a:buFont typeface="+mj-lt"/>
                  <a:buAutoNum type="arabicParenR"/>
                </a:pPr>
                <a:r>
                  <a:rPr lang="ko-KR" altLang="en-US" sz="2400" b="1" dirty="0">
                    <a:latin typeface="+mn-ea"/>
                    <a:cs typeface="KoPubWorld돋움체 Medium" panose="00000600000000000000" pitchFamily="2" charset="-127"/>
                  </a:rPr>
                  <a:t>단기적</a:t>
                </a:r>
                <a:r>
                  <a:rPr lang="en-US" altLang="ko-KR" sz="2400" b="1" dirty="0">
                    <a:latin typeface="+mn-ea"/>
                    <a:cs typeface="KoPubWorld돋움체 Medium" panose="00000600000000000000" pitchFamily="2" charset="-127"/>
                  </a:rPr>
                  <a:t>: </a:t>
                </a:r>
                <a:r>
                  <a:rPr lang="ko-KR" altLang="en-US" sz="2400" b="1" dirty="0">
                    <a:solidFill>
                      <a:srgbClr val="00B0F0"/>
                    </a:solidFill>
                    <a:latin typeface="+mn-ea"/>
                    <a:cs typeface="KoPubWorld돋움체 Medium" panose="00000600000000000000" pitchFamily="2" charset="-127"/>
                  </a:rPr>
                  <a:t>지수 추종</a:t>
                </a:r>
                <a:endParaRPr lang="en-US" altLang="ko-KR" sz="2400" b="1" dirty="0">
                  <a:solidFill>
                    <a:srgbClr val="00B0F0"/>
                  </a:solidFill>
                  <a:latin typeface="+mn-ea"/>
                  <a:cs typeface="KoPubWorld돋움체 Medium" panose="00000600000000000000" pitchFamily="2" charset="-127"/>
                </a:endParaRPr>
              </a:p>
              <a:p>
                <a:pPr marL="749808" lvl="1" indent="-457200">
                  <a:lnSpc>
                    <a:spcPct val="150000"/>
                  </a:lnSpc>
                  <a:buFont typeface="+mj-lt"/>
                  <a:buAutoNum type="arabicParenR"/>
                </a:pPr>
                <a:r>
                  <a:rPr lang="ko-KR" altLang="en-US" sz="2400" b="1" dirty="0">
                    <a:latin typeface="+mn-ea"/>
                    <a:cs typeface="KoPubWorld돋움체 Medium" panose="00000600000000000000" pitchFamily="2" charset="-127"/>
                  </a:rPr>
                  <a:t>장기적</a:t>
                </a:r>
                <a:r>
                  <a:rPr lang="en-US" altLang="ko-KR" sz="2400" b="1" dirty="0">
                    <a:latin typeface="+mn-ea"/>
                    <a:cs typeface="KoPubWorld돋움체 Medium" panose="00000600000000000000" pitchFamily="2" charset="-127"/>
                  </a:rPr>
                  <a:t>: </a:t>
                </a:r>
                <a:r>
                  <a:rPr lang="ko-KR" altLang="en-US" sz="2400" b="1" dirty="0">
                    <a:solidFill>
                      <a:srgbClr val="00B0F0"/>
                    </a:solidFill>
                    <a:latin typeface="+mn-ea"/>
                    <a:cs typeface="KoPubWorld돋움체 Medium" panose="00000600000000000000" pitchFamily="2" charset="-127"/>
                  </a:rPr>
                  <a:t>지수 </a:t>
                </a:r>
                <a:r>
                  <a:rPr lang="en-US" altLang="ko-KR" sz="2400" b="1" dirty="0">
                    <a:solidFill>
                      <a:srgbClr val="00B0F0"/>
                    </a:solidFill>
                    <a:latin typeface="+mn-ea"/>
                    <a:cs typeface="KoPubWorld돋움체 Medium" panose="00000600000000000000" pitchFamily="2" charset="-127"/>
                  </a:rPr>
                  <a:t>+ </a:t>
                </a:r>
                <a14:m>
                  <m:oMath xmlns:m="http://schemas.openxmlformats.org/officeDocument/2006/math">
                    <m:r>
                      <a:rPr lang="en-US" altLang="ko-KR" sz="2400" b="1" i="1" smtClean="0">
                        <a:solidFill>
                          <a:srgbClr val="00B0F0"/>
                        </a:solidFill>
                        <a:latin typeface="Cambria Math" panose="02040503050406030204" pitchFamily="18" charset="0"/>
                        <a:cs typeface="KoPubWorld돋움체 Medium" panose="00000600000000000000" pitchFamily="2" charset="-127"/>
                      </a:rPr>
                      <m:t>𝜶</m:t>
                    </m:r>
                  </m:oMath>
                </a14:m>
                <a:r>
                  <a:rPr lang="ko-KR" altLang="en-US" sz="2400" b="1" dirty="0">
                    <a:solidFill>
                      <a:srgbClr val="00B0F0"/>
                    </a:solidFill>
                    <a:latin typeface="+mn-ea"/>
                    <a:cs typeface="KoPubWorld돋움체 Medium" panose="00000600000000000000" pitchFamily="2" charset="-127"/>
                  </a:rPr>
                  <a:t> 수익</a:t>
                </a:r>
                <a:endParaRPr lang="en-US" altLang="ko-KR" sz="3200" b="1" dirty="0">
                  <a:latin typeface="+mn-ea"/>
                  <a:cs typeface="KoPubWorld돋움체 Medium" panose="00000600000000000000" pitchFamily="2" charset="-127"/>
                </a:endParaRPr>
              </a:p>
            </p:txBody>
          </p:sp>
        </mc:Choice>
        <mc:Fallback xmlns="">
          <p:sp>
            <p:nvSpPr>
              <p:cNvPr id="3" name="내용 개체 틀 2">
                <a:extLst>
                  <a:ext uri="{FF2B5EF4-FFF2-40B4-BE49-F238E27FC236}">
                    <a16:creationId xmlns:a16="http://schemas.microsoft.com/office/drawing/2014/main" id="{43D3C7D8-096C-488E-85BF-45776ADEEF77}"/>
                  </a:ext>
                </a:extLst>
              </p:cNvPr>
              <p:cNvSpPr>
                <a:spLocks noGrp="1" noRot="1" noChangeAspect="1" noMove="1" noResize="1" noEditPoints="1" noAdjustHandles="1" noChangeArrowheads="1" noChangeShapeType="1" noTextEdit="1"/>
              </p:cNvSpPr>
              <p:nvPr>
                <p:ph idx="1"/>
              </p:nvPr>
            </p:nvSpPr>
            <p:spPr>
              <a:xfrm>
                <a:off x="1097280" y="1845733"/>
                <a:ext cx="10058400" cy="4491271"/>
              </a:xfrm>
              <a:blipFill>
                <a:blip r:embed="rId2"/>
                <a:stretch>
                  <a:fillRect l="-2424"/>
                </a:stretch>
              </a:blipFill>
            </p:spPr>
            <p:txBody>
              <a:bodyPr/>
              <a:lstStyle/>
              <a:p>
                <a:r>
                  <a:rPr lang="ko-KR" altLang="en-US">
                    <a:noFill/>
                  </a:rPr>
                  <a:t> </a:t>
                </a:r>
              </a:p>
            </p:txBody>
          </p:sp>
        </mc:Fallback>
      </mc:AlternateContent>
      <p:sp>
        <p:nvSpPr>
          <p:cNvPr id="50" name="직사각형 49">
            <a:extLst>
              <a:ext uri="{FF2B5EF4-FFF2-40B4-BE49-F238E27FC236}">
                <a16:creationId xmlns:a16="http://schemas.microsoft.com/office/drawing/2014/main" id="{209DF159-6E3E-4AEB-9EEC-7E58DFF7873F}"/>
              </a:ext>
            </a:extLst>
          </p:cNvPr>
          <p:cNvSpPr/>
          <p:nvPr/>
        </p:nvSpPr>
        <p:spPr>
          <a:xfrm>
            <a:off x="3885762" y="2000797"/>
            <a:ext cx="2135900" cy="55283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2" name="직선 화살표 연결선 51">
            <a:extLst>
              <a:ext uri="{FF2B5EF4-FFF2-40B4-BE49-F238E27FC236}">
                <a16:creationId xmlns:a16="http://schemas.microsoft.com/office/drawing/2014/main" id="{030CA784-67D7-4975-87FD-0B2BEDA159A0}"/>
              </a:ext>
            </a:extLst>
          </p:cNvPr>
          <p:cNvCxnSpPr>
            <a:cxnSpLocks/>
          </p:cNvCxnSpPr>
          <p:nvPr/>
        </p:nvCxnSpPr>
        <p:spPr>
          <a:xfrm>
            <a:off x="6021662" y="2553628"/>
            <a:ext cx="736958" cy="1429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D06B7C4-5C3E-4008-88F5-5669EF6E1C7E}"/>
              </a:ext>
            </a:extLst>
          </p:cNvPr>
          <p:cNvSpPr txBox="1"/>
          <p:nvPr/>
        </p:nvSpPr>
        <p:spPr>
          <a:xfrm>
            <a:off x="6758620" y="4091368"/>
            <a:ext cx="4728795" cy="1983685"/>
          </a:xfrm>
          <a:prstGeom prst="rect">
            <a:avLst/>
          </a:prstGeom>
          <a:noFill/>
          <a:ln>
            <a:solidFill>
              <a:schemeClr val="accent1"/>
            </a:solidFill>
            <a:prstDash val="lgDash"/>
          </a:ln>
        </p:spPr>
        <p:txBody>
          <a:bodyPr wrap="none" rtlCol="0">
            <a:spAutoFit/>
          </a:bodyPr>
          <a:lstStyle/>
          <a:p>
            <a:pPr>
              <a:lnSpc>
                <a:spcPct val="150000"/>
              </a:lnSpc>
            </a:pPr>
            <a:r>
              <a:rPr lang="ko-KR" altLang="en-US" sz="2000" b="1" dirty="0" err="1">
                <a:solidFill>
                  <a:schemeClr val="accent5">
                    <a:lumMod val="50000"/>
                  </a:schemeClr>
                </a:solidFill>
                <a:latin typeface="+mj-ea"/>
                <a:ea typeface="+mj-ea"/>
              </a:rPr>
              <a:t>분산투자된</a:t>
            </a:r>
            <a:r>
              <a:rPr lang="ko-KR" altLang="en-US" sz="2000" b="1" dirty="0">
                <a:solidFill>
                  <a:schemeClr val="accent5">
                    <a:lumMod val="50000"/>
                  </a:schemeClr>
                </a:solidFill>
                <a:latin typeface="+mj-ea"/>
                <a:ea typeface="+mj-ea"/>
              </a:rPr>
              <a:t> 자산집합</a:t>
            </a:r>
            <a:endParaRPr lang="en-US" altLang="ko-KR" sz="2000" b="1" dirty="0">
              <a:solidFill>
                <a:schemeClr val="accent5">
                  <a:lumMod val="50000"/>
                </a:schemeClr>
              </a:solidFill>
              <a:latin typeface="+mj-ea"/>
              <a:ea typeface="+mj-ea"/>
            </a:endParaRPr>
          </a:p>
          <a:p>
            <a:pPr>
              <a:lnSpc>
                <a:spcPct val="150000"/>
              </a:lnSpc>
            </a:pPr>
            <a:r>
              <a:rPr lang="en-US" altLang="ko-KR" sz="1600" dirty="0">
                <a:solidFill>
                  <a:schemeClr val="accent5">
                    <a:lumMod val="50000"/>
                  </a:schemeClr>
                </a:solidFill>
                <a:latin typeface="+mj-ea"/>
                <a:ea typeface="+mj-ea"/>
              </a:rPr>
              <a:t>e.g. </a:t>
            </a:r>
            <a:r>
              <a:rPr lang="ko-KR" altLang="en-US" sz="1600" dirty="0">
                <a:solidFill>
                  <a:schemeClr val="accent5">
                    <a:lumMod val="50000"/>
                  </a:schemeClr>
                </a:solidFill>
                <a:latin typeface="+mj-ea"/>
                <a:ea typeface="+mj-ea"/>
              </a:rPr>
              <a:t>포트폴리오</a:t>
            </a:r>
            <a:r>
              <a:rPr lang="en-US" altLang="ko-KR" sz="1600" dirty="0">
                <a:solidFill>
                  <a:schemeClr val="accent5">
                    <a:lumMod val="50000"/>
                  </a:schemeClr>
                </a:solidFill>
                <a:latin typeface="+mj-ea"/>
                <a:ea typeface="+mj-ea"/>
              </a:rPr>
              <a:t>1: [</a:t>
            </a:r>
            <a:r>
              <a:rPr lang="ko-KR" altLang="en-US" sz="1600" dirty="0">
                <a:solidFill>
                  <a:schemeClr val="accent5">
                    <a:lumMod val="50000"/>
                  </a:schemeClr>
                </a:solidFill>
                <a:latin typeface="+mj-ea"/>
                <a:ea typeface="+mj-ea"/>
              </a:rPr>
              <a:t>삼성전자</a:t>
            </a:r>
            <a:r>
              <a:rPr lang="en-US" altLang="ko-KR" sz="1600" dirty="0">
                <a:solidFill>
                  <a:schemeClr val="accent5">
                    <a:lumMod val="50000"/>
                  </a:schemeClr>
                </a:solidFill>
                <a:latin typeface="+mj-ea"/>
                <a:ea typeface="+mj-ea"/>
              </a:rPr>
              <a:t>: 80%, </a:t>
            </a:r>
            <a:r>
              <a:rPr lang="ko-KR" altLang="en-US" sz="1600" dirty="0">
                <a:solidFill>
                  <a:schemeClr val="accent5">
                    <a:lumMod val="50000"/>
                  </a:schemeClr>
                </a:solidFill>
                <a:latin typeface="+mj-ea"/>
                <a:ea typeface="+mj-ea"/>
              </a:rPr>
              <a:t>국채</a:t>
            </a:r>
            <a:r>
              <a:rPr lang="en-US" altLang="ko-KR" sz="1600" dirty="0">
                <a:solidFill>
                  <a:schemeClr val="accent5">
                    <a:lumMod val="50000"/>
                  </a:schemeClr>
                </a:solidFill>
                <a:latin typeface="+mj-ea"/>
                <a:ea typeface="+mj-ea"/>
              </a:rPr>
              <a:t>: 20%]</a:t>
            </a:r>
          </a:p>
          <a:p>
            <a:pPr>
              <a:lnSpc>
                <a:spcPct val="150000"/>
              </a:lnSpc>
            </a:pPr>
            <a:r>
              <a:rPr lang="en-US" altLang="ko-KR" sz="1600" dirty="0">
                <a:solidFill>
                  <a:schemeClr val="accent5">
                    <a:lumMod val="50000"/>
                  </a:schemeClr>
                </a:solidFill>
                <a:latin typeface="+mj-ea"/>
                <a:ea typeface="+mj-ea"/>
              </a:rPr>
              <a:t>     </a:t>
            </a:r>
            <a:r>
              <a:rPr lang="en-US" altLang="ko-KR" sz="700" dirty="0">
                <a:solidFill>
                  <a:schemeClr val="accent5">
                    <a:lumMod val="50000"/>
                  </a:schemeClr>
                </a:solidFill>
                <a:latin typeface="+mj-ea"/>
                <a:ea typeface="+mj-ea"/>
              </a:rPr>
              <a:t> </a:t>
            </a:r>
            <a:r>
              <a:rPr lang="ko-KR" altLang="en-US" sz="1600" dirty="0">
                <a:solidFill>
                  <a:schemeClr val="accent5">
                    <a:lumMod val="50000"/>
                  </a:schemeClr>
                </a:solidFill>
                <a:latin typeface="+mj-ea"/>
                <a:ea typeface="+mj-ea"/>
              </a:rPr>
              <a:t>포트폴리오</a:t>
            </a:r>
            <a:r>
              <a:rPr lang="en-US" altLang="ko-KR" sz="1600" dirty="0">
                <a:solidFill>
                  <a:schemeClr val="accent5">
                    <a:lumMod val="50000"/>
                  </a:schemeClr>
                </a:solidFill>
                <a:latin typeface="+mj-ea"/>
                <a:ea typeface="+mj-ea"/>
              </a:rPr>
              <a:t>2: [SK</a:t>
            </a:r>
            <a:r>
              <a:rPr lang="ko-KR" altLang="en-US" sz="1600" dirty="0">
                <a:solidFill>
                  <a:schemeClr val="accent5">
                    <a:lumMod val="50000"/>
                  </a:schemeClr>
                </a:solidFill>
                <a:latin typeface="+mj-ea"/>
                <a:ea typeface="+mj-ea"/>
              </a:rPr>
              <a:t>하이닉스</a:t>
            </a:r>
            <a:r>
              <a:rPr lang="en-US" altLang="ko-KR" sz="1600" dirty="0">
                <a:solidFill>
                  <a:schemeClr val="accent5">
                    <a:lumMod val="50000"/>
                  </a:schemeClr>
                </a:solidFill>
                <a:latin typeface="+mj-ea"/>
                <a:ea typeface="+mj-ea"/>
              </a:rPr>
              <a:t>: 70%, NVDA: 30%]</a:t>
            </a:r>
            <a:br>
              <a:rPr lang="en-US" altLang="ko-KR" sz="1600" dirty="0">
                <a:solidFill>
                  <a:schemeClr val="accent5">
                    <a:lumMod val="50000"/>
                  </a:schemeClr>
                </a:solidFill>
                <a:latin typeface="+mj-ea"/>
                <a:ea typeface="+mj-ea"/>
              </a:rPr>
            </a:br>
            <a:r>
              <a:rPr lang="en-US" altLang="ko-KR" sz="1600" dirty="0">
                <a:solidFill>
                  <a:schemeClr val="accent5">
                    <a:lumMod val="50000"/>
                  </a:schemeClr>
                </a:solidFill>
                <a:latin typeface="+mj-ea"/>
                <a:ea typeface="+mj-ea"/>
              </a:rPr>
              <a:t>     </a:t>
            </a:r>
            <a:r>
              <a:rPr lang="en-US" altLang="ko-KR" sz="900" dirty="0">
                <a:solidFill>
                  <a:schemeClr val="accent5">
                    <a:lumMod val="50000"/>
                  </a:schemeClr>
                </a:solidFill>
                <a:latin typeface="+mj-ea"/>
                <a:ea typeface="+mj-ea"/>
              </a:rPr>
              <a:t> </a:t>
            </a:r>
            <a:r>
              <a:rPr lang="ko-KR" altLang="en-US" sz="1600" dirty="0">
                <a:solidFill>
                  <a:schemeClr val="accent5">
                    <a:lumMod val="50000"/>
                  </a:schemeClr>
                </a:solidFill>
                <a:latin typeface="+mj-ea"/>
                <a:ea typeface="+mj-ea"/>
              </a:rPr>
              <a:t>포트폴리오</a:t>
            </a:r>
            <a:r>
              <a:rPr lang="en-US" altLang="ko-KR" sz="1600" dirty="0">
                <a:solidFill>
                  <a:schemeClr val="accent5">
                    <a:lumMod val="50000"/>
                  </a:schemeClr>
                </a:solidFill>
                <a:latin typeface="+mj-ea"/>
                <a:ea typeface="+mj-ea"/>
              </a:rPr>
              <a:t>3: [POSCO: 20%, GLD: 80%]</a:t>
            </a:r>
          </a:p>
          <a:p>
            <a:pPr>
              <a:lnSpc>
                <a:spcPct val="150000"/>
              </a:lnSpc>
            </a:pPr>
            <a:r>
              <a:rPr lang="en-US" altLang="ko-KR" sz="900" dirty="0">
                <a:solidFill>
                  <a:schemeClr val="accent5">
                    <a:lumMod val="50000"/>
                  </a:schemeClr>
                </a:solidFill>
                <a:latin typeface="+mj-ea"/>
                <a:ea typeface="+mj-ea"/>
              </a:rPr>
              <a:t>          </a:t>
            </a:r>
            <a:r>
              <a:rPr lang="ko-KR" altLang="en-US" sz="1600" dirty="0">
                <a:solidFill>
                  <a:schemeClr val="accent5">
                    <a:lumMod val="50000"/>
                  </a:schemeClr>
                </a:solidFill>
                <a:latin typeface="+mj-ea"/>
                <a:ea typeface="+mj-ea"/>
              </a:rPr>
              <a:t>포트폴리오</a:t>
            </a:r>
            <a:r>
              <a:rPr lang="en-US" altLang="ko-KR" sz="1600" dirty="0">
                <a:solidFill>
                  <a:schemeClr val="accent5">
                    <a:lumMod val="50000"/>
                  </a:schemeClr>
                </a:solidFill>
                <a:latin typeface="+mj-ea"/>
                <a:ea typeface="+mj-ea"/>
              </a:rPr>
              <a:t>4: [</a:t>
            </a:r>
            <a:r>
              <a:rPr lang="ko-KR" altLang="en-US" sz="1600" dirty="0">
                <a:solidFill>
                  <a:schemeClr val="accent5">
                    <a:lumMod val="50000"/>
                  </a:schemeClr>
                </a:solidFill>
                <a:latin typeface="+mj-ea"/>
                <a:ea typeface="+mj-ea"/>
              </a:rPr>
              <a:t>현대차</a:t>
            </a:r>
            <a:r>
              <a:rPr lang="en-US" altLang="ko-KR" sz="1600" dirty="0">
                <a:solidFill>
                  <a:schemeClr val="accent5">
                    <a:lumMod val="50000"/>
                  </a:schemeClr>
                </a:solidFill>
                <a:latin typeface="+mj-ea"/>
                <a:ea typeface="+mj-ea"/>
              </a:rPr>
              <a:t>: 50%, SPDR: 50%]</a:t>
            </a:r>
            <a:endParaRPr lang="ko-KR" altLang="en-US" sz="1600" dirty="0">
              <a:solidFill>
                <a:schemeClr val="accent5">
                  <a:lumMod val="50000"/>
                </a:schemeClr>
              </a:solidFill>
              <a:latin typeface="+mj-ea"/>
              <a:ea typeface="+mj-ea"/>
            </a:endParaRPr>
          </a:p>
        </p:txBody>
      </p:sp>
    </p:spTree>
    <p:extLst>
      <p:ext uri="{BB962C8B-B14F-4D97-AF65-F5344CB8AC3E}">
        <p14:creationId xmlns:p14="http://schemas.microsoft.com/office/powerpoint/2010/main" val="252861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normAutofit/>
          </a:bodyPr>
          <a:lstStyle/>
          <a:p>
            <a:pPr>
              <a:lnSpc>
                <a:spcPct val="150000"/>
              </a:lnSpc>
            </a:pPr>
            <a:r>
              <a:rPr lang="en-US" altLang="ko-KR" b="1" dirty="0">
                <a:latin typeface="+mn-ea"/>
              </a:rPr>
              <a:t>1.2</a:t>
            </a:r>
            <a:r>
              <a:rPr lang="ko-KR" altLang="en-US" b="1" dirty="0">
                <a:latin typeface="+mn-ea"/>
              </a:rPr>
              <a:t> 지수 추종 알고리즘의 종류</a:t>
            </a:r>
            <a:endParaRPr lang="en-US" altLang="ko-KR" sz="4400" b="1" dirty="0">
              <a:latin typeface="+mn-ea"/>
            </a:endParaRPr>
          </a:p>
        </p:txBody>
      </p:sp>
      <p:sp>
        <p:nvSpPr>
          <p:cNvPr id="45" name="직사각형 44">
            <a:extLst>
              <a:ext uri="{FF2B5EF4-FFF2-40B4-BE49-F238E27FC236}">
                <a16:creationId xmlns:a16="http://schemas.microsoft.com/office/drawing/2014/main" id="{2B3150FD-D7E6-4E52-8D0F-D288CB5FB7B3}"/>
              </a:ext>
            </a:extLst>
          </p:cNvPr>
          <p:cNvSpPr/>
          <p:nvPr/>
        </p:nvSpPr>
        <p:spPr>
          <a:xfrm>
            <a:off x="639709" y="2532805"/>
            <a:ext cx="5216505" cy="2586862"/>
          </a:xfrm>
          <a:prstGeom prst="rect">
            <a:avLst/>
          </a:prstGeom>
        </p:spPr>
        <p:txBody>
          <a:bodyPr wrap="square">
            <a:spAutoFit/>
          </a:bodyPr>
          <a:lstStyle/>
          <a:p>
            <a:pPr lvl="1">
              <a:lnSpc>
                <a:spcPct val="150000"/>
              </a:lnSpc>
            </a:pPr>
            <a:r>
              <a:rPr lang="ko-KR" altLang="en-US" sz="2000" b="1" dirty="0">
                <a:latin typeface="+mn-ea"/>
                <a:cs typeface="KoPubWorld돋움체 Medium" panose="00000600000000000000" pitchFamily="2" charset="-127"/>
              </a:rPr>
              <a:t>완전 복제 방식</a:t>
            </a:r>
            <a:r>
              <a:rPr lang="en-US" altLang="ko-KR" sz="2000" b="1" dirty="0">
                <a:latin typeface="+mn-ea"/>
                <a:cs typeface="KoPubWorld돋움체 Medium" panose="00000600000000000000" pitchFamily="2" charset="-127"/>
              </a:rPr>
              <a:t>(Full replication)</a:t>
            </a:r>
            <a:br>
              <a:rPr lang="en-US" altLang="ko-KR" sz="2000" b="1" dirty="0">
                <a:latin typeface="+mn-ea"/>
                <a:cs typeface="KoPubWorld돋움체 Medium" panose="00000600000000000000" pitchFamily="2" charset="-127"/>
              </a:rPr>
            </a:br>
            <a:r>
              <a:rPr lang="ko-KR" altLang="en-US" sz="1500" dirty="0">
                <a:latin typeface="+mn-ea"/>
                <a:cs typeface="KoPubWorld돋움체 Medium" panose="00000600000000000000" pitchFamily="2" charset="-127"/>
              </a:rPr>
              <a:t>지수의 편입종목을 </a:t>
            </a:r>
            <a:r>
              <a:rPr lang="ko-KR" altLang="en-US" sz="1500" b="1" dirty="0">
                <a:latin typeface="+mn-ea"/>
                <a:cs typeface="KoPubWorld돋움체 Medium" panose="00000600000000000000" pitchFamily="2" charset="-127"/>
              </a:rPr>
              <a:t>모두 사용</a:t>
            </a:r>
            <a:endParaRPr lang="en-US" altLang="ko-KR" sz="1500" b="1" dirty="0">
              <a:latin typeface="+mn-ea"/>
              <a:cs typeface="KoPubWorld돋움체 Medium" panose="00000600000000000000" pitchFamily="2" charset="-127"/>
            </a:endParaRPr>
          </a:p>
          <a:p>
            <a:pPr lvl="1">
              <a:lnSpc>
                <a:spcPct val="150000"/>
              </a:lnSpc>
            </a:pPr>
            <a:br>
              <a:rPr lang="en-US" altLang="ko-KR" sz="1500" b="1" dirty="0">
                <a:latin typeface="+mn-ea"/>
                <a:cs typeface="KoPubWorld돋움체 Medium" panose="00000600000000000000" pitchFamily="2" charset="-127"/>
              </a:rPr>
            </a:br>
            <a:r>
              <a:rPr lang="en-US" altLang="ko-KR" sz="1500" b="1" dirty="0">
                <a:solidFill>
                  <a:srgbClr val="0070C0"/>
                </a:solidFill>
                <a:latin typeface="+mn-ea"/>
                <a:cs typeface="KoPubWorld돋움체 Medium" panose="00000600000000000000" pitchFamily="2" charset="-127"/>
              </a:rPr>
              <a:t>+ </a:t>
            </a:r>
            <a:r>
              <a:rPr lang="ko-KR" altLang="en-US" sz="1500" b="1" dirty="0">
                <a:solidFill>
                  <a:srgbClr val="0070C0"/>
                </a:solidFill>
                <a:latin typeface="+mn-ea"/>
                <a:cs typeface="KoPubWorld돋움체 Medium" panose="00000600000000000000" pitchFamily="2" charset="-127"/>
              </a:rPr>
              <a:t>포트폴리오 구성이 간단하며 기술이 필요하지 않음</a:t>
            </a:r>
            <a:br>
              <a:rPr lang="en-US" altLang="ko-KR" sz="1500" dirty="0">
                <a:solidFill>
                  <a:srgbClr val="0070C0"/>
                </a:solidFill>
                <a:latin typeface="+mn-ea"/>
                <a:cs typeface="KoPubWorld돋움체 Medium" panose="00000600000000000000" pitchFamily="2" charset="-127"/>
              </a:rPr>
            </a:br>
            <a:r>
              <a:rPr lang="en-US" altLang="ko-KR" sz="1500" b="1" dirty="0">
                <a:solidFill>
                  <a:srgbClr val="FF5050"/>
                </a:solidFill>
                <a:latin typeface="+mn-ea"/>
                <a:cs typeface="KoPubWorld돋움체 Medium" panose="00000600000000000000" pitchFamily="2" charset="-127"/>
              </a:rPr>
              <a:t>- </a:t>
            </a:r>
            <a:r>
              <a:rPr lang="ko-KR" altLang="en-US" sz="1500" b="1" dirty="0">
                <a:solidFill>
                  <a:srgbClr val="FF5050"/>
                </a:solidFill>
                <a:latin typeface="+mn-ea"/>
                <a:cs typeface="KoPubWorld돋움체 Medium" panose="00000600000000000000" pitchFamily="2" charset="-127"/>
              </a:rPr>
              <a:t>유동성이 적은 종목들은 다루기 어려움</a:t>
            </a:r>
            <a:br>
              <a:rPr lang="en-US" altLang="ko-KR" sz="1500" b="1" dirty="0">
                <a:solidFill>
                  <a:srgbClr val="FF5050"/>
                </a:solidFill>
                <a:latin typeface="+mn-ea"/>
                <a:cs typeface="KoPubWorld돋움체 Medium" panose="00000600000000000000" pitchFamily="2" charset="-127"/>
              </a:rPr>
            </a:br>
            <a:r>
              <a:rPr lang="en-US" altLang="ko-KR" sz="1500" b="1" dirty="0">
                <a:solidFill>
                  <a:srgbClr val="FF5050"/>
                </a:solidFill>
                <a:latin typeface="+mn-ea"/>
                <a:cs typeface="KoPubWorld돋움체 Medium" panose="00000600000000000000" pitchFamily="2" charset="-127"/>
              </a:rPr>
              <a:t>- </a:t>
            </a:r>
            <a:r>
              <a:rPr lang="ko-KR" altLang="en-US" sz="1500" b="1" dirty="0" err="1">
                <a:solidFill>
                  <a:srgbClr val="FF5050"/>
                </a:solidFill>
                <a:latin typeface="+mn-ea"/>
                <a:cs typeface="KoPubWorld돋움체 Medium" panose="00000600000000000000" pitchFamily="2" charset="-127"/>
              </a:rPr>
              <a:t>리밸런싱</a:t>
            </a:r>
            <a:r>
              <a:rPr lang="ko-KR" altLang="en-US" sz="1500" b="1" dirty="0">
                <a:solidFill>
                  <a:srgbClr val="FF5050"/>
                </a:solidFill>
                <a:latin typeface="+mn-ea"/>
                <a:cs typeface="KoPubWorld돋움체 Medium" panose="00000600000000000000" pitchFamily="2" charset="-127"/>
              </a:rPr>
              <a:t> 시 거래비용을 무시할 수 없음</a:t>
            </a:r>
            <a:br>
              <a:rPr lang="en-US" altLang="ko-KR" sz="1500" b="1" dirty="0">
                <a:solidFill>
                  <a:srgbClr val="FF5050"/>
                </a:solidFill>
                <a:latin typeface="+mn-ea"/>
                <a:cs typeface="KoPubWorld돋움체 Medium" panose="00000600000000000000" pitchFamily="2" charset="-127"/>
              </a:rPr>
            </a:br>
            <a:r>
              <a:rPr lang="en-US" altLang="ko-KR" sz="1500" b="1" dirty="0">
                <a:solidFill>
                  <a:srgbClr val="FF5050"/>
                </a:solidFill>
                <a:latin typeface="+mn-ea"/>
                <a:cs typeface="KoPubWorld돋움체 Medium" panose="00000600000000000000" pitchFamily="2" charset="-127"/>
              </a:rPr>
              <a:t>- </a:t>
            </a:r>
            <a:r>
              <a:rPr lang="ko-KR" altLang="en-US" sz="1500" b="1" dirty="0">
                <a:solidFill>
                  <a:srgbClr val="FF5050"/>
                </a:solidFill>
                <a:latin typeface="+mn-ea"/>
                <a:cs typeface="KoPubWorld돋움체 Medium" panose="00000600000000000000" pitchFamily="2" charset="-127"/>
              </a:rPr>
              <a:t>매매호가 차이에 의한 </a:t>
            </a:r>
            <a:r>
              <a:rPr lang="ko-KR" altLang="en-US" sz="1500" b="1" dirty="0" err="1">
                <a:solidFill>
                  <a:srgbClr val="FF5050"/>
                </a:solidFill>
                <a:latin typeface="+mn-ea"/>
                <a:cs typeface="KoPubWorld돋움체 Medium" panose="00000600000000000000" pitchFamily="2" charset="-127"/>
              </a:rPr>
              <a:t>슬리피지의</a:t>
            </a:r>
            <a:r>
              <a:rPr lang="ko-KR" altLang="en-US" sz="1500" b="1" dirty="0">
                <a:solidFill>
                  <a:srgbClr val="FF5050"/>
                </a:solidFill>
                <a:latin typeface="+mn-ea"/>
                <a:cs typeface="KoPubWorld돋움체 Medium" panose="00000600000000000000" pitchFamily="2" charset="-127"/>
              </a:rPr>
              <a:t> 영향이 큼</a:t>
            </a:r>
            <a:endParaRPr lang="en-US" altLang="ko-KR" sz="1500" b="1" dirty="0">
              <a:solidFill>
                <a:srgbClr val="FF5050"/>
              </a:solidFill>
              <a:latin typeface="+mn-ea"/>
              <a:cs typeface="KoPubWorld돋움체 Medium" panose="00000600000000000000" pitchFamily="2" charset="-127"/>
            </a:endParaRPr>
          </a:p>
        </p:txBody>
      </p:sp>
      <p:sp>
        <p:nvSpPr>
          <p:cNvPr id="51" name="직사각형 50">
            <a:extLst>
              <a:ext uri="{FF2B5EF4-FFF2-40B4-BE49-F238E27FC236}">
                <a16:creationId xmlns:a16="http://schemas.microsoft.com/office/drawing/2014/main" id="{27389628-BC00-4322-874F-00E605D31740}"/>
              </a:ext>
            </a:extLst>
          </p:cNvPr>
          <p:cNvSpPr/>
          <p:nvPr/>
        </p:nvSpPr>
        <p:spPr>
          <a:xfrm>
            <a:off x="5599814" y="2526544"/>
            <a:ext cx="6592186" cy="2586862"/>
          </a:xfrm>
          <a:prstGeom prst="rect">
            <a:avLst/>
          </a:prstGeom>
        </p:spPr>
        <p:txBody>
          <a:bodyPr wrap="square">
            <a:spAutoFit/>
          </a:bodyPr>
          <a:lstStyle/>
          <a:p>
            <a:pPr lvl="1">
              <a:lnSpc>
                <a:spcPct val="150000"/>
              </a:lnSpc>
            </a:pPr>
            <a:r>
              <a:rPr lang="ko-KR" altLang="en-US" sz="2000" b="1" dirty="0">
                <a:latin typeface="+mn-ea"/>
                <a:cs typeface="KoPubWorld돋움체 Medium" panose="00000600000000000000" pitchFamily="2" charset="-127"/>
              </a:rPr>
              <a:t>부분 복제 방식</a:t>
            </a:r>
            <a:r>
              <a:rPr lang="en-US" altLang="ko-KR" sz="2000" b="1" dirty="0">
                <a:latin typeface="+mn-ea"/>
                <a:cs typeface="KoPubWorld돋움체 Medium" panose="00000600000000000000" pitchFamily="2" charset="-127"/>
              </a:rPr>
              <a:t>(Sparse replication)</a:t>
            </a:r>
            <a:br>
              <a:rPr lang="en-US" altLang="ko-KR" sz="2000" b="1" dirty="0">
                <a:latin typeface="+mn-ea"/>
                <a:cs typeface="KoPubWorld돋움체 Medium" panose="00000600000000000000" pitchFamily="2" charset="-127"/>
              </a:rPr>
            </a:br>
            <a:r>
              <a:rPr lang="ko-KR" altLang="en-US" sz="1500" dirty="0">
                <a:latin typeface="+mn-ea"/>
                <a:cs typeface="KoPubWorld돋움체 Medium" panose="00000600000000000000" pitchFamily="2" charset="-127"/>
              </a:rPr>
              <a:t>지수의 편입종목 중 </a:t>
            </a:r>
            <a:r>
              <a:rPr lang="ko-KR" altLang="en-US" sz="1500" b="1" dirty="0">
                <a:latin typeface="+mn-ea"/>
                <a:cs typeface="KoPubWorld돋움체 Medium" panose="00000600000000000000" pitchFamily="2" charset="-127"/>
              </a:rPr>
              <a:t>일부 사용</a:t>
            </a:r>
            <a:endParaRPr lang="en-US" altLang="ko-KR" sz="1500" b="1" dirty="0">
              <a:latin typeface="+mn-ea"/>
              <a:cs typeface="KoPubWorld돋움체 Medium" panose="00000600000000000000" pitchFamily="2" charset="-127"/>
            </a:endParaRPr>
          </a:p>
          <a:p>
            <a:pPr lvl="1">
              <a:lnSpc>
                <a:spcPct val="150000"/>
              </a:lnSpc>
            </a:pPr>
            <a:br>
              <a:rPr lang="en-US" altLang="ko-KR" sz="1500" b="1" dirty="0">
                <a:latin typeface="+mn-ea"/>
                <a:cs typeface="KoPubWorld돋움체 Medium" panose="00000600000000000000" pitchFamily="2" charset="-127"/>
              </a:rPr>
            </a:br>
            <a:r>
              <a:rPr lang="en-US" altLang="ko-KR" sz="1500" b="1" dirty="0">
                <a:solidFill>
                  <a:srgbClr val="0070C0"/>
                </a:solidFill>
                <a:latin typeface="+mn-ea"/>
                <a:cs typeface="KoPubWorld돋움체 Medium" panose="00000600000000000000" pitchFamily="2" charset="-127"/>
              </a:rPr>
              <a:t>+ </a:t>
            </a:r>
            <a:r>
              <a:rPr lang="ko-KR" altLang="en-US" sz="1500" b="1" dirty="0">
                <a:solidFill>
                  <a:srgbClr val="0070C0"/>
                </a:solidFill>
                <a:latin typeface="+mn-ea"/>
                <a:cs typeface="KoPubWorld돋움체 Medium" panose="00000600000000000000" pitchFamily="2" charset="-127"/>
              </a:rPr>
              <a:t>상대적으로 적은 투자금으로도 지수 추종이 가능</a:t>
            </a:r>
            <a:br>
              <a:rPr lang="en-US" altLang="ko-KR" sz="1500" b="1" dirty="0">
                <a:solidFill>
                  <a:srgbClr val="0070C0"/>
                </a:solidFill>
                <a:latin typeface="+mn-ea"/>
                <a:cs typeface="KoPubWorld돋움체 Medium" panose="00000600000000000000" pitchFamily="2" charset="-127"/>
              </a:rPr>
            </a:br>
            <a:r>
              <a:rPr lang="en-US" altLang="ko-KR" sz="1500" b="1" dirty="0">
                <a:solidFill>
                  <a:srgbClr val="0070C0"/>
                </a:solidFill>
                <a:latin typeface="+mn-ea"/>
                <a:cs typeface="KoPubWorld돋움체 Medium" panose="00000600000000000000" pitchFamily="2" charset="-127"/>
              </a:rPr>
              <a:t>+</a:t>
            </a:r>
            <a:r>
              <a:rPr lang="ko-KR" altLang="en-US" sz="1500" b="1" dirty="0">
                <a:solidFill>
                  <a:srgbClr val="0070C0"/>
                </a:solidFill>
                <a:latin typeface="+mn-ea"/>
                <a:cs typeface="KoPubWorld돋움체 Medium" panose="00000600000000000000" pitchFamily="2" charset="-127"/>
              </a:rPr>
              <a:t> 종목 선택에 따라 유동성 문제에서 비교적 자유로움</a:t>
            </a:r>
            <a:br>
              <a:rPr lang="en-US" altLang="ko-KR" sz="1500" b="1" dirty="0">
                <a:solidFill>
                  <a:srgbClr val="0070C0"/>
                </a:solidFill>
                <a:latin typeface="+mn-ea"/>
                <a:cs typeface="KoPubWorld돋움체 Medium" panose="00000600000000000000" pitchFamily="2" charset="-127"/>
              </a:rPr>
            </a:br>
            <a:r>
              <a:rPr lang="en-US" altLang="ko-KR" sz="1500" b="1" dirty="0">
                <a:solidFill>
                  <a:srgbClr val="0070C0"/>
                </a:solidFill>
                <a:latin typeface="+mn-ea"/>
                <a:cs typeface="KoPubWorld돋움체 Medium" panose="00000600000000000000" pitchFamily="2" charset="-127"/>
              </a:rPr>
              <a:t>+ </a:t>
            </a:r>
            <a:r>
              <a:rPr lang="ko-KR" altLang="en-US" sz="1500" b="1" dirty="0" err="1">
                <a:solidFill>
                  <a:srgbClr val="0070C0"/>
                </a:solidFill>
                <a:latin typeface="+mn-ea"/>
                <a:cs typeface="KoPubWorld돋움체 Medium" panose="00000600000000000000" pitchFamily="2" charset="-127"/>
              </a:rPr>
              <a:t>슬리피지</a:t>
            </a:r>
            <a:r>
              <a:rPr lang="ko-KR" altLang="en-US" sz="1500" b="1" dirty="0">
                <a:solidFill>
                  <a:srgbClr val="0070C0"/>
                </a:solidFill>
                <a:latin typeface="+mn-ea"/>
                <a:cs typeface="KoPubWorld돋움체 Medium" panose="00000600000000000000" pitchFamily="2" charset="-127"/>
              </a:rPr>
              <a:t> 등 실제 투자 상황에서 발생할 수 있는 제약들이 완화됨</a:t>
            </a:r>
            <a:br>
              <a:rPr lang="en-US" altLang="ko-KR" sz="1500" dirty="0">
                <a:latin typeface="+mn-ea"/>
                <a:cs typeface="KoPubWorld돋움체 Medium" panose="00000600000000000000" pitchFamily="2" charset="-127"/>
              </a:rPr>
            </a:br>
            <a:r>
              <a:rPr lang="en-US" altLang="ko-KR" sz="1500" b="1" dirty="0">
                <a:solidFill>
                  <a:srgbClr val="FF5050"/>
                </a:solidFill>
                <a:latin typeface="+mn-ea"/>
                <a:cs typeface="KoPubWorld돋움체 Medium" panose="00000600000000000000" pitchFamily="2" charset="-127"/>
              </a:rPr>
              <a:t>- </a:t>
            </a:r>
            <a:r>
              <a:rPr lang="ko-KR" altLang="en-US" sz="1500" b="1" dirty="0">
                <a:solidFill>
                  <a:srgbClr val="FF5050"/>
                </a:solidFill>
                <a:latin typeface="+mn-ea"/>
                <a:cs typeface="KoPubWorld돋움체 Medium" panose="00000600000000000000" pitchFamily="2" charset="-127"/>
              </a:rPr>
              <a:t>포트폴리오 구성이 쉽지 않고 많은 기술이 필요함</a:t>
            </a:r>
            <a:endParaRPr lang="en-US" altLang="ko-KR" sz="1500" b="1" dirty="0">
              <a:solidFill>
                <a:srgbClr val="FF5050"/>
              </a:solidFill>
              <a:latin typeface="+mn-ea"/>
              <a:cs typeface="KoPubWorld돋움체 Medium" panose="00000600000000000000" pitchFamily="2" charset="-127"/>
            </a:endParaRPr>
          </a:p>
        </p:txBody>
      </p:sp>
      <p:sp>
        <p:nvSpPr>
          <p:cNvPr id="7" name="직사각형 6">
            <a:extLst>
              <a:ext uri="{FF2B5EF4-FFF2-40B4-BE49-F238E27FC236}">
                <a16:creationId xmlns:a16="http://schemas.microsoft.com/office/drawing/2014/main" id="{9D85DB44-DDD6-4CDF-82E4-4079B8D45CD2}"/>
              </a:ext>
            </a:extLst>
          </p:cNvPr>
          <p:cNvSpPr/>
          <p:nvPr/>
        </p:nvSpPr>
        <p:spPr>
          <a:xfrm>
            <a:off x="6074734" y="2526544"/>
            <a:ext cx="5897526" cy="2586862"/>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15B3F9A0-7D67-48A6-9AAC-75B0852DFA91}"/>
              </a:ext>
            </a:extLst>
          </p:cNvPr>
          <p:cNvSpPr txBox="1"/>
          <p:nvPr/>
        </p:nvSpPr>
        <p:spPr>
          <a:xfrm>
            <a:off x="5639246" y="5274944"/>
            <a:ext cx="6513322" cy="369332"/>
          </a:xfrm>
          <a:prstGeom prst="rect">
            <a:avLst/>
          </a:prstGeom>
          <a:noFill/>
        </p:spPr>
        <p:txBody>
          <a:bodyPr wrap="none" rtlCol="0">
            <a:spAutoFit/>
          </a:bodyPr>
          <a:lstStyle/>
          <a:p>
            <a:pPr algn="ctr"/>
            <a:r>
              <a:rPr lang="ko-KR" altLang="en-US" b="1" dirty="0">
                <a:solidFill>
                  <a:schemeClr val="accent5">
                    <a:lumMod val="75000"/>
                  </a:schemeClr>
                </a:solidFill>
                <a:latin typeface="+mj-ea"/>
                <a:ea typeface="+mj-ea"/>
              </a:rPr>
              <a:t>포트폴리오와 지수의 차이를 나타내는 </a:t>
            </a:r>
            <a:r>
              <a:rPr lang="ko-KR" altLang="en-US" b="1" dirty="0">
                <a:solidFill>
                  <a:srgbClr val="FF0000"/>
                </a:solidFill>
                <a:latin typeface="+mj-ea"/>
                <a:ea typeface="+mj-ea"/>
              </a:rPr>
              <a:t>추종 </a:t>
            </a:r>
            <a:r>
              <a:rPr lang="ko-KR" altLang="en-US" b="1">
                <a:solidFill>
                  <a:srgbClr val="FF0000"/>
                </a:solidFill>
                <a:latin typeface="+mj-ea"/>
                <a:ea typeface="+mj-ea"/>
              </a:rPr>
              <a:t>오차</a:t>
            </a:r>
            <a:r>
              <a:rPr lang="ko-KR" altLang="en-US" b="1">
                <a:solidFill>
                  <a:schemeClr val="accent5">
                    <a:lumMod val="75000"/>
                  </a:schemeClr>
                </a:solidFill>
                <a:latin typeface="+mj-ea"/>
                <a:ea typeface="+mj-ea"/>
              </a:rPr>
              <a:t>를 도입</a:t>
            </a:r>
            <a:r>
              <a:rPr lang="en-US" altLang="ko-KR" b="1">
                <a:solidFill>
                  <a:schemeClr val="accent5">
                    <a:lumMod val="75000"/>
                  </a:schemeClr>
                </a:solidFill>
                <a:latin typeface="+mj-ea"/>
                <a:ea typeface="+mj-ea"/>
              </a:rPr>
              <a:t>[4-6]</a:t>
            </a:r>
            <a:endParaRPr lang="en-US" altLang="ko-KR" b="1" dirty="0">
              <a:solidFill>
                <a:schemeClr val="accent5">
                  <a:lumMod val="75000"/>
                </a:schemeClr>
              </a:solidFill>
              <a:latin typeface="+mj-ea"/>
              <a:ea typeface="+mj-ea"/>
            </a:endParaRPr>
          </a:p>
        </p:txBody>
      </p:sp>
      <p:sp>
        <p:nvSpPr>
          <p:cNvPr id="9" name="TextBox 8">
            <a:extLst>
              <a:ext uri="{FF2B5EF4-FFF2-40B4-BE49-F238E27FC236}">
                <a16:creationId xmlns:a16="http://schemas.microsoft.com/office/drawing/2014/main" id="{7422C6B4-FCA3-4246-899E-45331699A987}"/>
              </a:ext>
            </a:extLst>
          </p:cNvPr>
          <p:cNvSpPr txBox="1"/>
          <p:nvPr/>
        </p:nvSpPr>
        <p:spPr>
          <a:xfrm>
            <a:off x="5877658" y="5644276"/>
            <a:ext cx="6094602" cy="369332"/>
          </a:xfrm>
          <a:prstGeom prst="rect">
            <a:avLst/>
          </a:prstGeom>
          <a:noFill/>
        </p:spPr>
        <p:txBody>
          <a:bodyPr wrap="square">
            <a:spAutoFit/>
          </a:bodyPr>
          <a:lstStyle/>
          <a:p>
            <a:pPr algn="ctr"/>
            <a:r>
              <a:rPr lang="ko-KR" altLang="en-US" b="1" dirty="0">
                <a:solidFill>
                  <a:srgbClr val="FF0000"/>
                </a:solidFill>
              </a:rPr>
              <a:t>지수 상향</a:t>
            </a:r>
            <a:r>
              <a:rPr lang="ko-KR" altLang="en-US" b="1" dirty="0">
                <a:solidFill>
                  <a:schemeClr val="bg2">
                    <a:lumMod val="50000"/>
                  </a:schemeClr>
                </a:solidFill>
              </a:rPr>
              <a:t>을 위한 목적함수로 </a:t>
            </a:r>
            <a:r>
              <a:rPr lang="ko-KR" altLang="en-US" b="1">
                <a:solidFill>
                  <a:schemeClr val="bg2">
                    <a:lumMod val="50000"/>
                  </a:schemeClr>
                </a:solidFill>
              </a:rPr>
              <a:t>포트폴리오를 선택</a:t>
            </a:r>
            <a:endParaRPr lang="en-US" altLang="ko-KR" b="1" dirty="0">
              <a:solidFill>
                <a:schemeClr val="bg2">
                  <a:lumMod val="50000"/>
                </a:schemeClr>
              </a:solidFill>
            </a:endParaRPr>
          </a:p>
        </p:txBody>
      </p:sp>
      <p:sp>
        <p:nvSpPr>
          <p:cNvPr id="4" name="직사각형 3">
            <a:extLst>
              <a:ext uri="{FF2B5EF4-FFF2-40B4-BE49-F238E27FC236}">
                <a16:creationId xmlns:a16="http://schemas.microsoft.com/office/drawing/2014/main" id="{CE63B7BE-DCAB-4094-A31F-C6F3C538F958}"/>
              </a:ext>
            </a:extLst>
          </p:cNvPr>
          <p:cNvSpPr/>
          <p:nvPr/>
        </p:nvSpPr>
        <p:spPr>
          <a:xfrm>
            <a:off x="5697350" y="5274944"/>
            <a:ext cx="6455218" cy="36933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16483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lang="en-US" altLang="ko-KR" b="1" dirty="0">
                <a:latin typeface="+mj-ea"/>
                <a:ea typeface="+mj-ea"/>
              </a:rPr>
              <a:t>1.3 </a:t>
            </a:r>
            <a:r>
              <a:rPr lang="ko-KR" altLang="en-US" b="1" dirty="0">
                <a:latin typeface="+mj-ea"/>
                <a:ea typeface="+mj-ea"/>
              </a:rPr>
              <a:t>지수 상향 추종 포트폴리오의 예</a:t>
            </a:r>
            <a:endParaRPr lang="ko-KR" altLang="en-US" b="1" dirty="0">
              <a:latin typeface="+mj-ea"/>
            </a:endParaRPr>
          </a:p>
        </p:txBody>
      </p:sp>
      <p:cxnSp>
        <p:nvCxnSpPr>
          <p:cNvPr id="51" name="직선 화살표 연결선 50">
            <a:extLst>
              <a:ext uri="{FF2B5EF4-FFF2-40B4-BE49-F238E27FC236}">
                <a16:creationId xmlns:a16="http://schemas.microsoft.com/office/drawing/2014/main" id="{F01B6D0C-E4E1-4F6B-9331-F2C783C1CF73}"/>
              </a:ext>
            </a:extLst>
          </p:cNvPr>
          <p:cNvCxnSpPr>
            <a:cxnSpLocks/>
          </p:cNvCxnSpPr>
          <p:nvPr/>
        </p:nvCxnSpPr>
        <p:spPr>
          <a:xfrm>
            <a:off x="1965932" y="5443883"/>
            <a:ext cx="901640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4" name="직선 화살표 연결선 53">
            <a:extLst>
              <a:ext uri="{FF2B5EF4-FFF2-40B4-BE49-F238E27FC236}">
                <a16:creationId xmlns:a16="http://schemas.microsoft.com/office/drawing/2014/main" id="{F23F11DB-6A23-4424-8DAE-2796C1CFB73D}"/>
              </a:ext>
            </a:extLst>
          </p:cNvPr>
          <p:cNvCxnSpPr>
            <a:cxnSpLocks/>
          </p:cNvCxnSpPr>
          <p:nvPr/>
        </p:nvCxnSpPr>
        <p:spPr>
          <a:xfrm flipV="1">
            <a:off x="2412499" y="2276760"/>
            <a:ext cx="0" cy="34754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A02BEA9A-6B75-4847-8016-319F12F83996}"/>
              </a:ext>
            </a:extLst>
          </p:cNvPr>
          <p:cNvSpPr txBox="1"/>
          <p:nvPr/>
        </p:nvSpPr>
        <p:spPr>
          <a:xfrm>
            <a:off x="10336010" y="5496794"/>
            <a:ext cx="646331" cy="369332"/>
          </a:xfrm>
          <a:prstGeom prst="rect">
            <a:avLst/>
          </a:prstGeom>
          <a:noFill/>
        </p:spPr>
        <p:txBody>
          <a:bodyPr wrap="none" rtlCol="0">
            <a:spAutoFit/>
          </a:bodyPr>
          <a:lstStyle/>
          <a:p>
            <a:r>
              <a:rPr lang="ko-KR" altLang="en-US"/>
              <a:t>시간</a:t>
            </a:r>
          </a:p>
        </p:txBody>
      </p:sp>
      <p:sp>
        <p:nvSpPr>
          <p:cNvPr id="56" name="TextBox 55">
            <a:extLst>
              <a:ext uri="{FF2B5EF4-FFF2-40B4-BE49-F238E27FC236}">
                <a16:creationId xmlns:a16="http://schemas.microsoft.com/office/drawing/2014/main" id="{A0517A0A-7411-4DE3-9463-248D772E9DA0}"/>
              </a:ext>
            </a:extLst>
          </p:cNvPr>
          <p:cNvSpPr txBox="1"/>
          <p:nvPr/>
        </p:nvSpPr>
        <p:spPr>
          <a:xfrm>
            <a:off x="1394271" y="2310943"/>
            <a:ext cx="1018227" cy="646331"/>
          </a:xfrm>
          <a:prstGeom prst="rect">
            <a:avLst/>
          </a:prstGeom>
          <a:noFill/>
        </p:spPr>
        <p:txBody>
          <a:bodyPr wrap="none" rtlCol="0">
            <a:spAutoFit/>
          </a:bodyPr>
          <a:lstStyle/>
          <a:p>
            <a:pPr algn="ctr"/>
            <a:r>
              <a:rPr lang="ko-KR" altLang="en-US"/>
              <a:t>가치</a:t>
            </a:r>
          </a:p>
          <a:p>
            <a:r>
              <a:rPr lang="en-US" altLang="ko-KR"/>
              <a:t>(</a:t>
            </a:r>
            <a:r>
              <a:rPr lang="ko-KR" altLang="en-US"/>
              <a:t>지수값</a:t>
            </a:r>
            <a:r>
              <a:rPr lang="en-US" altLang="ko-KR"/>
              <a:t>)</a:t>
            </a:r>
          </a:p>
        </p:txBody>
      </p:sp>
      <p:grpSp>
        <p:nvGrpSpPr>
          <p:cNvPr id="57" name="그룹 56">
            <a:extLst>
              <a:ext uri="{FF2B5EF4-FFF2-40B4-BE49-F238E27FC236}">
                <a16:creationId xmlns:a16="http://schemas.microsoft.com/office/drawing/2014/main" id="{2156EE93-60ED-41EE-93E4-39FBF2273E67}"/>
              </a:ext>
            </a:extLst>
          </p:cNvPr>
          <p:cNvGrpSpPr/>
          <p:nvPr/>
        </p:nvGrpSpPr>
        <p:grpSpPr>
          <a:xfrm>
            <a:off x="2518826" y="3348885"/>
            <a:ext cx="8036898" cy="2777584"/>
            <a:chOff x="2158411" y="3463663"/>
            <a:chExt cx="8036898" cy="2777584"/>
          </a:xfrm>
        </p:grpSpPr>
        <p:grpSp>
          <p:nvGrpSpPr>
            <p:cNvPr id="58" name="그룹 57">
              <a:extLst>
                <a:ext uri="{FF2B5EF4-FFF2-40B4-BE49-F238E27FC236}">
                  <a16:creationId xmlns:a16="http://schemas.microsoft.com/office/drawing/2014/main" id="{88BA98CA-2EEF-460D-B865-3A146334B9A0}"/>
                </a:ext>
              </a:extLst>
            </p:cNvPr>
            <p:cNvGrpSpPr/>
            <p:nvPr/>
          </p:nvGrpSpPr>
          <p:grpSpPr>
            <a:xfrm rot="900000">
              <a:off x="2158411" y="4479168"/>
              <a:ext cx="1891539" cy="1762079"/>
              <a:chOff x="2073349" y="4237101"/>
              <a:chExt cx="1891539" cy="1762079"/>
            </a:xfrm>
          </p:grpSpPr>
          <p:sp>
            <p:nvSpPr>
              <p:cNvPr id="68" name="원호 67">
                <a:extLst>
                  <a:ext uri="{FF2B5EF4-FFF2-40B4-BE49-F238E27FC236}">
                    <a16:creationId xmlns:a16="http://schemas.microsoft.com/office/drawing/2014/main" id="{9253E344-B806-4AE5-9D58-EB71C0B54CC6}"/>
                  </a:ext>
                </a:extLst>
              </p:cNvPr>
              <p:cNvSpPr/>
              <p:nvPr/>
            </p:nvSpPr>
            <p:spPr>
              <a:xfrm rot="16200000">
                <a:off x="2515335" y="4676155"/>
                <a:ext cx="881039" cy="1765011"/>
              </a:xfrm>
              <a:prstGeom prst="arc">
                <a:avLst>
                  <a:gd name="adj1" fmla="val 16200000"/>
                  <a:gd name="adj2" fmla="val 65752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9" name="원호 68">
                <a:extLst>
                  <a:ext uri="{FF2B5EF4-FFF2-40B4-BE49-F238E27FC236}">
                    <a16:creationId xmlns:a16="http://schemas.microsoft.com/office/drawing/2014/main" id="{E8EF1008-4A62-483B-9D9D-853299A7D869}"/>
                  </a:ext>
                </a:extLst>
              </p:cNvPr>
              <p:cNvSpPr/>
              <p:nvPr/>
            </p:nvSpPr>
            <p:spPr>
              <a:xfrm rot="5400000">
                <a:off x="2641863" y="3795115"/>
                <a:ext cx="881039" cy="1765011"/>
              </a:xfrm>
              <a:prstGeom prst="arc">
                <a:avLst>
                  <a:gd name="adj1" fmla="val 16200000"/>
                  <a:gd name="adj2" fmla="val 65752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59" name="그룹 58">
              <a:extLst>
                <a:ext uri="{FF2B5EF4-FFF2-40B4-BE49-F238E27FC236}">
                  <a16:creationId xmlns:a16="http://schemas.microsoft.com/office/drawing/2014/main" id="{D1B218FC-ED3C-42F5-AC7C-A0C25DB23E48}"/>
                </a:ext>
              </a:extLst>
            </p:cNvPr>
            <p:cNvGrpSpPr/>
            <p:nvPr/>
          </p:nvGrpSpPr>
          <p:grpSpPr>
            <a:xfrm rot="900000">
              <a:off x="4210495" y="4138925"/>
              <a:ext cx="1891539" cy="1762079"/>
              <a:chOff x="2073349" y="4237101"/>
              <a:chExt cx="1891539" cy="1762079"/>
            </a:xfrm>
          </p:grpSpPr>
          <p:sp>
            <p:nvSpPr>
              <p:cNvPr id="66" name="원호 65">
                <a:extLst>
                  <a:ext uri="{FF2B5EF4-FFF2-40B4-BE49-F238E27FC236}">
                    <a16:creationId xmlns:a16="http://schemas.microsoft.com/office/drawing/2014/main" id="{85766DDE-92FF-4DC0-AB35-486311919D4A}"/>
                  </a:ext>
                </a:extLst>
              </p:cNvPr>
              <p:cNvSpPr/>
              <p:nvPr/>
            </p:nvSpPr>
            <p:spPr>
              <a:xfrm rot="16200000">
                <a:off x="2515335" y="4676155"/>
                <a:ext cx="881039" cy="1765011"/>
              </a:xfrm>
              <a:prstGeom prst="arc">
                <a:avLst>
                  <a:gd name="adj1" fmla="val 16200000"/>
                  <a:gd name="adj2" fmla="val 65752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7" name="원호 66">
                <a:extLst>
                  <a:ext uri="{FF2B5EF4-FFF2-40B4-BE49-F238E27FC236}">
                    <a16:creationId xmlns:a16="http://schemas.microsoft.com/office/drawing/2014/main" id="{9F77C161-5065-4895-A322-85C60DBC8AB4}"/>
                  </a:ext>
                </a:extLst>
              </p:cNvPr>
              <p:cNvSpPr/>
              <p:nvPr/>
            </p:nvSpPr>
            <p:spPr>
              <a:xfrm rot="5400000">
                <a:off x="2641863" y="3795115"/>
                <a:ext cx="881039" cy="1765011"/>
              </a:xfrm>
              <a:prstGeom prst="arc">
                <a:avLst>
                  <a:gd name="adj1" fmla="val 16200000"/>
                  <a:gd name="adj2" fmla="val 65752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60" name="그룹 59">
              <a:extLst>
                <a:ext uri="{FF2B5EF4-FFF2-40B4-BE49-F238E27FC236}">
                  <a16:creationId xmlns:a16="http://schemas.microsoft.com/office/drawing/2014/main" id="{C42793BF-3E2B-468A-B61F-B74866432DF1}"/>
                </a:ext>
              </a:extLst>
            </p:cNvPr>
            <p:cNvGrpSpPr/>
            <p:nvPr/>
          </p:nvGrpSpPr>
          <p:grpSpPr>
            <a:xfrm rot="900000">
              <a:off x="6251684" y="3814930"/>
              <a:ext cx="1891539" cy="1762079"/>
              <a:chOff x="2073349" y="4237101"/>
              <a:chExt cx="1891539" cy="1762079"/>
            </a:xfrm>
          </p:grpSpPr>
          <p:sp>
            <p:nvSpPr>
              <p:cNvPr id="64" name="원호 63">
                <a:extLst>
                  <a:ext uri="{FF2B5EF4-FFF2-40B4-BE49-F238E27FC236}">
                    <a16:creationId xmlns:a16="http://schemas.microsoft.com/office/drawing/2014/main" id="{0F8A53D4-507F-4AF9-A422-2B212BBD671E}"/>
                  </a:ext>
                </a:extLst>
              </p:cNvPr>
              <p:cNvSpPr/>
              <p:nvPr/>
            </p:nvSpPr>
            <p:spPr>
              <a:xfrm rot="16200000">
                <a:off x="2515335" y="4676155"/>
                <a:ext cx="881039" cy="1765011"/>
              </a:xfrm>
              <a:prstGeom prst="arc">
                <a:avLst>
                  <a:gd name="adj1" fmla="val 16200000"/>
                  <a:gd name="adj2" fmla="val 65752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5" name="원호 64">
                <a:extLst>
                  <a:ext uri="{FF2B5EF4-FFF2-40B4-BE49-F238E27FC236}">
                    <a16:creationId xmlns:a16="http://schemas.microsoft.com/office/drawing/2014/main" id="{4336B3D0-2539-4736-8C73-2A81E70BB85C}"/>
                  </a:ext>
                </a:extLst>
              </p:cNvPr>
              <p:cNvSpPr/>
              <p:nvPr/>
            </p:nvSpPr>
            <p:spPr>
              <a:xfrm rot="5400000">
                <a:off x="2641863" y="3795115"/>
                <a:ext cx="881039" cy="1765011"/>
              </a:xfrm>
              <a:prstGeom prst="arc">
                <a:avLst>
                  <a:gd name="adj1" fmla="val 16200000"/>
                  <a:gd name="adj2" fmla="val 65752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61" name="그룹 60">
              <a:extLst>
                <a:ext uri="{FF2B5EF4-FFF2-40B4-BE49-F238E27FC236}">
                  <a16:creationId xmlns:a16="http://schemas.microsoft.com/office/drawing/2014/main" id="{E5BBB468-FB7B-461E-AD87-4F8884D7E511}"/>
                </a:ext>
              </a:extLst>
            </p:cNvPr>
            <p:cNvGrpSpPr/>
            <p:nvPr/>
          </p:nvGrpSpPr>
          <p:grpSpPr>
            <a:xfrm rot="900000">
              <a:off x="8303770" y="3463663"/>
              <a:ext cx="1891539" cy="1762079"/>
              <a:chOff x="2073349" y="4237101"/>
              <a:chExt cx="1891539" cy="1762079"/>
            </a:xfrm>
          </p:grpSpPr>
          <p:sp>
            <p:nvSpPr>
              <p:cNvPr id="62" name="원호 61">
                <a:extLst>
                  <a:ext uri="{FF2B5EF4-FFF2-40B4-BE49-F238E27FC236}">
                    <a16:creationId xmlns:a16="http://schemas.microsoft.com/office/drawing/2014/main" id="{947607DB-6E6A-439C-8AF8-C710A192017E}"/>
                  </a:ext>
                </a:extLst>
              </p:cNvPr>
              <p:cNvSpPr/>
              <p:nvPr/>
            </p:nvSpPr>
            <p:spPr>
              <a:xfrm rot="16200000">
                <a:off x="2515335" y="4676155"/>
                <a:ext cx="881039" cy="1765011"/>
              </a:xfrm>
              <a:prstGeom prst="arc">
                <a:avLst>
                  <a:gd name="adj1" fmla="val 16200000"/>
                  <a:gd name="adj2" fmla="val 65752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3" name="원호 62">
                <a:extLst>
                  <a:ext uri="{FF2B5EF4-FFF2-40B4-BE49-F238E27FC236}">
                    <a16:creationId xmlns:a16="http://schemas.microsoft.com/office/drawing/2014/main" id="{5F910685-94B8-4928-B72C-5D4DFF2856FF}"/>
                  </a:ext>
                </a:extLst>
              </p:cNvPr>
              <p:cNvSpPr/>
              <p:nvPr/>
            </p:nvSpPr>
            <p:spPr>
              <a:xfrm rot="5400000">
                <a:off x="2641863" y="3795115"/>
                <a:ext cx="881039" cy="1765011"/>
              </a:xfrm>
              <a:prstGeom prst="arc">
                <a:avLst>
                  <a:gd name="adj1" fmla="val 16200000"/>
                  <a:gd name="adj2" fmla="val 65752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grpSp>
        <p:nvGrpSpPr>
          <p:cNvPr id="70" name="그룹 69">
            <a:extLst>
              <a:ext uri="{FF2B5EF4-FFF2-40B4-BE49-F238E27FC236}">
                <a16:creationId xmlns:a16="http://schemas.microsoft.com/office/drawing/2014/main" id="{F8F2B321-697B-4865-8D1B-A456EDA09791}"/>
              </a:ext>
            </a:extLst>
          </p:cNvPr>
          <p:cNvGrpSpPr/>
          <p:nvPr/>
        </p:nvGrpSpPr>
        <p:grpSpPr>
          <a:xfrm>
            <a:off x="2555761" y="1737360"/>
            <a:ext cx="8335253" cy="4600665"/>
            <a:chOff x="2195346" y="1852138"/>
            <a:chExt cx="8335253" cy="4600665"/>
          </a:xfrm>
        </p:grpSpPr>
        <p:grpSp>
          <p:nvGrpSpPr>
            <p:cNvPr id="71" name="그룹 70">
              <a:extLst>
                <a:ext uri="{FF2B5EF4-FFF2-40B4-BE49-F238E27FC236}">
                  <a16:creationId xmlns:a16="http://schemas.microsoft.com/office/drawing/2014/main" id="{58BCE528-364B-4D64-A6A6-8FC21E02382C}"/>
                </a:ext>
              </a:extLst>
            </p:cNvPr>
            <p:cNvGrpSpPr/>
            <p:nvPr/>
          </p:nvGrpSpPr>
          <p:grpSpPr>
            <a:xfrm rot="900000">
              <a:off x="2195346" y="3964421"/>
              <a:ext cx="1894319" cy="2488382"/>
              <a:chOff x="2345808" y="3270643"/>
              <a:chExt cx="1894319" cy="2488382"/>
            </a:xfrm>
          </p:grpSpPr>
          <p:sp>
            <p:nvSpPr>
              <p:cNvPr id="81" name="원호 80">
                <a:extLst>
                  <a:ext uri="{FF2B5EF4-FFF2-40B4-BE49-F238E27FC236}">
                    <a16:creationId xmlns:a16="http://schemas.microsoft.com/office/drawing/2014/main" id="{D7CBB240-0493-4B7C-AAB5-383F1D80636C}"/>
                  </a:ext>
                </a:extLst>
              </p:cNvPr>
              <p:cNvSpPr/>
              <p:nvPr/>
            </p:nvSpPr>
            <p:spPr>
              <a:xfrm rot="16200000">
                <a:off x="2606218" y="4254424"/>
                <a:ext cx="1244191" cy="1765011"/>
              </a:xfrm>
              <a:prstGeom prst="arc">
                <a:avLst>
                  <a:gd name="adj1" fmla="val 16200000"/>
                  <a:gd name="adj2" fmla="val 413567"/>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82" name="원호 81">
                <a:extLst>
                  <a:ext uri="{FF2B5EF4-FFF2-40B4-BE49-F238E27FC236}">
                    <a16:creationId xmlns:a16="http://schemas.microsoft.com/office/drawing/2014/main" id="{9F70C9BA-DECA-4954-8546-37DE6B1FC64D}"/>
                  </a:ext>
                </a:extLst>
              </p:cNvPr>
              <p:cNvSpPr/>
              <p:nvPr/>
            </p:nvSpPr>
            <p:spPr>
              <a:xfrm rot="5400000">
                <a:off x="2735526" y="3010233"/>
                <a:ext cx="1244191" cy="1765011"/>
              </a:xfrm>
              <a:prstGeom prst="arc">
                <a:avLst>
                  <a:gd name="adj1" fmla="val 16200000"/>
                  <a:gd name="adj2" fmla="val 413567"/>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72" name="그룹 71">
              <a:extLst>
                <a:ext uri="{FF2B5EF4-FFF2-40B4-BE49-F238E27FC236}">
                  <a16:creationId xmlns:a16="http://schemas.microsoft.com/office/drawing/2014/main" id="{59AE2CC5-9797-40BF-BACB-A5D36066043A}"/>
                </a:ext>
              </a:extLst>
            </p:cNvPr>
            <p:cNvGrpSpPr/>
            <p:nvPr/>
          </p:nvGrpSpPr>
          <p:grpSpPr>
            <a:xfrm rot="900000">
              <a:off x="4344153" y="3255740"/>
              <a:ext cx="1894319" cy="2488382"/>
              <a:chOff x="2345808" y="3270643"/>
              <a:chExt cx="1894319" cy="2488382"/>
            </a:xfrm>
          </p:grpSpPr>
          <p:sp>
            <p:nvSpPr>
              <p:cNvPr id="79" name="원호 78">
                <a:extLst>
                  <a:ext uri="{FF2B5EF4-FFF2-40B4-BE49-F238E27FC236}">
                    <a16:creationId xmlns:a16="http://schemas.microsoft.com/office/drawing/2014/main" id="{8A9DA893-7204-4680-9B93-EF20AE4C25F8}"/>
                  </a:ext>
                </a:extLst>
              </p:cNvPr>
              <p:cNvSpPr/>
              <p:nvPr/>
            </p:nvSpPr>
            <p:spPr>
              <a:xfrm rot="16200000">
                <a:off x="2606218" y="4254424"/>
                <a:ext cx="1244191" cy="1765011"/>
              </a:xfrm>
              <a:prstGeom prst="arc">
                <a:avLst>
                  <a:gd name="adj1" fmla="val 16200000"/>
                  <a:gd name="adj2" fmla="val 413567"/>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80" name="원호 79">
                <a:extLst>
                  <a:ext uri="{FF2B5EF4-FFF2-40B4-BE49-F238E27FC236}">
                    <a16:creationId xmlns:a16="http://schemas.microsoft.com/office/drawing/2014/main" id="{7FB9065A-DFFA-4431-A6CD-3FC1A096612B}"/>
                  </a:ext>
                </a:extLst>
              </p:cNvPr>
              <p:cNvSpPr/>
              <p:nvPr/>
            </p:nvSpPr>
            <p:spPr>
              <a:xfrm rot="5400000">
                <a:off x="2735526" y="3010233"/>
                <a:ext cx="1244191" cy="1765011"/>
              </a:xfrm>
              <a:prstGeom prst="arc">
                <a:avLst>
                  <a:gd name="adj1" fmla="val 16200000"/>
                  <a:gd name="adj2" fmla="val 413567"/>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73" name="그룹 72">
              <a:extLst>
                <a:ext uri="{FF2B5EF4-FFF2-40B4-BE49-F238E27FC236}">
                  <a16:creationId xmlns:a16="http://schemas.microsoft.com/office/drawing/2014/main" id="{4D6721BA-7C7D-43D1-858E-40CA4E433A65}"/>
                </a:ext>
              </a:extLst>
            </p:cNvPr>
            <p:cNvGrpSpPr/>
            <p:nvPr/>
          </p:nvGrpSpPr>
          <p:grpSpPr>
            <a:xfrm rot="900000">
              <a:off x="6487473" y="2560819"/>
              <a:ext cx="1894319" cy="2488382"/>
              <a:chOff x="2345808" y="3270643"/>
              <a:chExt cx="1894319" cy="2488382"/>
            </a:xfrm>
          </p:grpSpPr>
          <p:sp>
            <p:nvSpPr>
              <p:cNvPr id="77" name="원호 76">
                <a:extLst>
                  <a:ext uri="{FF2B5EF4-FFF2-40B4-BE49-F238E27FC236}">
                    <a16:creationId xmlns:a16="http://schemas.microsoft.com/office/drawing/2014/main" id="{35A6BBA6-917C-4B01-A544-6D648D016E3F}"/>
                  </a:ext>
                </a:extLst>
              </p:cNvPr>
              <p:cNvSpPr/>
              <p:nvPr/>
            </p:nvSpPr>
            <p:spPr>
              <a:xfrm rot="16200000">
                <a:off x="2606218" y="4254424"/>
                <a:ext cx="1244191" cy="1765011"/>
              </a:xfrm>
              <a:prstGeom prst="arc">
                <a:avLst>
                  <a:gd name="adj1" fmla="val 16200000"/>
                  <a:gd name="adj2" fmla="val 413567"/>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8" name="원호 77">
                <a:extLst>
                  <a:ext uri="{FF2B5EF4-FFF2-40B4-BE49-F238E27FC236}">
                    <a16:creationId xmlns:a16="http://schemas.microsoft.com/office/drawing/2014/main" id="{8CF03601-52FD-4312-8173-AA4BC8FA8E5B}"/>
                  </a:ext>
                </a:extLst>
              </p:cNvPr>
              <p:cNvSpPr/>
              <p:nvPr/>
            </p:nvSpPr>
            <p:spPr>
              <a:xfrm rot="5400000">
                <a:off x="2735526" y="3010233"/>
                <a:ext cx="1244191" cy="1765011"/>
              </a:xfrm>
              <a:prstGeom prst="arc">
                <a:avLst>
                  <a:gd name="adj1" fmla="val 16200000"/>
                  <a:gd name="adj2" fmla="val 413567"/>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74" name="그룹 73">
              <a:extLst>
                <a:ext uri="{FF2B5EF4-FFF2-40B4-BE49-F238E27FC236}">
                  <a16:creationId xmlns:a16="http://schemas.microsoft.com/office/drawing/2014/main" id="{5949B447-51CA-490D-8064-DC25F70F194F}"/>
                </a:ext>
              </a:extLst>
            </p:cNvPr>
            <p:cNvGrpSpPr/>
            <p:nvPr/>
          </p:nvGrpSpPr>
          <p:grpSpPr>
            <a:xfrm rot="900000">
              <a:off x="8636280" y="1852138"/>
              <a:ext cx="1894319" cy="2488382"/>
              <a:chOff x="2345808" y="3270643"/>
              <a:chExt cx="1894319" cy="2488382"/>
            </a:xfrm>
          </p:grpSpPr>
          <p:sp>
            <p:nvSpPr>
              <p:cNvPr id="75" name="원호 74">
                <a:extLst>
                  <a:ext uri="{FF2B5EF4-FFF2-40B4-BE49-F238E27FC236}">
                    <a16:creationId xmlns:a16="http://schemas.microsoft.com/office/drawing/2014/main" id="{24777C7C-D3A9-45D0-8B3E-03701FECB8F6}"/>
                  </a:ext>
                </a:extLst>
              </p:cNvPr>
              <p:cNvSpPr/>
              <p:nvPr/>
            </p:nvSpPr>
            <p:spPr>
              <a:xfrm rot="16200000">
                <a:off x="2606218" y="4254424"/>
                <a:ext cx="1244191" cy="1765011"/>
              </a:xfrm>
              <a:prstGeom prst="arc">
                <a:avLst>
                  <a:gd name="adj1" fmla="val 16200000"/>
                  <a:gd name="adj2" fmla="val 413567"/>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6" name="원호 75">
                <a:extLst>
                  <a:ext uri="{FF2B5EF4-FFF2-40B4-BE49-F238E27FC236}">
                    <a16:creationId xmlns:a16="http://schemas.microsoft.com/office/drawing/2014/main" id="{26EB1DBC-3AE6-438E-988E-D341A9EC287F}"/>
                  </a:ext>
                </a:extLst>
              </p:cNvPr>
              <p:cNvSpPr/>
              <p:nvPr/>
            </p:nvSpPr>
            <p:spPr>
              <a:xfrm rot="5400000">
                <a:off x="2735526" y="3010233"/>
                <a:ext cx="1244191" cy="1765011"/>
              </a:xfrm>
              <a:prstGeom prst="arc">
                <a:avLst>
                  <a:gd name="adj1" fmla="val 16200000"/>
                  <a:gd name="adj2" fmla="val 413567"/>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sp>
        <p:nvSpPr>
          <p:cNvPr id="83" name="직사각형 82">
            <a:extLst>
              <a:ext uri="{FF2B5EF4-FFF2-40B4-BE49-F238E27FC236}">
                <a16:creationId xmlns:a16="http://schemas.microsoft.com/office/drawing/2014/main" id="{D54280BA-9EE8-4639-B70E-05FC77CF905E}"/>
              </a:ext>
            </a:extLst>
          </p:cNvPr>
          <p:cNvSpPr/>
          <p:nvPr/>
        </p:nvSpPr>
        <p:spPr>
          <a:xfrm>
            <a:off x="10626254" y="1916496"/>
            <a:ext cx="898685" cy="2932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TextBox 83">
            <a:extLst>
              <a:ext uri="{FF2B5EF4-FFF2-40B4-BE49-F238E27FC236}">
                <a16:creationId xmlns:a16="http://schemas.microsoft.com/office/drawing/2014/main" id="{EF000C2F-23E2-40CD-BB0B-E0828C5B7980}"/>
              </a:ext>
            </a:extLst>
          </p:cNvPr>
          <p:cNvSpPr txBox="1"/>
          <p:nvPr/>
        </p:nvSpPr>
        <p:spPr>
          <a:xfrm>
            <a:off x="9627413" y="4399748"/>
            <a:ext cx="697627" cy="400110"/>
          </a:xfrm>
          <a:prstGeom prst="rect">
            <a:avLst/>
          </a:prstGeom>
          <a:noFill/>
        </p:spPr>
        <p:txBody>
          <a:bodyPr wrap="none" rtlCol="0">
            <a:spAutoFit/>
          </a:bodyPr>
          <a:lstStyle/>
          <a:p>
            <a:r>
              <a:rPr lang="ko-KR" altLang="en-US" sz="2000" b="1" dirty="0">
                <a:solidFill>
                  <a:schemeClr val="accent1"/>
                </a:solidFill>
              </a:rPr>
              <a:t>지수</a:t>
            </a:r>
          </a:p>
        </p:txBody>
      </p:sp>
      <p:sp>
        <p:nvSpPr>
          <p:cNvPr id="85" name="TextBox 84">
            <a:extLst>
              <a:ext uri="{FF2B5EF4-FFF2-40B4-BE49-F238E27FC236}">
                <a16:creationId xmlns:a16="http://schemas.microsoft.com/office/drawing/2014/main" id="{CA9A8817-4500-4BF2-BDCE-3F32FD58C7B4}"/>
              </a:ext>
            </a:extLst>
          </p:cNvPr>
          <p:cNvSpPr txBox="1"/>
          <p:nvPr/>
        </p:nvSpPr>
        <p:spPr>
          <a:xfrm>
            <a:off x="7269157" y="2416983"/>
            <a:ext cx="3179075" cy="400110"/>
          </a:xfrm>
          <a:prstGeom prst="rect">
            <a:avLst/>
          </a:prstGeom>
          <a:noFill/>
        </p:spPr>
        <p:txBody>
          <a:bodyPr wrap="none" rtlCol="0">
            <a:spAutoFit/>
          </a:bodyPr>
          <a:lstStyle/>
          <a:p>
            <a:pPr algn="ctr"/>
            <a:r>
              <a:rPr lang="ko-KR" altLang="en-US" sz="2000" b="1" dirty="0">
                <a:solidFill>
                  <a:srgbClr val="0070C0"/>
                </a:solidFill>
              </a:rPr>
              <a:t>지수 상향 추종 포트폴리오</a:t>
            </a:r>
          </a:p>
        </p:txBody>
      </p:sp>
      <p:sp>
        <p:nvSpPr>
          <p:cNvPr id="3" name="TextBox 2">
            <a:extLst>
              <a:ext uri="{FF2B5EF4-FFF2-40B4-BE49-F238E27FC236}">
                <a16:creationId xmlns:a16="http://schemas.microsoft.com/office/drawing/2014/main" id="{EAE6F171-47B8-41BB-96FF-43FAE9A84FD3}"/>
              </a:ext>
            </a:extLst>
          </p:cNvPr>
          <p:cNvSpPr txBox="1"/>
          <p:nvPr/>
        </p:nvSpPr>
        <p:spPr>
          <a:xfrm>
            <a:off x="2817698" y="5882986"/>
            <a:ext cx="6556603" cy="369332"/>
          </a:xfrm>
          <a:prstGeom prst="rect">
            <a:avLst/>
          </a:prstGeom>
          <a:noFill/>
        </p:spPr>
        <p:txBody>
          <a:bodyPr wrap="none" rtlCol="0">
            <a:spAutoFit/>
          </a:bodyPr>
          <a:lstStyle/>
          <a:p>
            <a:r>
              <a:rPr lang="ko-KR" altLang="en-US" b="1" dirty="0">
                <a:latin typeface="+mj-ea"/>
                <a:ea typeface="+mj-ea"/>
              </a:rPr>
              <a:t>그림 </a:t>
            </a:r>
            <a:r>
              <a:rPr lang="en-US" altLang="ko-KR" b="1" dirty="0">
                <a:latin typeface="+mj-ea"/>
                <a:ea typeface="+mj-ea"/>
              </a:rPr>
              <a:t>1. </a:t>
            </a:r>
            <a:r>
              <a:rPr lang="ko-KR" altLang="en-US" b="1" dirty="0">
                <a:latin typeface="+mj-ea"/>
                <a:ea typeface="+mj-ea"/>
              </a:rPr>
              <a:t>지수의 수익률을 상회하는 지수 상향 추종 포트폴리오</a:t>
            </a:r>
          </a:p>
        </p:txBody>
      </p:sp>
    </p:spTree>
    <p:extLst>
      <p:ext uri="{BB962C8B-B14F-4D97-AF65-F5344CB8AC3E}">
        <p14:creationId xmlns:p14="http://schemas.microsoft.com/office/powerpoint/2010/main" val="30634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pPr>
              <a:lnSpc>
                <a:spcPct val="150000"/>
              </a:lnSpc>
            </a:pPr>
            <a:r>
              <a:rPr lang="en-US" altLang="ko-KR" b="1" dirty="0">
                <a:latin typeface="+mj-ea"/>
              </a:rPr>
              <a:t>1.4 </a:t>
            </a:r>
            <a:r>
              <a:rPr lang="ko-KR" altLang="en-US" b="1" dirty="0">
                <a:latin typeface="+mn-ea"/>
              </a:rPr>
              <a:t>기존 연구들의 한계점</a:t>
            </a:r>
            <a:endParaRPr lang="en-US" altLang="ko-KR" b="1" dirty="0">
              <a:latin typeface="+mn-ea"/>
            </a:endParaRPr>
          </a:p>
        </p:txBody>
      </p:sp>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1097280" y="1845734"/>
            <a:ext cx="10934886" cy="4047722"/>
          </a:xfrm>
        </p:spPr>
        <p:txBody>
          <a:bodyPr>
            <a:normAutofit/>
          </a:bodyPr>
          <a:lstStyle/>
          <a:p>
            <a:pPr marL="749808" lvl="1" indent="-457200">
              <a:lnSpc>
                <a:spcPct val="150000"/>
              </a:lnSpc>
              <a:buFont typeface="+mj-lt"/>
              <a:buAutoNum type="arabicPeriod"/>
            </a:pPr>
            <a:r>
              <a:rPr lang="ko-KR" altLang="en-US" sz="2400" b="1" dirty="0">
                <a:latin typeface="+mn-ea"/>
              </a:rPr>
              <a:t>일반화 성능을 올리기 위한 방법 부족</a:t>
            </a:r>
            <a:r>
              <a:rPr lang="en-US" altLang="ko-KR" sz="2400" b="1" dirty="0">
                <a:latin typeface="+mn-ea"/>
              </a:rPr>
              <a:t>[1,2,3]</a:t>
            </a:r>
            <a:br>
              <a:rPr lang="en-US" altLang="ko-KR" sz="2400" b="1" dirty="0">
                <a:latin typeface="+mn-ea"/>
              </a:rPr>
            </a:br>
            <a:r>
              <a:rPr lang="ko-KR" altLang="en-US" sz="2000" dirty="0">
                <a:latin typeface="+mn-ea"/>
              </a:rPr>
              <a:t>테스트 구간에서도 </a:t>
            </a:r>
            <a:r>
              <a:rPr lang="ko-KR" altLang="en-US" sz="2000" b="1" dirty="0">
                <a:solidFill>
                  <a:srgbClr val="0070C0"/>
                </a:solidFill>
                <a:latin typeface="+mn-ea"/>
              </a:rPr>
              <a:t>모델의 성능을 지속되지 못함</a:t>
            </a:r>
            <a:endParaRPr lang="en-US" altLang="ko-KR" sz="2000" b="1" dirty="0">
              <a:solidFill>
                <a:srgbClr val="0070C0"/>
              </a:solidFill>
              <a:latin typeface="+mn-ea"/>
            </a:endParaRPr>
          </a:p>
          <a:p>
            <a:pPr marL="749808" lvl="1" indent="-457200">
              <a:lnSpc>
                <a:spcPct val="150000"/>
              </a:lnSpc>
              <a:buFont typeface="+mj-lt"/>
              <a:buAutoNum type="arabicPeriod"/>
            </a:pPr>
            <a:endParaRPr lang="en-US" altLang="ko-KR" sz="2000" b="1" dirty="0">
              <a:solidFill>
                <a:srgbClr val="0070C0"/>
              </a:solidFill>
              <a:latin typeface="+mn-ea"/>
            </a:endParaRPr>
          </a:p>
          <a:p>
            <a:pPr marL="749808" lvl="1" indent="-457200">
              <a:lnSpc>
                <a:spcPct val="150000"/>
              </a:lnSpc>
              <a:buFont typeface="+mj-lt"/>
              <a:buAutoNum type="arabicPeriod"/>
            </a:pPr>
            <a:r>
              <a:rPr lang="ko-KR" altLang="en-US" sz="2400" b="1" dirty="0">
                <a:latin typeface="+mn-ea"/>
              </a:rPr>
              <a:t>하나의 목적함수만을 사용</a:t>
            </a:r>
            <a:r>
              <a:rPr lang="en-US" altLang="ko-KR" sz="2400" b="1" dirty="0">
                <a:latin typeface="+mn-ea"/>
              </a:rPr>
              <a:t>[5,7]</a:t>
            </a:r>
            <a:br>
              <a:rPr lang="en-US" altLang="ko-KR" sz="2800" b="1" dirty="0">
                <a:latin typeface="+mn-ea"/>
              </a:rPr>
            </a:br>
            <a:r>
              <a:rPr lang="ko-KR" altLang="en-US" sz="2000" dirty="0">
                <a:latin typeface="+mn-ea"/>
              </a:rPr>
              <a:t>지속적으로 변하는 금융시장에서 </a:t>
            </a:r>
            <a:r>
              <a:rPr lang="ko-KR" altLang="en-US" sz="2000" b="1" dirty="0">
                <a:solidFill>
                  <a:srgbClr val="0070C0"/>
                </a:solidFill>
                <a:latin typeface="+mn-ea"/>
              </a:rPr>
              <a:t>단 하나의 절대적인 전략은 존재하지 않음</a:t>
            </a:r>
            <a:endParaRPr lang="en-US" altLang="ko-KR" sz="2000" b="1" dirty="0">
              <a:solidFill>
                <a:srgbClr val="0070C0"/>
              </a:solidFill>
              <a:latin typeface="+mn-ea"/>
            </a:endParaRPr>
          </a:p>
        </p:txBody>
      </p:sp>
    </p:spTree>
    <p:extLst>
      <p:ext uri="{BB962C8B-B14F-4D97-AF65-F5344CB8AC3E}">
        <p14:creationId xmlns:p14="http://schemas.microsoft.com/office/powerpoint/2010/main" val="130295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normAutofit/>
          </a:bodyPr>
          <a:lstStyle/>
          <a:p>
            <a:r>
              <a:rPr lang="en-US" altLang="ko-KR" b="1" dirty="0">
                <a:latin typeface="+mj-ea"/>
              </a:rPr>
              <a:t>1.5 </a:t>
            </a:r>
            <a:r>
              <a:rPr lang="ko-KR" altLang="en-US" b="1" dirty="0">
                <a:latin typeface="+mj-ea"/>
                <a:ea typeface="+mj-ea"/>
              </a:rPr>
              <a:t>제안 방법</a:t>
            </a:r>
            <a:endParaRPr lang="ko-KR" altLang="en-US" b="1" dirty="0">
              <a:latin typeface="+mj-ea"/>
            </a:endParaRPr>
          </a:p>
        </p:txBody>
      </p:sp>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1097280" y="1845734"/>
            <a:ext cx="10058400" cy="4047722"/>
          </a:xfrm>
        </p:spPr>
        <p:txBody>
          <a:bodyPr>
            <a:normAutofit/>
          </a:bodyPr>
          <a:lstStyle/>
          <a:p>
            <a:pPr marL="749808" lvl="1" indent="-457200">
              <a:lnSpc>
                <a:spcPct val="150000"/>
              </a:lnSpc>
              <a:buFont typeface="+mj-lt"/>
              <a:buAutoNum type="arabicPeriod"/>
            </a:pPr>
            <a:r>
              <a:rPr lang="ko-KR" altLang="en-US" sz="2400" b="1" dirty="0">
                <a:solidFill>
                  <a:schemeClr val="tx1"/>
                </a:solidFill>
                <a:latin typeface="+mn-ea"/>
              </a:rPr>
              <a:t>일반화 성능을 올리기 위한 방법 부족</a:t>
            </a:r>
            <a:br>
              <a:rPr lang="en-US" altLang="ko-KR" sz="2400" b="1" dirty="0">
                <a:solidFill>
                  <a:schemeClr val="tx1"/>
                </a:solidFill>
                <a:latin typeface="+mn-ea"/>
              </a:rPr>
            </a:br>
            <a:r>
              <a:rPr lang="ko-KR" altLang="en-US" sz="2000" dirty="0">
                <a:solidFill>
                  <a:schemeClr val="tx1"/>
                </a:solidFill>
                <a:latin typeface="+mn-ea"/>
              </a:rPr>
              <a:t>→ </a:t>
            </a:r>
            <a:r>
              <a:rPr lang="en-US" altLang="ko-KR" sz="2000" b="1" dirty="0">
                <a:solidFill>
                  <a:srgbClr val="0070C0"/>
                </a:solidFill>
                <a:latin typeface="+mn-ea"/>
              </a:rPr>
              <a:t>3</a:t>
            </a:r>
            <a:r>
              <a:rPr lang="ko-KR" altLang="en-US" sz="2000" b="1" dirty="0">
                <a:solidFill>
                  <a:srgbClr val="0070C0"/>
                </a:solidFill>
                <a:latin typeface="+mn-ea"/>
              </a:rPr>
              <a:t>단계 포트폴리오 선택 알고리즘</a:t>
            </a:r>
            <a:br>
              <a:rPr lang="en-US" altLang="ko-KR" sz="2000" dirty="0">
                <a:solidFill>
                  <a:schemeClr val="tx1"/>
                </a:solidFill>
                <a:latin typeface="+mn-ea"/>
              </a:rPr>
            </a:br>
            <a:r>
              <a:rPr lang="ko-KR" altLang="en-US" sz="2000" dirty="0">
                <a:solidFill>
                  <a:schemeClr val="tx1"/>
                </a:solidFill>
                <a:latin typeface="+mn-ea"/>
              </a:rPr>
              <a:t>→ 목적함수와 일반화 성능을 위한 높이기 위한 지표를 조합</a:t>
            </a:r>
            <a:endParaRPr lang="en-US" altLang="ko-KR" sz="2000" dirty="0">
              <a:solidFill>
                <a:schemeClr val="tx1"/>
              </a:solidFill>
              <a:latin typeface="+mn-ea"/>
            </a:endParaRPr>
          </a:p>
          <a:p>
            <a:pPr marL="749808" lvl="1" indent="-457200">
              <a:lnSpc>
                <a:spcPct val="150000"/>
              </a:lnSpc>
              <a:buFont typeface="+mj-lt"/>
              <a:buAutoNum type="arabicPeriod"/>
            </a:pPr>
            <a:endParaRPr lang="en-US" altLang="ko-KR" sz="2000" b="1" dirty="0">
              <a:solidFill>
                <a:schemeClr val="tx1"/>
              </a:solidFill>
              <a:latin typeface="+mn-ea"/>
            </a:endParaRPr>
          </a:p>
          <a:p>
            <a:pPr marL="749808" lvl="1" indent="-457200">
              <a:lnSpc>
                <a:spcPct val="150000"/>
              </a:lnSpc>
              <a:buFont typeface="+mj-lt"/>
              <a:buAutoNum type="arabicPeriod"/>
            </a:pPr>
            <a:r>
              <a:rPr lang="ko-KR" altLang="en-US" sz="2400" b="1" dirty="0">
                <a:solidFill>
                  <a:schemeClr val="tx1"/>
                </a:solidFill>
                <a:latin typeface="+mn-ea"/>
              </a:rPr>
              <a:t>하나의 목적함수만을 사용</a:t>
            </a:r>
            <a:br>
              <a:rPr lang="en-US" altLang="ko-KR" sz="2000" b="1" dirty="0">
                <a:solidFill>
                  <a:schemeClr val="tx1"/>
                </a:solidFill>
                <a:latin typeface="+mn-ea"/>
              </a:rPr>
            </a:br>
            <a:r>
              <a:rPr lang="ko-KR" altLang="en-US" sz="2000" dirty="0">
                <a:solidFill>
                  <a:schemeClr val="tx1"/>
                </a:solidFill>
                <a:latin typeface="+mn-ea"/>
              </a:rPr>
              <a:t>→</a:t>
            </a:r>
            <a:r>
              <a:rPr lang="en-US" altLang="ko-KR" sz="2000" dirty="0">
                <a:solidFill>
                  <a:schemeClr val="tx1"/>
                </a:solidFill>
                <a:latin typeface="+mn-ea"/>
              </a:rPr>
              <a:t> </a:t>
            </a:r>
            <a:r>
              <a:rPr lang="ko-KR" altLang="en-US" sz="2000" b="1" dirty="0">
                <a:solidFill>
                  <a:srgbClr val="0070C0"/>
                </a:solidFill>
                <a:latin typeface="+mn-ea"/>
              </a:rPr>
              <a:t>앙상블 학습</a:t>
            </a:r>
            <a:br>
              <a:rPr lang="en-US" altLang="ko-KR" sz="2000" dirty="0">
                <a:solidFill>
                  <a:schemeClr val="tx1"/>
                </a:solidFill>
                <a:latin typeface="+mn-ea"/>
              </a:rPr>
            </a:br>
            <a:r>
              <a:rPr lang="ko-KR" altLang="en-US" sz="2000" dirty="0">
                <a:solidFill>
                  <a:schemeClr val="tx1"/>
                </a:solidFill>
                <a:latin typeface="+mn-ea"/>
              </a:rPr>
              <a:t>→</a:t>
            </a:r>
            <a:r>
              <a:rPr lang="en-US" altLang="ko-KR" sz="2000" dirty="0">
                <a:solidFill>
                  <a:schemeClr val="tx1"/>
                </a:solidFill>
                <a:latin typeface="+mn-ea"/>
              </a:rPr>
              <a:t> </a:t>
            </a:r>
            <a:r>
              <a:rPr lang="ko-KR" altLang="en-US" sz="2000" dirty="0">
                <a:solidFill>
                  <a:schemeClr val="tx1"/>
                </a:solidFill>
                <a:latin typeface="+mn-ea"/>
              </a:rPr>
              <a:t>여러가지 목적함수들을 적절히 조합</a:t>
            </a:r>
            <a:endParaRPr lang="en-US" altLang="ko-KR" dirty="0">
              <a:solidFill>
                <a:schemeClr val="tx1"/>
              </a:solidFill>
              <a:latin typeface="+mn-ea"/>
            </a:endParaRPr>
          </a:p>
        </p:txBody>
      </p:sp>
    </p:spTree>
    <p:extLst>
      <p:ext uri="{BB962C8B-B14F-4D97-AF65-F5344CB8AC3E}">
        <p14:creationId xmlns:p14="http://schemas.microsoft.com/office/powerpoint/2010/main" val="346577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06AD12-1AE9-4785-A4AD-43414D14449F}"/>
              </a:ext>
            </a:extLst>
          </p:cNvPr>
          <p:cNvSpPr>
            <a:spLocks noGrp="1"/>
          </p:cNvSpPr>
          <p:nvPr>
            <p:ph type="title"/>
          </p:nvPr>
        </p:nvSpPr>
        <p:spPr/>
        <p:txBody>
          <a:bodyPr anchor="b"/>
          <a:lstStyle/>
          <a:p>
            <a:r>
              <a:rPr lang="en-US" altLang="ko-KR" b="1" dirty="0">
                <a:latin typeface="+mj-ea"/>
              </a:rPr>
              <a:t>1.6 </a:t>
            </a:r>
            <a:r>
              <a:rPr lang="ko-KR" altLang="en-US" sz="4800" b="1" dirty="0">
                <a:latin typeface="+mj-ea"/>
                <a:ea typeface="+mj-ea"/>
              </a:rPr>
              <a:t>실험</a:t>
            </a:r>
            <a:endParaRPr lang="ko-KR" altLang="en-US" b="1" dirty="0">
              <a:latin typeface="+mj-ea"/>
            </a:endParaRPr>
          </a:p>
        </p:txBody>
      </p:sp>
      <p:sp>
        <p:nvSpPr>
          <p:cNvPr id="3" name="내용 개체 틀 2">
            <a:extLst>
              <a:ext uri="{FF2B5EF4-FFF2-40B4-BE49-F238E27FC236}">
                <a16:creationId xmlns:a16="http://schemas.microsoft.com/office/drawing/2014/main" id="{43D3C7D8-096C-488E-85BF-45776ADEEF77}"/>
              </a:ext>
            </a:extLst>
          </p:cNvPr>
          <p:cNvSpPr>
            <a:spLocks noGrp="1"/>
          </p:cNvSpPr>
          <p:nvPr>
            <p:ph idx="1"/>
          </p:nvPr>
        </p:nvSpPr>
        <p:spPr>
          <a:xfrm>
            <a:off x="1097280" y="1845733"/>
            <a:ext cx="10058400" cy="4491271"/>
          </a:xfrm>
        </p:spPr>
        <p:txBody>
          <a:bodyPr>
            <a:normAutofit/>
          </a:bodyPr>
          <a:lstStyle/>
          <a:p>
            <a:pPr marL="0" indent="0">
              <a:lnSpc>
                <a:spcPct val="150000"/>
              </a:lnSpc>
              <a:buNone/>
            </a:pPr>
            <a:r>
              <a:rPr lang="en-US" altLang="ko-KR" sz="1400" dirty="0">
                <a:latin typeface="+mn-ea"/>
              </a:rPr>
              <a:t>S&amp;P500</a:t>
            </a:r>
            <a:r>
              <a:rPr lang="ko-KR" altLang="en-US" sz="1400" dirty="0">
                <a:latin typeface="+mn-ea"/>
              </a:rPr>
              <a:t>에 대하여 </a:t>
            </a:r>
            <a:r>
              <a:rPr lang="en-US" altLang="ko-KR" sz="1400" dirty="0">
                <a:latin typeface="+mn-ea"/>
              </a:rPr>
              <a:t>2016</a:t>
            </a:r>
            <a:r>
              <a:rPr lang="ko-KR" altLang="en-US" sz="1400" dirty="0">
                <a:latin typeface="+mn-ea"/>
              </a:rPr>
              <a:t>년</a:t>
            </a:r>
            <a:r>
              <a:rPr lang="en-US" altLang="ko-KR" sz="1400" dirty="0">
                <a:latin typeface="+mn-ea"/>
              </a:rPr>
              <a:t>~2020</a:t>
            </a:r>
            <a:r>
              <a:rPr lang="ko-KR" altLang="en-US" sz="1400" dirty="0">
                <a:latin typeface="+mn-ea"/>
              </a:rPr>
              <a:t>년 약 </a:t>
            </a:r>
            <a:r>
              <a:rPr lang="en-US" altLang="ko-KR" sz="1400" dirty="0">
                <a:latin typeface="+mn-ea"/>
              </a:rPr>
              <a:t>5</a:t>
            </a:r>
            <a:r>
              <a:rPr lang="ko-KR" altLang="en-US" sz="1400" dirty="0">
                <a:latin typeface="+mn-ea"/>
              </a:rPr>
              <a:t>년간 실험을 수행</a:t>
            </a:r>
            <a:br>
              <a:rPr lang="en-US" altLang="ko-KR" sz="1400" dirty="0">
                <a:latin typeface="+mn-ea"/>
              </a:rPr>
            </a:br>
            <a:r>
              <a:rPr lang="ko-KR" altLang="en-US" sz="1400" b="1" dirty="0">
                <a:solidFill>
                  <a:srgbClr val="00B050"/>
                </a:solidFill>
                <a:latin typeface="+mn-ea"/>
              </a:rPr>
              <a:t>기존 방법</a:t>
            </a:r>
            <a:r>
              <a:rPr lang="ko-KR" altLang="en-US" sz="1400" dirty="0">
                <a:latin typeface="+mn-ea"/>
              </a:rPr>
              <a:t>에 비해 </a:t>
            </a:r>
            <a:r>
              <a:rPr lang="ko-KR" altLang="en-US" sz="1400" b="1" dirty="0">
                <a:solidFill>
                  <a:srgbClr val="0070C0"/>
                </a:solidFill>
                <a:latin typeface="+mn-ea"/>
              </a:rPr>
              <a:t>제안 방법</a:t>
            </a:r>
            <a:r>
              <a:rPr lang="ko-KR" altLang="en-US" sz="1400" dirty="0">
                <a:latin typeface="+mn-ea"/>
              </a:rPr>
              <a:t>이 </a:t>
            </a:r>
            <a:r>
              <a:rPr lang="en-US" altLang="ko-KR" sz="1400" dirty="0">
                <a:latin typeface="+mn-ea"/>
              </a:rPr>
              <a:t>22% </a:t>
            </a:r>
            <a:r>
              <a:rPr lang="ko-KR" altLang="en-US" sz="1400" dirty="0">
                <a:latin typeface="+mn-ea"/>
              </a:rPr>
              <a:t>이상 높은 </a:t>
            </a:r>
            <a:r>
              <a:rPr lang="en-US" altLang="ko-KR" sz="1400" dirty="0">
                <a:latin typeface="+mn-ea"/>
              </a:rPr>
              <a:t>Sharpe ratio</a:t>
            </a:r>
            <a:r>
              <a:rPr lang="ko-KR" altLang="en-US" sz="1400" dirty="0">
                <a:latin typeface="+mn-ea"/>
              </a:rPr>
              <a:t>를 보임</a:t>
            </a:r>
            <a:endParaRPr lang="en-US" altLang="ko-KR" sz="1800" dirty="0">
              <a:latin typeface="+mn-ea"/>
            </a:endParaRPr>
          </a:p>
        </p:txBody>
      </p:sp>
      <p:sp>
        <p:nvSpPr>
          <p:cNvPr id="6" name="TextBox 5">
            <a:extLst>
              <a:ext uri="{FF2B5EF4-FFF2-40B4-BE49-F238E27FC236}">
                <a16:creationId xmlns:a16="http://schemas.microsoft.com/office/drawing/2014/main" id="{820179BF-DBE2-458B-A73E-34CD81CFC4D4}"/>
              </a:ext>
            </a:extLst>
          </p:cNvPr>
          <p:cNvSpPr txBox="1"/>
          <p:nvPr/>
        </p:nvSpPr>
        <p:spPr>
          <a:xfrm>
            <a:off x="4835491" y="6047705"/>
            <a:ext cx="2553904" cy="276999"/>
          </a:xfrm>
          <a:prstGeom prst="rect">
            <a:avLst/>
          </a:prstGeom>
          <a:noFill/>
        </p:spPr>
        <p:txBody>
          <a:bodyPr wrap="none" rtlCol="0">
            <a:spAutoFit/>
          </a:bodyPr>
          <a:lstStyle/>
          <a:p>
            <a:r>
              <a:rPr lang="ko-KR" altLang="en-US" sz="1200" b="1" dirty="0">
                <a:latin typeface="+mn-ea"/>
              </a:rPr>
              <a:t>그림 </a:t>
            </a:r>
            <a:r>
              <a:rPr lang="en-US" altLang="ko-KR" sz="1200" b="1" dirty="0">
                <a:latin typeface="+mn-ea"/>
              </a:rPr>
              <a:t>2. S&amp;P500</a:t>
            </a:r>
            <a:r>
              <a:rPr lang="ko-KR" altLang="en-US" sz="1200" b="1" dirty="0">
                <a:latin typeface="+mn-ea"/>
              </a:rPr>
              <a:t>에 대한 실험결과</a:t>
            </a:r>
          </a:p>
        </p:txBody>
      </p:sp>
      <p:pic>
        <p:nvPicPr>
          <p:cNvPr id="7" name="그림 6">
            <a:extLst>
              <a:ext uri="{FF2B5EF4-FFF2-40B4-BE49-F238E27FC236}">
                <a16:creationId xmlns:a16="http://schemas.microsoft.com/office/drawing/2014/main" id="{98A9265C-E1B2-457F-9DE3-6BA249171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214" y="2608799"/>
            <a:ext cx="7592458" cy="3416604"/>
          </a:xfrm>
          <a:prstGeom prst="rect">
            <a:avLst/>
          </a:prstGeom>
        </p:spPr>
      </p:pic>
    </p:spTree>
    <p:extLst>
      <p:ext uri="{BB962C8B-B14F-4D97-AF65-F5344CB8AC3E}">
        <p14:creationId xmlns:p14="http://schemas.microsoft.com/office/powerpoint/2010/main" val="242745238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추억">
  <a:themeElements>
    <a:clrScheme name="추억">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추억">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추억">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TM02892315[[fn=줄기]]</Template>
  <TotalTime>2514</TotalTime>
  <Words>3135</Words>
  <Application>Microsoft Office PowerPoint</Application>
  <PresentationFormat>와이드스크린</PresentationFormat>
  <Paragraphs>661</Paragraphs>
  <Slides>38</Slides>
  <Notes>0</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38</vt:i4>
      </vt:variant>
    </vt:vector>
  </HeadingPairs>
  <TitlesOfParts>
    <vt:vector size="48" baseType="lpstr">
      <vt:lpstr>맑은 고딕</vt:lpstr>
      <vt:lpstr>한양신명조</vt:lpstr>
      <vt:lpstr>Arial</vt:lpstr>
      <vt:lpstr>Calibri</vt:lpstr>
      <vt:lpstr>Calibri Light</vt:lpstr>
      <vt:lpstr>Cambria Math</vt:lpstr>
      <vt:lpstr>Wingdings</vt:lpstr>
      <vt:lpstr>Wingdings 2</vt:lpstr>
      <vt:lpstr>HDOfficeLightV0</vt:lpstr>
      <vt:lpstr>추억</vt:lpstr>
      <vt:lpstr>부분복제 지수 상향 추종을 위한 진화 알고리즘 기반 3단계 포트폴리오 선택 앙상블 학습</vt:lpstr>
      <vt:lpstr>목차</vt:lpstr>
      <vt:lpstr>PowerPoint 프레젠테이션</vt:lpstr>
      <vt:lpstr>1.1 해결하고자 하는 문제</vt:lpstr>
      <vt:lpstr>1.2 지수 추종 알고리즘의 종류</vt:lpstr>
      <vt:lpstr>1.3 지수 상향 추종 포트폴리오의 예</vt:lpstr>
      <vt:lpstr>1.4 기존 연구들의 한계점</vt:lpstr>
      <vt:lpstr>1.5 제안 방법</vt:lpstr>
      <vt:lpstr>1.6 실험</vt:lpstr>
      <vt:lpstr>PowerPoint 프레젠테이션</vt:lpstr>
      <vt:lpstr>2.1 Notations</vt:lpstr>
      <vt:lpstr>2.2 기존 연구   2.2.1 Markowitz 모델[12,13]을 지수 상향 추종 문제에 적용[2]</vt:lpstr>
      <vt:lpstr>2.2 기존 연구   2.2.2 초과수익률의 Root Mean Square와 평균의 선형 조합[1,9]</vt:lpstr>
      <vt:lpstr>2.2 기존 연구   2.2.3 초과수익률의 하방 위험[9,10]</vt:lpstr>
      <vt:lpstr>2.3 기존 연구의 한계점</vt:lpstr>
      <vt:lpstr>PowerPoint 프레젠테이션</vt:lpstr>
      <vt:lpstr>3.1 기존 연구들의 한계점에 따른 제안 방법</vt:lpstr>
      <vt:lpstr>3.2 진화 알고리즘</vt:lpstr>
      <vt:lpstr>3.3 3단계 포트폴리오 선택 알고리즘</vt:lpstr>
      <vt:lpstr>3. 제안 방법</vt:lpstr>
      <vt:lpstr>3. 제안 방법</vt:lpstr>
      <vt:lpstr>3. 제안 방법</vt:lpstr>
      <vt:lpstr>3.4 앙상블 학습 알고리즘</vt:lpstr>
      <vt:lpstr>3. 제안 방법</vt:lpstr>
      <vt:lpstr>3. 제안 방법</vt:lpstr>
      <vt:lpstr>3. 제안 방법</vt:lpstr>
      <vt:lpstr>3. 제안 방법</vt:lpstr>
      <vt:lpstr>PowerPoint 프레젠테이션</vt:lpstr>
      <vt:lpstr>3. 제안 방법</vt:lpstr>
      <vt:lpstr>3. 제안 방법</vt:lpstr>
      <vt:lpstr>PowerPoint 프레젠테이션</vt:lpstr>
      <vt:lpstr>PowerPoint 프레젠테이션</vt:lpstr>
      <vt:lpstr>PowerPoint 프레젠테이션</vt:lpstr>
      <vt:lpstr>4.2 실험 결과</vt:lpstr>
      <vt:lpstr>PowerPoint 프레젠테이션</vt:lpstr>
      <vt:lpstr>5. 결론</vt:lpstr>
      <vt:lpstr>PowerPoint 프레젠테이션</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부분복제 지수 상향 추종을 위한 진화 알고리즘 기반 3단계 포트폴리오 선택 앙상블 학습</dc:title>
  <dc:creator>윤동진</dc:creator>
  <cp:lastModifiedBy>윤동진</cp:lastModifiedBy>
  <cp:revision>5</cp:revision>
  <dcterms:created xsi:type="dcterms:W3CDTF">2021-09-11T02:15:24Z</dcterms:created>
  <dcterms:modified xsi:type="dcterms:W3CDTF">2022-09-30T02:17:09Z</dcterms:modified>
</cp:coreProperties>
</file>