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58" r:id="rId5"/>
    <p:sldMasterId id="2147483648" r:id="rId6"/>
    <p:sldMasterId id="2147483656" r:id="rId7"/>
  </p:sldMasterIdLst>
  <p:sldIdLst>
    <p:sldId id="258" r:id="rId8"/>
    <p:sldId id="259" r:id="rId9"/>
    <p:sldId id="260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5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5050"/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EEE46-3029-46E2-B628-6FD99D09E384}" v="3" dt="2022-01-27T01:12:04.342"/>
    <p1510:client id="{4CCF514E-D4F9-4522-B6ED-35EA21D1DE59}" v="1317" dt="2022-01-27T07:50:2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2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동진" userId="2fcd9c2e-b7f8-4d2a-8c90-80f9a983f291" providerId="ADAL" clId="{E747BBC5-03D8-4BE3-9E26-07190008E08F}"/>
    <pc:docChg chg="custSel modSld">
      <pc:chgData name="윤동진" userId="2fcd9c2e-b7f8-4d2a-8c90-80f9a983f291" providerId="ADAL" clId="{E747BBC5-03D8-4BE3-9E26-07190008E08F}" dt="2022-01-27T11:36:00.021" v="6" actId="1076"/>
      <pc:docMkLst>
        <pc:docMk/>
      </pc:docMkLst>
      <pc:sldChg chg="modSp mod">
        <pc:chgData name="윤동진" userId="2fcd9c2e-b7f8-4d2a-8c90-80f9a983f291" providerId="ADAL" clId="{E747BBC5-03D8-4BE3-9E26-07190008E08F}" dt="2022-01-27T11:15:37.648" v="1" actId="1076"/>
        <pc:sldMkLst>
          <pc:docMk/>
          <pc:sldMk cId="385724125" sldId="259"/>
        </pc:sldMkLst>
        <pc:spChg chg="mod">
          <ac:chgData name="윤동진" userId="2fcd9c2e-b7f8-4d2a-8c90-80f9a983f291" providerId="ADAL" clId="{E747BBC5-03D8-4BE3-9E26-07190008E08F}" dt="2022-01-27T11:15:37.648" v="1" actId="1076"/>
          <ac:spMkLst>
            <pc:docMk/>
            <pc:sldMk cId="385724125" sldId="259"/>
            <ac:spMk id="24" creationId="{00000000-0000-0000-0000-000000000000}"/>
          </ac:spMkLst>
        </pc:spChg>
      </pc:sldChg>
      <pc:sldChg chg="addSp delSp modSp mod">
        <pc:chgData name="윤동진" userId="2fcd9c2e-b7f8-4d2a-8c90-80f9a983f291" providerId="ADAL" clId="{E747BBC5-03D8-4BE3-9E26-07190008E08F}" dt="2022-01-27T11:36:00.021" v="6" actId="1076"/>
        <pc:sldMkLst>
          <pc:docMk/>
          <pc:sldMk cId="106735762" sldId="284"/>
        </pc:sldMkLst>
        <pc:picChg chg="add mod">
          <ac:chgData name="윤동진" userId="2fcd9c2e-b7f8-4d2a-8c90-80f9a983f291" providerId="ADAL" clId="{E747BBC5-03D8-4BE3-9E26-07190008E08F}" dt="2022-01-27T11:36:00.021" v="6" actId="1076"/>
          <ac:picMkLst>
            <pc:docMk/>
            <pc:sldMk cId="106735762" sldId="284"/>
            <ac:picMk id="3" creationId="{2FE3CD21-8617-415D-A120-FFE6F531F926}"/>
          </ac:picMkLst>
        </pc:picChg>
        <pc:picChg chg="del">
          <ac:chgData name="윤동진" userId="2fcd9c2e-b7f8-4d2a-8c90-80f9a983f291" providerId="ADAL" clId="{E747BBC5-03D8-4BE3-9E26-07190008E08F}" dt="2022-01-27T11:35:52.094" v="2" actId="478"/>
          <ac:picMkLst>
            <pc:docMk/>
            <pc:sldMk cId="106735762" sldId="284"/>
            <ac:picMk id="8" creationId="{48B1FEF2-0D95-4303-BF5A-7523C7EE800F}"/>
          </ac:picMkLst>
        </pc:picChg>
      </pc:sldChg>
    </pc:docChg>
  </pc:docChgLst>
  <pc:docChgLst>
    <pc:chgData name="윤동진" userId="2fcd9c2e-b7f8-4d2a-8c90-80f9a983f291" providerId="ADAL" clId="{4CCF514E-D4F9-4522-B6ED-35EA21D1DE59}"/>
    <pc:docChg chg="undo custSel addSld delSld modSld sldOrd">
      <pc:chgData name="윤동진" userId="2fcd9c2e-b7f8-4d2a-8c90-80f9a983f291" providerId="ADAL" clId="{4CCF514E-D4F9-4522-B6ED-35EA21D1DE59}" dt="2022-01-27T07:50:33.013" v="7941" actId="207"/>
      <pc:docMkLst>
        <pc:docMk/>
      </pc:docMkLst>
      <pc:sldChg chg="del">
        <pc:chgData name="윤동진" userId="2fcd9c2e-b7f8-4d2a-8c90-80f9a983f291" providerId="ADAL" clId="{4CCF514E-D4F9-4522-B6ED-35EA21D1DE59}" dt="2022-01-27T01:13:24.100" v="49" actId="47"/>
        <pc:sldMkLst>
          <pc:docMk/>
          <pc:sldMk cId="1106620355" sldId="257"/>
        </pc:sldMkLst>
      </pc:sldChg>
      <pc:sldChg chg="modSp mod">
        <pc:chgData name="윤동진" userId="2fcd9c2e-b7f8-4d2a-8c90-80f9a983f291" providerId="ADAL" clId="{4CCF514E-D4F9-4522-B6ED-35EA21D1DE59}" dt="2022-01-27T01:13:55.488" v="53" actId="2711"/>
        <pc:sldMkLst>
          <pc:docMk/>
          <pc:sldMk cId="2652873331" sldId="258"/>
        </pc:sldMkLst>
        <pc:spChg chg="mod">
          <ac:chgData name="윤동진" userId="2fcd9c2e-b7f8-4d2a-8c90-80f9a983f291" providerId="ADAL" clId="{4CCF514E-D4F9-4522-B6ED-35EA21D1DE59}" dt="2022-01-27T01:13:55.488" v="53" actId="2711"/>
          <ac:spMkLst>
            <pc:docMk/>
            <pc:sldMk cId="2652873331" sldId="258"/>
            <ac:spMk id="87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1:13:40.446" v="51" actId="2711"/>
          <ac:spMkLst>
            <pc:docMk/>
            <pc:sldMk cId="2652873331" sldId="258"/>
            <ac:spMk id="89" creationId="{00000000-0000-0000-0000-000000000000}"/>
          </ac:spMkLst>
        </pc:spChg>
      </pc:sldChg>
      <pc:sldChg chg="addSp delSp modSp mod">
        <pc:chgData name="윤동진" userId="2fcd9c2e-b7f8-4d2a-8c90-80f9a983f291" providerId="ADAL" clId="{4CCF514E-D4F9-4522-B6ED-35EA21D1DE59}" dt="2022-01-27T07:42:00.328" v="7820" actId="6549"/>
        <pc:sldMkLst>
          <pc:docMk/>
          <pc:sldMk cId="385724125" sldId="259"/>
        </pc:sldMkLst>
        <pc:spChg chg="mod">
          <ac:chgData name="윤동진" userId="2fcd9c2e-b7f8-4d2a-8c90-80f9a983f291" providerId="ADAL" clId="{4CCF514E-D4F9-4522-B6ED-35EA21D1DE59}" dt="2022-01-27T01:18:15.023" v="305" actId="20577"/>
          <ac:spMkLst>
            <pc:docMk/>
            <pc:sldMk cId="385724125" sldId="259"/>
            <ac:spMk id="20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5:17:52.819" v="2760" actId="20577"/>
          <ac:spMkLst>
            <pc:docMk/>
            <pc:sldMk cId="385724125" sldId="259"/>
            <ac:spMk id="21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5:18:59.859" v="2794" actId="6549"/>
          <ac:spMkLst>
            <pc:docMk/>
            <pc:sldMk cId="385724125" sldId="259"/>
            <ac:spMk id="22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6:02:32.618" v="3517" actId="20577"/>
          <ac:spMkLst>
            <pc:docMk/>
            <pc:sldMk cId="385724125" sldId="259"/>
            <ac:spMk id="23" creationId="{00000000-0000-0000-0000-000000000000}"/>
          </ac:spMkLst>
        </pc:spChg>
        <pc:spChg chg="add del mod">
          <ac:chgData name="윤동진" userId="2fcd9c2e-b7f8-4d2a-8c90-80f9a983f291" providerId="ADAL" clId="{4CCF514E-D4F9-4522-B6ED-35EA21D1DE59}" dt="2022-01-27T07:42:00.328" v="7820" actId="6549"/>
          <ac:spMkLst>
            <pc:docMk/>
            <pc:sldMk cId="385724125" sldId="259"/>
            <ac:spMk id="24" creationId="{00000000-0000-0000-0000-000000000000}"/>
          </ac:spMkLst>
        </pc:spChg>
      </pc:sldChg>
      <pc:sldChg chg="addSp delSp modSp mod">
        <pc:chgData name="윤동진" userId="2fcd9c2e-b7f8-4d2a-8c90-80f9a983f291" providerId="ADAL" clId="{4CCF514E-D4F9-4522-B6ED-35EA21D1DE59}" dt="2022-01-27T01:43:49.973" v="1761" actId="6549"/>
        <pc:sldMkLst>
          <pc:docMk/>
          <pc:sldMk cId="2002540518" sldId="260"/>
        </pc:sldMkLst>
        <pc:spChg chg="mod">
          <ac:chgData name="윤동진" userId="2fcd9c2e-b7f8-4d2a-8c90-80f9a983f291" providerId="ADAL" clId="{4CCF514E-D4F9-4522-B6ED-35EA21D1DE59}" dt="2022-01-27T01:43:49.973" v="1761" actId="6549"/>
          <ac:spMkLst>
            <pc:docMk/>
            <pc:sldMk cId="2002540518" sldId="260"/>
            <ac:spMk id="3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1:37:09.158" v="1434" actId="1076"/>
          <ac:spMkLst>
            <pc:docMk/>
            <pc:sldMk cId="2002540518" sldId="260"/>
            <ac:spMk id="27" creationId="{00000000-0000-0000-0000-000000000000}"/>
          </ac:spMkLst>
        </pc:spChg>
        <pc:spChg chg="del">
          <ac:chgData name="윤동진" userId="2fcd9c2e-b7f8-4d2a-8c90-80f9a983f291" providerId="ADAL" clId="{4CCF514E-D4F9-4522-B6ED-35EA21D1DE59}" dt="2022-01-27T01:19:12.283" v="333" actId="478"/>
          <ac:spMkLst>
            <pc:docMk/>
            <pc:sldMk cId="2002540518" sldId="260"/>
            <ac:spMk id="28" creationId="{00000000-0000-0000-0000-000000000000}"/>
          </ac:spMkLst>
        </pc:spChg>
        <pc:picChg chg="add mod">
          <ac:chgData name="윤동진" userId="2fcd9c2e-b7f8-4d2a-8c90-80f9a983f291" providerId="ADAL" clId="{4CCF514E-D4F9-4522-B6ED-35EA21D1DE59}" dt="2022-01-27T01:43:04.496" v="1739" actId="1076"/>
          <ac:picMkLst>
            <pc:docMk/>
            <pc:sldMk cId="2002540518" sldId="260"/>
            <ac:picMk id="4" creationId="{8ED83783-875F-44E7-8909-863C5E97EA6F}"/>
          </ac:picMkLst>
        </pc:picChg>
      </pc:sldChg>
      <pc:sldChg chg="del">
        <pc:chgData name="윤동진" userId="2fcd9c2e-b7f8-4d2a-8c90-80f9a983f291" providerId="ADAL" clId="{4CCF514E-D4F9-4522-B6ED-35EA21D1DE59}" dt="2022-01-27T01:19:30.477" v="352" actId="47"/>
        <pc:sldMkLst>
          <pc:docMk/>
          <pc:sldMk cId="969379500" sldId="261"/>
        </pc:sldMkLst>
      </pc:sldChg>
      <pc:sldChg chg="del">
        <pc:chgData name="윤동진" userId="2fcd9c2e-b7f8-4d2a-8c90-80f9a983f291" providerId="ADAL" clId="{4CCF514E-D4F9-4522-B6ED-35EA21D1DE59}" dt="2022-01-27T01:19:31.196" v="353" actId="47"/>
        <pc:sldMkLst>
          <pc:docMk/>
          <pc:sldMk cId="1682760008" sldId="262"/>
        </pc:sldMkLst>
      </pc:sldChg>
      <pc:sldChg chg="del">
        <pc:chgData name="윤동진" userId="2fcd9c2e-b7f8-4d2a-8c90-80f9a983f291" providerId="ADAL" clId="{4CCF514E-D4F9-4522-B6ED-35EA21D1DE59}" dt="2022-01-27T01:19:32.001" v="354" actId="47"/>
        <pc:sldMkLst>
          <pc:docMk/>
          <pc:sldMk cId="396790021" sldId="263"/>
        </pc:sldMkLst>
      </pc:sldChg>
      <pc:sldChg chg="del">
        <pc:chgData name="윤동진" userId="2fcd9c2e-b7f8-4d2a-8c90-80f9a983f291" providerId="ADAL" clId="{4CCF514E-D4F9-4522-B6ED-35EA21D1DE59}" dt="2022-01-27T01:19:32.632" v="355" actId="47"/>
        <pc:sldMkLst>
          <pc:docMk/>
          <pc:sldMk cId="1403256370" sldId="264"/>
        </pc:sldMkLst>
      </pc:sldChg>
      <pc:sldChg chg="delSp modSp mod">
        <pc:chgData name="윤동진" userId="2fcd9c2e-b7f8-4d2a-8c90-80f9a983f291" providerId="ADAL" clId="{4CCF514E-D4F9-4522-B6ED-35EA21D1DE59}" dt="2022-01-27T07:40:59.562" v="7795" actId="478"/>
        <pc:sldMkLst>
          <pc:docMk/>
          <pc:sldMk cId="2836812497" sldId="265"/>
        </pc:sldMkLst>
        <pc:spChg chg="del mod">
          <ac:chgData name="윤동진" userId="2fcd9c2e-b7f8-4d2a-8c90-80f9a983f291" providerId="ADAL" clId="{4CCF514E-D4F9-4522-B6ED-35EA21D1DE59}" dt="2022-01-27T07:40:55.923" v="7794"/>
          <ac:spMkLst>
            <pc:docMk/>
            <pc:sldMk cId="2836812497" sldId="265"/>
            <ac:spMk id="84" creationId="{00000000-0000-0000-0000-000000000000}"/>
          </ac:spMkLst>
        </pc:spChg>
        <pc:spChg chg="del">
          <ac:chgData name="윤동진" userId="2fcd9c2e-b7f8-4d2a-8c90-80f9a983f291" providerId="ADAL" clId="{4CCF514E-D4F9-4522-B6ED-35EA21D1DE59}" dt="2022-01-27T07:40:59.562" v="7795" actId="478"/>
          <ac:spMkLst>
            <pc:docMk/>
            <pc:sldMk cId="2836812497" sldId="265"/>
            <ac:spMk id="89" creationId="{00000000-0000-0000-0000-000000000000}"/>
          </ac:spMkLst>
        </pc:spChg>
      </pc:sldChg>
      <pc:sldChg chg="modSp add del mod">
        <pc:chgData name="윤동진" userId="2fcd9c2e-b7f8-4d2a-8c90-80f9a983f291" providerId="ADAL" clId="{4CCF514E-D4F9-4522-B6ED-35EA21D1DE59}" dt="2022-01-27T01:46:32.026" v="1803" actId="47"/>
        <pc:sldMkLst>
          <pc:docMk/>
          <pc:sldMk cId="550336188" sldId="266"/>
        </pc:sldMkLst>
        <pc:spChg chg="mod">
          <ac:chgData name="윤동진" userId="2fcd9c2e-b7f8-4d2a-8c90-80f9a983f291" providerId="ADAL" clId="{4CCF514E-D4F9-4522-B6ED-35EA21D1DE59}" dt="2022-01-27T01:46:19.089" v="1796" actId="20577"/>
          <ac:spMkLst>
            <pc:docMk/>
            <pc:sldMk cId="550336188" sldId="266"/>
            <ac:spMk id="27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1:44:13.042" v="1764" actId="6549"/>
          <ac:spMkLst>
            <pc:docMk/>
            <pc:sldMk cId="550336188" sldId="266"/>
            <ac:spMk id="30" creationId="{00000000-0000-0000-0000-000000000000}"/>
          </ac:spMkLst>
        </pc:spChg>
      </pc:sldChg>
      <pc:sldChg chg="addSp delSp modSp add mod">
        <pc:chgData name="윤동진" userId="2fcd9c2e-b7f8-4d2a-8c90-80f9a983f291" providerId="ADAL" clId="{4CCF514E-D4F9-4522-B6ED-35EA21D1DE59}" dt="2022-01-27T05:18:30.047" v="2770" actId="14100"/>
        <pc:sldMkLst>
          <pc:docMk/>
          <pc:sldMk cId="4213571956" sldId="266"/>
        </pc:sldMkLst>
        <pc:spChg chg="mod">
          <ac:chgData name="윤동진" userId="2fcd9c2e-b7f8-4d2a-8c90-80f9a983f291" providerId="ADAL" clId="{4CCF514E-D4F9-4522-B6ED-35EA21D1DE59}" dt="2022-01-27T05:18:30.047" v="2770" actId="14100"/>
          <ac:spMkLst>
            <pc:docMk/>
            <pc:sldMk cId="4213571956" sldId="266"/>
            <ac:spMk id="3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5:18:21.531" v="2766" actId="20577"/>
          <ac:spMkLst>
            <pc:docMk/>
            <pc:sldMk cId="4213571956" sldId="266"/>
            <ac:spMk id="27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1:46:36.534" v="1812" actId="20577"/>
          <ac:spMkLst>
            <pc:docMk/>
            <pc:sldMk cId="4213571956" sldId="266"/>
            <ac:spMk id="30" creationId="{00000000-0000-0000-0000-000000000000}"/>
          </ac:spMkLst>
        </pc:spChg>
        <pc:picChg chg="del">
          <ac:chgData name="윤동진" userId="2fcd9c2e-b7f8-4d2a-8c90-80f9a983f291" providerId="ADAL" clId="{4CCF514E-D4F9-4522-B6ED-35EA21D1DE59}" dt="2022-01-27T02:07:53.052" v="2043" actId="478"/>
          <ac:picMkLst>
            <pc:docMk/>
            <pc:sldMk cId="4213571956" sldId="266"/>
            <ac:picMk id="4" creationId="{8ED83783-875F-44E7-8909-863C5E97EA6F}"/>
          </ac:picMkLst>
        </pc:picChg>
        <pc:picChg chg="add del mod">
          <ac:chgData name="윤동진" userId="2fcd9c2e-b7f8-4d2a-8c90-80f9a983f291" providerId="ADAL" clId="{4CCF514E-D4F9-4522-B6ED-35EA21D1DE59}" dt="2022-01-27T02:18:12.876" v="2529" actId="478"/>
          <ac:picMkLst>
            <pc:docMk/>
            <pc:sldMk cId="4213571956" sldId="266"/>
            <ac:picMk id="5" creationId="{5233399F-83BF-4C9C-B33C-174CA463AFCA}"/>
          </ac:picMkLst>
        </pc:picChg>
        <pc:picChg chg="add del mod">
          <ac:chgData name="윤동진" userId="2fcd9c2e-b7f8-4d2a-8c90-80f9a983f291" providerId="ADAL" clId="{4CCF514E-D4F9-4522-B6ED-35EA21D1DE59}" dt="2022-01-27T02:43:55.340" v="2533" actId="478"/>
          <ac:picMkLst>
            <pc:docMk/>
            <pc:sldMk cId="4213571956" sldId="266"/>
            <ac:picMk id="7" creationId="{8E282861-5EF8-4522-B7AA-ED5A66C87114}"/>
          </ac:picMkLst>
        </pc:picChg>
        <pc:picChg chg="add del mod">
          <ac:chgData name="윤동진" userId="2fcd9c2e-b7f8-4d2a-8c90-80f9a983f291" providerId="ADAL" clId="{4CCF514E-D4F9-4522-B6ED-35EA21D1DE59}" dt="2022-01-27T02:44:55.979" v="2541" actId="478"/>
          <ac:picMkLst>
            <pc:docMk/>
            <pc:sldMk cId="4213571956" sldId="266"/>
            <ac:picMk id="9" creationId="{9EE0BBE5-43EB-432C-A319-31F910F4C194}"/>
          </ac:picMkLst>
        </pc:picChg>
        <pc:picChg chg="add del mod">
          <ac:chgData name="윤동진" userId="2fcd9c2e-b7f8-4d2a-8c90-80f9a983f291" providerId="ADAL" clId="{4CCF514E-D4F9-4522-B6ED-35EA21D1DE59}" dt="2022-01-27T02:44:56.454" v="2542" actId="478"/>
          <ac:picMkLst>
            <pc:docMk/>
            <pc:sldMk cId="4213571956" sldId="266"/>
            <ac:picMk id="11" creationId="{E7145867-6746-48B3-BF5F-82B79C029E07}"/>
          </ac:picMkLst>
        </pc:picChg>
        <pc:picChg chg="add del mod">
          <ac:chgData name="윤동진" userId="2fcd9c2e-b7f8-4d2a-8c90-80f9a983f291" providerId="ADAL" clId="{4CCF514E-D4F9-4522-B6ED-35EA21D1DE59}" dt="2022-01-27T04:48:43.280" v="2549" actId="478"/>
          <ac:picMkLst>
            <pc:docMk/>
            <pc:sldMk cId="4213571956" sldId="266"/>
            <ac:picMk id="13" creationId="{E86EB412-17AE-4CD2-83CE-213708752215}"/>
          </ac:picMkLst>
        </pc:picChg>
        <pc:picChg chg="add del mod">
          <ac:chgData name="윤동진" userId="2fcd9c2e-b7f8-4d2a-8c90-80f9a983f291" providerId="ADAL" clId="{4CCF514E-D4F9-4522-B6ED-35EA21D1DE59}" dt="2022-01-27T05:17:24.448" v="2754" actId="478"/>
          <ac:picMkLst>
            <pc:docMk/>
            <pc:sldMk cId="4213571956" sldId="266"/>
            <ac:picMk id="15" creationId="{48FA6F0A-D71C-4A2F-AFDE-7B84B71AB9BB}"/>
          </ac:picMkLst>
        </pc:picChg>
      </pc:sldChg>
      <pc:sldChg chg="addSp delSp modSp add mod modAnim">
        <pc:chgData name="윤동진" userId="2fcd9c2e-b7f8-4d2a-8c90-80f9a983f291" providerId="ADAL" clId="{4CCF514E-D4F9-4522-B6ED-35EA21D1DE59}" dt="2022-01-27T05:04:44.738" v="2641"/>
        <pc:sldMkLst>
          <pc:docMk/>
          <pc:sldMk cId="1596487399" sldId="267"/>
        </pc:sldMkLst>
        <pc:spChg chg="del">
          <ac:chgData name="윤동진" userId="2fcd9c2e-b7f8-4d2a-8c90-80f9a983f291" providerId="ADAL" clId="{4CCF514E-D4F9-4522-B6ED-35EA21D1DE59}" dt="2022-01-27T04:48:48.486" v="2551" actId="478"/>
          <ac:spMkLst>
            <pc:docMk/>
            <pc:sldMk cId="1596487399" sldId="267"/>
            <ac:spMk id="3" creationId="{00000000-0000-0000-0000-000000000000}"/>
          </ac:spMkLst>
        </pc:spChg>
        <pc:spChg chg="add mod">
          <ac:chgData name="윤동진" userId="2fcd9c2e-b7f8-4d2a-8c90-80f9a983f291" providerId="ADAL" clId="{4CCF514E-D4F9-4522-B6ED-35EA21D1DE59}" dt="2022-01-27T05:03:49.485" v="2627" actId="1036"/>
          <ac:spMkLst>
            <pc:docMk/>
            <pc:sldMk cId="1596487399" sldId="267"/>
            <ac:spMk id="15" creationId="{F2D6DE7A-6D53-4E0B-B219-78FDEDE283F6}"/>
          </ac:spMkLst>
        </pc:spChg>
        <pc:spChg chg="del">
          <ac:chgData name="윤동진" userId="2fcd9c2e-b7f8-4d2a-8c90-80f9a983f291" providerId="ADAL" clId="{4CCF514E-D4F9-4522-B6ED-35EA21D1DE59}" dt="2022-01-27T04:51:49.636" v="2580" actId="478"/>
          <ac:spMkLst>
            <pc:docMk/>
            <pc:sldMk cId="1596487399" sldId="267"/>
            <ac:spMk id="27" creationId="{00000000-0000-0000-0000-000000000000}"/>
          </ac:spMkLst>
        </pc:spChg>
        <pc:spChg chg="del">
          <ac:chgData name="윤동진" userId="2fcd9c2e-b7f8-4d2a-8c90-80f9a983f291" providerId="ADAL" clId="{4CCF514E-D4F9-4522-B6ED-35EA21D1DE59}" dt="2022-01-27T04:51:49.636" v="2580" actId="478"/>
          <ac:spMkLst>
            <pc:docMk/>
            <pc:sldMk cId="1596487399" sldId="267"/>
            <ac:spMk id="30" creationId="{00000000-0000-0000-0000-000000000000}"/>
          </ac:spMkLst>
        </pc:spChg>
        <pc:picChg chg="add del mod">
          <ac:chgData name="윤동진" userId="2fcd9c2e-b7f8-4d2a-8c90-80f9a983f291" providerId="ADAL" clId="{4CCF514E-D4F9-4522-B6ED-35EA21D1DE59}" dt="2022-01-27T04:51:22.916" v="2577" actId="478"/>
          <ac:picMkLst>
            <pc:docMk/>
            <pc:sldMk cId="1596487399" sldId="267"/>
            <ac:picMk id="4" creationId="{EC3B3DAB-9BB9-4B51-87B5-58AD26D7BAB5}"/>
          </ac:picMkLst>
        </pc:picChg>
        <pc:picChg chg="add del mod">
          <ac:chgData name="윤동진" userId="2fcd9c2e-b7f8-4d2a-8c90-80f9a983f291" providerId="ADAL" clId="{4CCF514E-D4F9-4522-B6ED-35EA21D1DE59}" dt="2022-01-27T04:53:43.250" v="2583" actId="478"/>
          <ac:picMkLst>
            <pc:docMk/>
            <pc:sldMk cId="1596487399" sldId="267"/>
            <ac:picMk id="6" creationId="{627CD4F0-5BFE-4F65-A18F-3277190A67C5}"/>
          </ac:picMkLst>
        </pc:picChg>
        <pc:picChg chg="add del mod">
          <ac:chgData name="윤동진" userId="2fcd9c2e-b7f8-4d2a-8c90-80f9a983f291" providerId="ADAL" clId="{4CCF514E-D4F9-4522-B6ED-35EA21D1DE59}" dt="2022-01-27T04:55:06.612" v="2588" actId="478"/>
          <ac:picMkLst>
            <pc:docMk/>
            <pc:sldMk cId="1596487399" sldId="267"/>
            <ac:picMk id="8" creationId="{8717B6BE-C304-47F7-9CD9-DC0324E6A8F1}"/>
          </ac:picMkLst>
        </pc:picChg>
        <pc:picChg chg="add del mod">
          <ac:chgData name="윤동진" userId="2fcd9c2e-b7f8-4d2a-8c90-80f9a983f291" providerId="ADAL" clId="{4CCF514E-D4F9-4522-B6ED-35EA21D1DE59}" dt="2022-01-27T05:00:31.947" v="2600" actId="478"/>
          <ac:picMkLst>
            <pc:docMk/>
            <pc:sldMk cId="1596487399" sldId="267"/>
            <ac:picMk id="10" creationId="{A7D9CBA8-05B4-4A7E-A2EB-D600F3B6B808}"/>
          </ac:picMkLst>
        </pc:picChg>
        <pc:picChg chg="add mod">
          <ac:chgData name="윤동진" userId="2fcd9c2e-b7f8-4d2a-8c90-80f9a983f291" providerId="ADAL" clId="{4CCF514E-D4F9-4522-B6ED-35EA21D1DE59}" dt="2022-01-27T05:02:06.267" v="2615" actId="1076"/>
          <ac:picMkLst>
            <pc:docMk/>
            <pc:sldMk cId="1596487399" sldId="267"/>
            <ac:picMk id="12" creationId="{9FEB8A6B-D586-4120-B2EA-C5A5F1F6BEC8}"/>
          </ac:picMkLst>
        </pc:picChg>
        <pc:picChg chg="add mod">
          <ac:chgData name="윤동진" userId="2fcd9c2e-b7f8-4d2a-8c90-80f9a983f291" providerId="ADAL" clId="{4CCF514E-D4F9-4522-B6ED-35EA21D1DE59}" dt="2022-01-27T05:04:16.098" v="2634" actId="1076"/>
          <ac:picMkLst>
            <pc:docMk/>
            <pc:sldMk cId="1596487399" sldId="267"/>
            <ac:picMk id="14" creationId="{3768A932-C3B1-4CD4-91F4-F392CC26705D}"/>
          </ac:picMkLst>
        </pc:picChg>
        <pc:cxnChg chg="add mod">
          <ac:chgData name="윤동진" userId="2fcd9c2e-b7f8-4d2a-8c90-80f9a983f291" providerId="ADAL" clId="{4CCF514E-D4F9-4522-B6ED-35EA21D1DE59}" dt="2022-01-27T05:04:19.822" v="2636" actId="14100"/>
          <ac:cxnSpMkLst>
            <pc:docMk/>
            <pc:sldMk cId="1596487399" sldId="267"/>
            <ac:cxnSpMk id="17" creationId="{68A41CC3-A126-4B30-BCEC-0E3F8459E684}"/>
          </ac:cxnSpMkLst>
        </pc:cxnChg>
      </pc:sldChg>
      <pc:sldChg chg="addSp delSp modSp add del mod">
        <pc:chgData name="윤동진" userId="2fcd9c2e-b7f8-4d2a-8c90-80f9a983f291" providerId="ADAL" clId="{4CCF514E-D4F9-4522-B6ED-35EA21D1DE59}" dt="2022-01-27T04:51:21.701" v="2576" actId="47"/>
        <pc:sldMkLst>
          <pc:docMk/>
          <pc:sldMk cId="593445378" sldId="268"/>
        </pc:sldMkLst>
        <pc:picChg chg="add del mod">
          <ac:chgData name="윤동진" userId="2fcd9c2e-b7f8-4d2a-8c90-80f9a983f291" providerId="ADAL" clId="{4CCF514E-D4F9-4522-B6ED-35EA21D1DE59}" dt="2022-01-27T04:49:52.957" v="2564" actId="478"/>
          <ac:picMkLst>
            <pc:docMk/>
            <pc:sldMk cId="593445378" sldId="268"/>
            <ac:picMk id="3" creationId="{FA376C08-4E71-477F-A5A7-50BC308C2203}"/>
          </ac:picMkLst>
        </pc:picChg>
        <pc:picChg chg="del">
          <ac:chgData name="윤동진" userId="2fcd9c2e-b7f8-4d2a-8c90-80f9a983f291" providerId="ADAL" clId="{4CCF514E-D4F9-4522-B6ED-35EA21D1DE59}" dt="2022-01-27T04:49:21.474" v="2559" actId="478"/>
          <ac:picMkLst>
            <pc:docMk/>
            <pc:sldMk cId="593445378" sldId="268"/>
            <ac:picMk id="4" creationId="{EC3B3DAB-9BB9-4B51-87B5-58AD26D7BAB5}"/>
          </ac:picMkLst>
        </pc:picChg>
        <pc:picChg chg="add mod">
          <ac:chgData name="윤동진" userId="2fcd9c2e-b7f8-4d2a-8c90-80f9a983f291" providerId="ADAL" clId="{4CCF514E-D4F9-4522-B6ED-35EA21D1DE59}" dt="2022-01-27T04:50:08.384" v="2566" actId="14100"/>
          <ac:picMkLst>
            <pc:docMk/>
            <pc:sldMk cId="593445378" sldId="268"/>
            <ac:picMk id="6" creationId="{3EB2152A-F35F-4DA2-AED9-33F5A1A4FD02}"/>
          </ac:picMkLst>
        </pc:picChg>
      </pc:sldChg>
      <pc:sldChg chg="addSp delSp modSp add del mod">
        <pc:chgData name="윤동진" userId="2fcd9c2e-b7f8-4d2a-8c90-80f9a983f291" providerId="ADAL" clId="{4CCF514E-D4F9-4522-B6ED-35EA21D1DE59}" dt="2022-01-27T05:04:29.600" v="2639" actId="47"/>
        <pc:sldMkLst>
          <pc:docMk/>
          <pc:sldMk cId="1320367450" sldId="268"/>
        </pc:sldMkLst>
        <pc:picChg chg="add del mod">
          <ac:chgData name="윤동진" userId="2fcd9c2e-b7f8-4d2a-8c90-80f9a983f291" providerId="ADAL" clId="{4CCF514E-D4F9-4522-B6ED-35EA21D1DE59}" dt="2022-01-27T05:02:23.654" v="2616" actId="478"/>
          <ac:picMkLst>
            <pc:docMk/>
            <pc:sldMk cId="1320367450" sldId="268"/>
            <ac:picMk id="3" creationId="{4516E96C-AA3E-47A5-925F-E4F2643B3AE7}"/>
          </ac:picMkLst>
        </pc:picChg>
        <pc:picChg chg="del">
          <ac:chgData name="윤동진" userId="2fcd9c2e-b7f8-4d2a-8c90-80f9a983f291" providerId="ADAL" clId="{4CCF514E-D4F9-4522-B6ED-35EA21D1DE59}" dt="2022-01-27T04:56:18.524" v="2599" actId="478"/>
          <ac:picMkLst>
            <pc:docMk/>
            <pc:sldMk cId="1320367450" sldId="268"/>
            <ac:picMk id="10" creationId="{A7D9CBA8-05B4-4A7E-A2EB-D600F3B6B808}"/>
          </ac:picMkLst>
        </pc:picChg>
      </pc:sldChg>
      <pc:sldChg chg="addSp delSp modSp add mod ord modAnim">
        <pc:chgData name="윤동진" userId="2fcd9c2e-b7f8-4d2a-8c90-80f9a983f291" providerId="ADAL" clId="{4CCF514E-D4F9-4522-B6ED-35EA21D1DE59}" dt="2022-01-27T05:07:29.855" v="2685"/>
        <pc:sldMkLst>
          <pc:docMk/>
          <pc:sldMk cId="518906072" sldId="269"/>
        </pc:sldMkLst>
        <pc:spChg chg="mod">
          <ac:chgData name="윤동진" userId="2fcd9c2e-b7f8-4d2a-8c90-80f9a983f291" providerId="ADAL" clId="{4CCF514E-D4F9-4522-B6ED-35EA21D1DE59}" dt="2022-01-27T05:05:42.590" v="2657" actId="1035"/>
          <ac:spMkLst>
            <pc:docMk/>
            <pc:sldMk cId="518906072" sldId="269"/>
            <ac:spMk id="15" creationId="{F2D6DE7A-6D53-4E0B-B219-78FDEDE283F6}"/>
          </ac:spMkLst>
        </pc:spChg>
        <pc:picChg chg="add mod">
          <ac:chgData name="윤동진" userId="2fcd9c2e-b7f8-4d2a-8c90-80f9a983f291" providerId="ADAL" clId="{4CCF514E-D4F9-4522-B6ED-35EA21D1DE59}" dt="2022-01-27T05:06:04.888" v="2664" actId="14100"/>
          <ac:picMkLst>
            <pc:docMk/>
            <pc:sldMk cId="518906072" sldId="269"/>
            <ac:picMk id="6" creationId="{A20A9F76-ABD4-4044-AFE6-B9BBD4589DB9}"/>
          </ac:picMkLst>
        </pc:picChg>
        <pc:picChg chg="mod">
          <ac:chgData name="윤동진" userId="2fcd9c2e-b7f8-4d2a-8c90-80f9a983f291" providerId="ADAL" clId="{4CCF514E-D4F9-4522-B6ED-35EA21D1DE59}" dt="2022-01-27T05:05:04.865" v="2643" actId="1076"/>
          <ac:picMkLst>
            <pc:docMk/>
            <pc:sldMk cId="518906072" sldId="269"/>
            <ac:picMk id="12" creationId="{9FEB8A6B-D586-4120-B2EA-C5A5F1F6BEC8}"/>
          </ac:picMkLst>
        </pc:picChg>
        <pc:picChg chg="del">
          <ac:chgData name="윤동진" userId="2fcd9c2e-b7f8-4d2a-8c90-80f9a983f291" providerId="ADAL" clId="{4CCF514E-D4F9-4522-B6ED-35EA21D1DE59}" dt="2022-01-27T05:05:22.025" v="2654" actId="478"/>
          <ac:picMkLst>
            <pc:docMk/>
            <pc:sldMk cId="518906072" sldId="269"/>
            <ac:picMk id="14" creationId="{3768A932-C3B1-4CD4-91F4-F392CC26705D}"/>
          </ac:picMkLst>
        </pc:picChg>
        <pc:cxnChg chg="mod">
          <ac:chgData name="윤동진" userId="2fcd9c2e-b7f8-4d2a-8c90-80f9a983f291" providerId="ADAL" clId="{4CCF514E-D4F9-4522-B6ED-35EA21D1DE59}" dt="2022-01-27T05:06:07.015" v="2665" actId="14100"/>
          <ac:cxnSpMkLst>
            <pc:docMk/>
            <pc:sldMk cId="518906072" sldId="269"/>
            <ac:cxnSpMk id="17" creationId="{68A41CC3-A126-4B30-BCEC-0E3F8459E684}"/>
          </ac:cxnSpMkLst>
        </pc:cxnChg>
      </pc:sldChg>
      <pc:sldChg chg="addSp delSp modSp add del mod">
        <pc:chgData name="윤동진" userId="2fcd9c2e-b7f8-4d2a-8c90-80f9a983f291" providerId="ADAL" clId="{4CCF514E-D4F9-4522-B6ED-35EA21D1DE59}" dt="2022-01-27T04:51:21.701" v="2576" actId="47"/>
        <pc:sldMkLst>
          <pc:docMk/>
          <pc:sldMk cId="3241264417" sldId="269"/>
        </pc:sldMkLst>
        <pc:picChg chg="add mod">
          <ac:chgData name="윤동진" userId="2fcd9c2e-b7f8-4d2a-8c90-80f9a983f291" providerId="ADAL" clId="{4CCF514E-D4F9-4522-B6ED-35EA21D1DE59}" dt="2022-01-27T04:50:29.006" v="2570" actId="14100"/>
          <ac:picMkLst>
            <pc:docMk/>
            <pc:sldMk cId="3241264417" sldId="269"/>
            <ac:picMk id="3" creationId="{4CE0BC4B-3C1B-4F29-B12D-146468647984}"/>
          </ac:picMkLst>
        </pc:picChg>
        <pc:picChg chg="del">
          <ac:chgData name="윤동진" userId="2fcd9c2e-b7f8-4d2a-8c90-80f9a983f291" providerId="ADAL" clId="{4CCF514E-D4F9-4522-B6ED-35EA21D1DE59}" dt="2022-01-27T04:50:15.789" v="2568" actId="478"/>
          <ac:picMkLst>
            <pc:docMk/>
            <pc:sldMk cId="3241264417" sldId="269"/>
            <ac:picMk id="6" creationId="{3EB2152A-F35F-4DA2-AED9-33F5A1A4FD02}"/>
          </ac:picMkLst>
        </pc:picChg>
      </pc:sldChg>
      <pc:sldChg chg="addSp delSp modSp add mod modAnim">
        <pc:chgData name="윤동진" userId="2fcd9c2e-b7f8-4d2a-8c90-80f9a983f291" providerId="ADAL" clId="{4CCF514E-D4F9-4522-B6ED-35EA21D1DE59}" dt="2022-01-27T05:12:32.671" v="2722" actId="14100"/>
        <pc:sldMkLst>
          <pc:docMk/>
          <pc:sldMk cId="806771999" sldId="270"/>
        </pc:sldMkLst>
        <pc:spChg chg="mod">
          <ac:chgData name="윤동진" userId="2fcd9c2e-b7f8-4d2a-8c90-80f9a983f291" providerId="ADAL" clId="{4CCF514E-D4F9-4522-B6ED-35EA21D1DE59}" dt="2022-01-27T05:06:24.677" v="2672" actId="14100"/>
          <ac:spMkLst>
            <pc:docMk/>
            <pc:sldMk cId="806771999" sldId="270"/>
            <ac:spMk id="15" creationId="{F2D6DE7A-6D53-4E0B-B219-78FDEDE283F6}"/>
          </ac:spMkLst>
        </pc:spChg>
        <pc:picChg chg="add mod">
          <ac:chgData name="윤동진" userId="2fcd9c2e-b7f8-4d2a-8c90-80f9a983f291" providerId="ADAL" clId="{4CCF514E-D4F9-4522-B6ED-35EA21D1DE59}" dt="2022-01-27T05:12:32.671" v="2722" actId="14100"/>
          <ac:picMkLst>
            <pc:docMk/>
            <pc:sldMk cId="806771999" sldId="270"/>
            <ac:picMk id="5" creationId="{73F9937A-9839-4688-AA72-9E9D981D943D}"/>
          </ac:picMkLst>
        </pc:picChg>
        <pc:picChg chg="del">
          <ac:chgData name="윤동진" userId="2fcd9c2e-b7f8-4d2a-8c90-80f9a983f291" providerId="ADAL" clId="{4CCF514E-D4F9-4522-B6ED-35EA21D1DE59}" dt="2022-01-27T05:06:31.894" v="2676" actId="478"/>
          <ac:picMkLst>
            <pc:docMk/>
            <pc:sldMk cId="806771999" sldId="270"/>
            <ac:picMk id="14" creationId="{3768A932-C3B1-4CD4-91F4-F392CC26705D}"/>
          </ac:picMkLst>
        </pc:picChg>
        <pc:cxnChg chg="mod">
          <ac:chgData name="윤동진" userId="2fcd9c2e-b7f8-4d2a-8c90-80f9a983f291" providerId="ADAL" clId="{4CCF514E-D4F9-4522-B6ED-35EA21D1DE59}" dt="2022-01-27T05:06:54.355" v="2682" actId="14100"/>
          <ac:cxnSpMkLst>
            <pc:docMk/>
            <pc:sldMk cId="806771999" sldId="270"/>
            <ac:cxnSpMk id="17" creationId="{68A41CC3-A126-4B30-BCEC-0E3F8459E684}"/>
          </ac:cxnSpMkLst>
        </pc:cxnChg>
      </pc:sldChg>
      <pc:sldChg chg="addSp delSp modSp add del mod">
        <pc:chgData name="윤동진" userId="2fcd9c2e-b7f8-4d2a-8c90-80f9a983f291" providerId="ADAL" clId="{4CCF514E-D4F9-4522-B6ED-35EA21D1DE59}" dt="2022-01-27T04:51:21.701" v="2576" actId="47"/>
        <pc:sldMkLst>
          <pc:docMk/>
          <pc:sldMk cId="3206902910" sldId="270"/>
        </pc:sldMkLst>
        <pc:picChg chg="del">
          <ac:chgData name="윤동진" userId="2fcd9c2e-b7f8-4d2a-8c90-80f9a983f291" providerId="ADAL" clId="{4CCF514E-D4F9-4522-B6ED-35EA21D1DE59}" dt="2022-01-27T04:50:43.330" v="2572" actId="478"/>
          <ac:picMkLst>
            <pc:docMk/>
            <pc:sldMk cId="3206902910" sldId="270"/>
            <ac:picMk id="3" creationId="{4CE0BC4B-3C1B-4F29-B12D-146468647984}"/>
          </ac:picMkLst>
        </pc:picChg>
        <pc:picChg chg="add mod">
          <ac:chgData name="윤동진" userId="2fcd9c2e-b7f8-4d2a-8c90-80f9a983f291" providerId="ADAL" clId="{4CCF514E-D4F9-4522-B6ED-35EA21D1DE59}" dt="2022-01-27T04:50:48.401" v="2575" actId="1076"/>
          <ac:picMkLst>
            <pc:docMk/>
            <pc:sldMk cId="3206902910" sldId="270"/>
            <ac:picMk id="4" creationId="{18412DA1-B41B-44C3-B484-2CEE5F49F994}"/>
          </ac:picMkLst>
        </pc:picChg>
      </pc:sldChg>
      <pc:sldChg chg="addSp delSp modSp add mod modAnim">
        <pc:chgData name="윤동진" userId="2fcd9c2e-b7f8-4d2a-8c90-80f9a983f291" providerId="ADAL" clId="{4CCF514E-D4F9-4522-B6ED-35EA21D1DE59}" dt="2022-01-27T05:11:11.513" v="2700"/>
        <pc:sldMkLst>
          <pc:docMk/>
          <pc:sldMk cId="2092062366" sldId="271"/>
        </pc:sldMkLst>
        <pc:spChg chg="mod">
          <ac:chgData name="윤동진" userId="2fcd9c2e-b7f8-4d2a-8c90-80f9a983f291" providerId="ADAL" clId="{4CCF514E-D4F9-4522-B6ED-35EA21D1DE59}" dt="2022-01-27T05:10:28.958" v="2689" actId="1036"/>
          <ac:spMkLst>
            <pc:docMk/>
            <pc:sldMk cId="2092062366" sldId="271"/>
            <ac:spMk id="15" creationId="{F2D6DE7A-6D53-4E0B-B219-78FDEDE283F6}"/>
          </ac:spMkLst>
        </pc:spChg>
        <pc:picChg chg="add mod">
          <ac:chgData name="윤동진" userId="2fcd9c2e-b7f8-4d2a-8c90-80f9a983f291" providerId="ADAL" clId="{4CCF514E-D4F9-4522-B6ED-35EA21D1DE59}" dt="2022-01-27T05:11:01.422" v="2698" actId="1076"/>
          <ac:picMkLst>
            <pc:docMk/>
            <pc:sldMk cId="2092062366" sldId="271"/>
            <ac:picMk id="5" creationId="{39CEA3E9-CC13-4FF7-9EE0-6ACD760A07C5}"/>
          </ac:picMkLst>
        </pc:picChg>
        <pc:picChg chg="del">
          <ac:chgData name="윤동진" userId="2fcd9c2e-b7f8-4d2a-8c90-80f9a983f291" providerId="ADAL" clId="{4CCF514E-D4F9-4522-B6ED-35EA21D1DE59}" dt="2022-01-27T05:10:34.749" v="2691" actId="478"/>
          <ac:picMkLst>
            <pc:docMk/>
            <pc:sldMk cId="2092062366" sldId="271"/>
            <ac:picMk id="14" creationId="{3768A932-C3B1-4CD4-91F4-F392CC26705D}"/>
          </ac:picMkLst>
        </pc:picChg>
        <pc:cxnChg chg="mod">
          <ac:chgData name="윤동진" userId="2fcd9c2e-b7f8-4d2a-8c90-80f9a983f291" providerId="ADAL" clId="{4CCF514E-D4F9-4522-B6ED-35EA21D1DE59}" dt="2022-01-27T05:11:03.885" v="2699" actId="14100"/>
          <ac:cxnSpMkLst>
            <pc:docMk/>
            <pc:sldMk cId="2092062366" sldId="271"/>
            <ac:cxnSpMk id="17" creationId="{68A41CC3-A126-4B30-BCEC-0E3F8459E684}"/>
          </ac:cxnSpMkLst>
        </pc:cxnChg>
      </pc:sldChg>
      <pc:sldChg chg="addSp delSp modSp add mod modAnim">
        <pc:chgData name="윤동진" userId="2fcd9c2e-b7f8-4d2a-8c90-80f9a983f291" providerId="ADAL" clId="{4CCF514E-D4F9-4522-B6ED-35EA21D1DE59}" dt="2022-01-27T05:11:45.181" v="2717"/>
        <pc:sldMkLst>
          <pc:docMk/>
          <pc:sldMk cId="827072848" sldId="272"/>
        </pc:sldMkLst>
        <pc:spChg chg="mod">
          <ac:chgData name="윤동진" userId="2fcd9c2e-b7f8-4d2a-8c90-80f9a983f291" providerId="ADAL" clId="{4CCF514E-D4F9-4522-B6ED-35EA21D1DE59}" dt="2022-01-27T05:11:25.070" v="2708" actId="14100"/>
          <ac:spMkLst>
            <pc:docMk/>
            <pc:sldMk cId="827072848" sldId="272"/>
            <ac:spMk id="15" creationId="{F2D6DE7A-6D53-4E0B-B219-78FDEDE283F6}"/>
          </ac:spMkLst>
        </pc:spChg>
        <pc:picChg chg="add mod">
          <ac:chgData name="윤동진" userId="2fcd9c2e-b7f8-4d2a-8c90-80f9a983f291" providerId="ADAL" clId="{4CCF514E-D4F9-4522-B6ED-35EA21D1DE59}" dt="2022-01-27T05:11:39.211" v="2715" actId="1076"/>
          <ac:picMkLst>
            <pc:docMk/>
            <pc:sldMk cId="827072848" sldId="272"/>
            <ac:picMk id="4" creationId="{AF9D8BC8-51A0-4D72-8673-70FF5B056BA1}"/>
          </ac:picMkLst>
        </pc:picChg>
        <pc:picChg chg="del">
          <ac:chgData name="윤동진" userId="2fcd9c2e-b7f8-4d2a-8c90-80f9a983f291" providerId="ADAL" clId="{4CCF514E-D4F9-4522-B6ED-35EA21D1DE59}" dt="2022-01-27T05:11:30.312" v="2711" actId="478"/>
          <ac:picMkLst>
            <pc:docMk/>
            <pc:sldMk cId="827072848" sldId="272"/>
            <ac:picMk id="14" creationId="{3768A932-C3B1-4CD4-91F4-F392CC26705D}"/>
          </ac:picMkLst>
        </pc:picChg>
        <pc:cxnChg chg="mod">
          <ac:chgData name="윤동진" userId="2fcd9c2e-b7f8-4d2a-8c90-80f9a983f291" providerId="ADAL" clId="{4CCF514E-D4F9-4522-B6ED-35EA21D1DE59}" dt="2022-01-27T05:11:41.112" v="2716" actId="14100"/>
          <ac:cxnSpMkLst>
            <pc:docMk/>
            <pc:sldMk cId="827072848" sldId="272"/>
            <ac:cxnSpMk id="17" creationId="{68A41CC3-A126-4B30-BCEC-0E3F8459E684}"/>
          </ac:cxnSpMkLst>
        </pc:cxnChg>
      </pc:sldChg>
      <pc:sldChg chg="addSp delSp modSp add mod delAnim modAnim">
        <pc:chgData name="윤동진" userId="2fcd9c2e-b7f8-4d2a-8c90-80f9a983f291" providerId="ADAL" clId="{4CCF514E-D4F9-4522-B6ED-35EA21D1DE59}" dt="2022-01-27T05:14:46.176" v="2746"/>
        <pc:sldMkLst>
          <pc:docMk/>
          <pc:sldMk cId="1461749786" sldId="273"/>
        </pc:sldMkLst>
        <pc:spChg chg="add mod">
          <ac:chgData name="윤동진" userId="2fcd9c2e-b7f8-4d2a-8c90-80f9a983f291" providerId="ADAL" clId="{4CCF514E-D4F9-4522-B6ED-35EA21D1DE59}" dt="2022-01-27T05:13:47.317" v="2737" actId="14100"/>
          <ac:spMkLst>
            <pc:docMk/>
            <pc:sldMk cId="1461749786" sldId="273"/>
            <ac:spMk id="5" creationId="{6E3689CD-1753-4C6D-8E15-BBF6D22DC636}"/>
          </ac:spMkLst>
        </pc:spChg>
        <pc:spChg chg="add del">
          <ac:chgData name="윤동진" userId="2fcd9c2e-b7f8-4d2a-8c90-80f9a983f291" providerId="ADAL" clId="{4CCF514E-D4F9-4522-B6ED-35EA21D1DE59}" dt="2022-01-27T05:13:18.396" v="2731" actId="478"/>
          <ac:spMkLst>
            <pc:docMk/>
            <pc:sldMk cId="1461749786" sldId="273"/>
            <ac:spMk id="6" creationId="{E6B47BC9-4E86-46E4-A133-B0B4A723EC36}"/>
          </ac:spMkLst>
        </pc:spChg>
        <pc:spChg chg="add del">
          <ac:chgData name="윤동진" userId="2fcd9c2e-b7f8-4d2a-8c90-80f9a983f291" providerId="ADAL" clId="{4CCF514E-D4F9-4522-B6ED-35EA21D1DE59}" dt="2022-01-27T05:13:25.018" v="2733" actId="478"/>
          <ac:spMkLst>
            <pc:docMk/>
            <pc:sldMk cId="1461749786" sldId="273"/>
            <ac:spMk id="7" creationId="{E98B6192-301A-4F99-9389-E2D1D891DAED}"/>
          </ac:spMkLst>
        </pc:spChg>
        <pc:spChg chg="add mod">
          <ac:chgData name="윤동진" userId="2fcd9c2e-b7f8-4d2a-8c90-80f9a983f291" providerId="ADAL" clId="{4CCF514E-D4F9-4522-B6ED-35EA21D1DE59}" dt="2022-01-27T05:13:30.948" v="2735" actId="14100"/>
          <ac:spMkLst>
            <pc:docMk/>
            <pc:sldMk cId="1461749786" sldId="273"/>
            <ac:spMk id="11" creationId="{C6E23EE9-4CF6-4FA6-98C8-2607A746CE7A}"/>
          </ac:spMkLst>
        </pc:spChg>
        <pc:spChg chg="del">
          <ac:chgData name="윤동진" userId="2fcd9c2e-b7f8-4d2a-8c90-80f9a983f291" providerId="ADAL" clId="{4CCF514E-D4F9-4522-B6ED-35EA21D1DE59}" dt="2022-01-27T05:11:51.061" v="2719" actId="478"/>
          <ac:spMkLst>
            <pc:docMk/>
            <pc:sldMk cId="1461749786" sldId="273"/>
            <ac:spMk id="15" creationId="{F2D6DE7A-6D53-4E0B-B219-78FDEDE283F6}"/>
          </ac:spMkLst>
        </pc:spChg>
        <pc:picChg chg="add mod">
          <ac:chgData name="윤동진" userId="2fcd9c2e-b7f8-4d2a-8c90-80f9a983f291" providerId="ADAL" clId="{4CCF514E-D4F9-4522-B6ED-35EA21D1DE59}" dt="2022-01-27T05:12:02.960" v="2721" actId="14100"/>
          <ac:picMkLst>
            <pc:docMk/>
            <pc:sldMk cId="1461749786" sldId="273"/>
            <ac:picMk id="3" creationId="{7FA3CD41-D2B4-4E64-829A-F50ED5676F84}"/>
          </ac:picMkLst>
        </pc:picChg>
        <pc:picChg chg="del">
          <ac:chgData name="윤동진" userId="2fcd9c2e-b7f8-4d2a-8c90-80f9a983f291" providerId="ADAL" clId="{4CCF514E-D4F9-4522-B6ED-35EA21D1DE59}" dt="2022-01-27T05:11:51.061" v="2719" actId="478"/>
          <ac:picMkLst>
            <pc:docMk/>
            <pc:sldMk cId="1461749786" sldId="273"/>
            <ac:picMk id="4" creationId="{AF9D8BC8-51A0-4D72-8673-70FF5B056BA1}"/>
          </ac:picMkLst>
        </pc:picChg>
        <pc:picChg chg="add mod">
          <ac:chgData name="윤동진" userId="2fcd9c2e-b7f8-4d2a-8c90-80f9a983f291" providerId="ADAL" clId="{4CCF514E-D4F9-4522-B6ED-35EA21D1DE59}" dt="2022-01-27T05:14:37.347" v="2743" actId="1076"/>
          <ac:picMkLst>
            <pc:docMk/>
            <pc:sldMk cId="1461749786" sldId="273"/>
            <ac:picMk id="9" creationId="{8E749D57-18C3-4943-8D5F-8C53623C1CA4}"/>
          </ac:picMkLst>
        </pc:picChg>
        <pc:picChg chg="del">
          <ac:chgData name="윤동진" userId="2fcd9c2e-b7f8-4d2a-8c90-80f9a983f291" providerId="ADAL" clId="{4CCF514E-D4F9-4522-B6ED-35EA21D1DE59}" dt="2022-01-27T05:11:51.061" v="2719" actId="478"/>
          <ac:picMkLst>
            <pc:docMk/>
            <pc:sldMk cId="1461749786" sldId="273"/>
            <ac:picMk id="12" creationId="{9FEB8A6B-D586-4120-B2EA-C5A5F1F6BEC8}"/>
          </ac:picMkLst>
        </pc:picChg>
        <pc:cxnChg chg="del">
          <ac:chgData name="윤동진" userId="2fcd9c2e-b7f8-4d2a-8c90-80f9a983f291" providerId="ADAL" clId="{4CCF514E-D4F9-4522-B6ED-35EA21D1DE59}" dt="2022-01-27T05:11:51.061" v="2719" actId="478"/>
          <ac:cxnSpMkLst>
            <pc:docMk/>
            <pc:sldMk cId="1461749786" sldId="273"/>
            <ac:cxnSpMk id="17" creationId="{68A41CC3-A126-4B30-BCEC-0E3F8459E684}"/>
          </ac:cxnSpMkLst>
        </pc:cxnChg>
      </pc:sldChg>
      <pc:sldChg chg="addSp modSp add mod modAnim">
        <pc:chgData name="윤동진" userId="2fcd9c2e-b7f8-4d2a-8c90-80f9a983f291" providerId="ADAL" clId="{4CCF514E-D4F9-4522-B6ED-35EA21D1DE59}" dt="2022-01-27T05:24:30.594" v="3158" actId="1076"/>
        <pc:sldMkLst>
          <pc:docMk/>
          <pc:sldMk cId="1389779335" sldId="274"/>
        </pc:sldMkLst>
        <pc:spChg chg="mod">
          <ac:chgData name="윤동진" userId="2fcd9c2e-b7f8-4d2a-8c90-80f9a983f291" providerId="ADAL" clId="{4CCF514E-D4F9-4522-B6ED-35EA21D1DE59}" dt="2022-01-27T05:24:30.594" v="3158" actId="1076"/>
          <ac:spMkLst>
            <pc:docMk/>
            <pc:sldMk cId="1389779335" sldId="274"/>
            <ac:spMk id="3" creationId="{00000000-0000-0000-0000-000000000000}"/>
          </ac:spMkLst>
        </pc:spChg>
        <pc:spChg chg="add mod">
          <ac:chgData name="윤동진" userId="2fcd9c2e-b7f8-4d2a-8c90-80f9a983f291" providerId="ADAL" clId="{4CCF514E-D4F9-4522-B6ED-35EA21D1DE59}" dt="2022-01-27T05:24:30.594" v="3158" actId="1076"/>
          <ac:spMkLst>
            <pc:docMk/>
            <pc:sldMk cId="1389779335" sldId="274"/>
            <ac:spMk id="6" creationId="{8F2FA6BF-5D76-4DF7-9C6E-B1AEC2B11F37}"/>
          </ac:spMkLst>
        </pc:spChg>
        <pc:spChg chg="mod">
          <ac:chgData name="윤동진" userId="2fcd9c2e-b7f8-4d2a-8c90-80f9a983f291" providerId="ADAL" clId="{4CCF514E-D4F9-4522-B6ED-35EA21D1DE59}" dt="2022-01-27T05:18:41.361" v="2777" actId="20577"/>
          <ac:spMkLst>
            <pc:docMk/>
            <pc:sldMk cId="1389779335" sldId="274"/>
            <ac:spMk id="27" creationId="{00000000-0000-0000-0000-000000000000}"/>
          </ac:spMkLst>
        </pc:spChg>
        <pc:spChg chg="mod">
          <ac:chgData name="윤동진" userId="2fcd9c2e-b7f8-4d2a-8c90-80f9a983f291" providerId="ADAL" clId="{4CCF514E-D4F9-4522-B6ED-35EA21D1DE59}" dt="2022-01-27T05:18:39.775" v="2773" actId="20577"/>
          <ac:spMkLst>
            <pc:docMk/>
            <pc:sldMk cId="1389779335" sldId="274"/>
            <ac:spMk id="30" creationId="{00000000-0000-0000-0000-000000000000}"/>
          </ac:spMkLst>
        </pc:spChg>
        <pc:picChg chg="add mod">
          <ac:chgData name="윤동진" userId="2fcd9c2e-b7f8-4d2a-8c90-80f9a983f291" providerId="ADAL" clId="{4CCF514E-D4F9-4522-B6ED-35EA21D1DE59}" dt="2022-01-27T05:24:30.594" v="3158" actId="1076"/>
          <ac:picMkLst>
            <pc:docMk/>
            <pc:sldMk cId="1389779335" sldId="274"/>
            <ac:picMk id="5" creationId="{5239262D-74AA-4C55-AA3F-89CA20CC0F83}"/>
          </ac:picMkLst>
        </pc:pic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4" creationId="{BC0C93E0-FEB1-42B9-B4B3-A89E761270AE}"/>
          </ac:cxnSpMkLst>
        </pc:cxn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14" creationId="{9EA4A8A9-0746-4921-B900-F2FF3E0E5E86}"/>
          </ac:cxnSpMkLst>
        </pc:cxn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17" creationId="{2877FEE1-D116-4673-9BBA-072B63368446}"/>
          </ac:cxnSpMkLst>
        </pc:cxn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18" creationId="{6761E882-0067-4E28-80E9-C59BC37AF386}"/>
          </ac:cxnSpMkLst>
        </pc:cxn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19" creationId="{79B94D55-9B88-4958-96C9-AD07308FC266}"/>
          </ac:cxnSpMkLst>
        </pc:cxnChg>
        <pc:cxnChg chg="add mod">
          <ac:chgData name="윤동진" userId="2fcd9c2e-b7f8-4d2a-8c90-80f9a983f291" providerId="ADAL" clId="{4CCF514E-D4F9-4522-B6ED-35EA21D1DE59}" dt="2022-01-27T05:24:30.594" v="3158" actId="1076"/>
          <ac:cxnSpMkLst>
            <pc:docMk/>
            <pc:sldMk cId="1389779335" sldId="274"/>
            <ac:cxnSpMk id="23" creationId="{A71B16DF-5B8E-4A45-A194-5284E13D0388}"/>
          </ac:cxnSpMkLst>
        </pc:cxnChg>
      </pc:sldChg>
      <pc:sldChg chg="addSp delSp modSp add mod delAnim">
        <pc:chgData name="윤동진" userId="2fcd9c2e-b7f8-4d2a-8c90-80f9a983f291" providerId="ADAL" clId="{4CCF514E-D4F9-4522-B6ED-35EA21D1DE59}" dt="2022-01-27T06:00:22.054" v="3259" actId="20577"/>
        <pc:sldMkLst>
          <pc:docMk/>
          <pc:sldMk cId="3403986075" sldId="275"/>
        </pc:sldMkLst>
        <pc:spChg chg="add del mod">
          <ac:chgData name="윤동진" userId="2fcd9c2e-b7f8-4d2a-8c90-80f9a983f291" providerId="ADAL" clId="{4CCF514E-D4F9-4522-B6ED-35EA21D1DE59}" dt="2022-01-27T05:30:25.913" v="3164" actId="478"/>
          <ac:spMkLst>
            <pc:docMk/>
            <pc:sldMk cId="3403986075" sldId="275"/>
            <ac:spMk id="2" creationId="{5DD53EED-FAD6-419F-B7BA-637BF8F447A8}"/>
          </ac:spMkLst>
        </pc:spChg>
        <pc:spChg chg="del">
          <ac:chgData name="윤동진" userId="2fcd9c2e-b7f8-4d2a-8c90-80f9a983f291" providerId="ADAL" clId="{4CCF514E-D4F9-4522-B6ED-35EA21D1DE59}" dt="2022-01-27T05:24:36.399" v="3160" actId="478"/>
          <ac:spMkLst>
            <pc:docMk/>
            <pc:sldMk cId="3403986075" sldId="275"/>
            <ac:spMk id="3" creationId="{00000000-0000-0000-0000-000000000000}"/>
          </ac:spMkLst>
        </pc:spChg>
        <pc:spChg chg="del">
          <ac:chgData name="윤동진" userId="2fcd9c2e-b7f8-4d2a-8c90-80f9a983f291" providerId="ADAL" clId="{4CCF514E-D4F9-4522-B6ED-35EA21D1DE59}" dt="2022-01-27T05:24:36.399" v="3160" actId="478"/>
          <ac:spMkLst>
            <pc:docMk/>
            <pc:sldMk cId="3403986075" sldId="275"/>
            <ac:spMk id="6" creationId="{8F2FA6BF-5D76-4DF7-9C6E-B1AEC2B11F37}"/>
          </ac:spMkLst>
        </pc:spChg>
        <pc:spChg chg="add mod">
          <ac:chgData name="윤동진" userId="2fcd9c2e-b7f8-4d2a-8c90-80f9a983f291" providerId="ADAL" clId="{4CCF514E-D4F9-4522-B6ED-35EA21D1DE59}" dt="2022-01-27T06:00:22.054" v="3259" actId="20577"/>
          <ac:spMkLst>
            <pc:docMk/>
            <pc:sldMk cId="3403986075" sldId="275"/>
            <ac:spMk id="11" creationId="{CDE05276-CDB3-4697-8927-C2436E699FB7}"/>
          </ac:spMkLst>
        </pc:spChg>
        <pc:picChg chg="del">
          <ac:chgData name="윤동진" userId="2fcd9c2e-b7f8-4d2a-8c90-80f9a983f291" providerId="ADAL" clId="{4CCF514E-D4F9-4522-B6ED-35EA21D1DE59}" dt="2022-01-27T05:24:36.399" v="3160" actId="478"/>
          <ac:picMkLst>
            <pc:docMk/>
            <pc:sldMk cId="3403986075" sldId="275"/>
            <ac:picMk id="5" creationId="{5239262D-74AA-4C55-AA3F-89CA20CC0F83}"/>
          </ac:picMkLst>
        </pc:picChg>
        <pc:picChg chg="add del mod">
          <ac:chgData name="윤동진" userId="2fcd9c2e-b7f8-4d2a-8c90-80f9a983f291" providerId="ADAL" clId="{4CCF514E-D4F9-4522-B6ED-35EA21D1DE59}" dt="2022-01-27T05:52:49.008" v="3173" actId="478"/>
          <ac:picMkLst>
            <pc:docMk/>
            <pc:sldMk cId="3403986075" sldId="275"/>
            <ac:picMk id="8" creationId="{3F2C89EC-760E-4DA5-884A-8E5F3094E9C3}"/>
          </ac:picMkLst>
        </pc:picChg>
        <pc:picChg chg="add mod">
          <ac:chgData name="윤동진" userId="2fcd9c2e-b7f8-4d2a-8c90-80f9a983f291" providerId="ADAL" clId="{4CCF514E-D4F9-4522-B6ED-35EA21D1DE59}" dt="2022-01-27T05:55:58.862" v="3178" actId="1076"/>
          <ac:picMkLst>
            <pc:docMk/>
            <pc:sldMk cId="3403986075" sldId="275"/>
            <ac:picMk id="10" creationId="{D84395BE-8F83-42AE-8FE7-130EAB0311BF}"/>
          </ac:picMkLst>
        </pc:picChg>
        <pc:cxnChg chg="del mod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4" creationId="{BC0C93E0-FEB1-42B9-B4B3-A89E761270AE}"/>
          </ac:cxnSpMkLst>
        </pc:cxnChg>
        <pc:cxnChg chg="del mod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14" creationId="{9EA4A8A9-0746-4921-B900-F2FF3E0E5E86}"/>
          </ac:cxnSpMkLst>
        </pc:cxnChg>
        <pc:cxnChg chg="del mod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17" creationId="{2877FEE1-D116-4673-9BBA-072B63368446}"/>
          </ac:cxnSpMkLst>
        </pc:cxnChg>
        <pc:cxnChg chg="del mod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18" creationId="{6761E882-0067-4E28-80E9-C59BC37AF386}"/>
          </ac:cxnSpMkLst>
        </pc:cxnChg>
        <pc:cxnChg chg="del mod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19" creationId="{79B94D55-9B88-4958-96C9-AD07308FC266}"/>
          </ac:cxnSpMkLst>
        </pc:cxnChg>
        <pc:cxnChg chg="del">
          <ac:chgData name="윤동진" userId="2fcd9c2e-b7f8-4d2a-8c90-80f9a983f291" providerId="ADAL" clId="{4CCF514E-D4F9-4522-B6ED-35EA21D1DE59}" dt="2022-01-27T05:24:36.399" v="3160" actId="478"/>
          <ac:cxnSpMkLst>
            <pc:docMk/>
            <pc:sldMk cId="3403986075" sldId="275"/>
            <ac:cxnSpMk id="23" creationId="{A71B16DF-5B8E-4A45-A194-5284E13D0388}"/>
          </ac:cxnSpMkLst>
        </pc:cxnChg>
      </pc:sldChg>
      <pc:sldChg chg="add del">
        <pc:chgData name="윤동진" userId="2fcd9c2e-b7f8-4d2a-8c90-80f9a983f291" providerId="ADAL" clId="{4CCF514E-D4F9-4522-B6ED-35EA21D1DE59}" dt="2022-01-27T06:00:25.354" v="3261" actId="47"/>
        <pc:sldMkLst>
          <pc:docMk/>
          <pc:sldMk cId="3715200572" sldId="276"/>
        </pc:sldMkLst>
      </pc:sldChg>
      <pc:sldChg chg="addSp delSp modSp add mod">
        <pc:chgData name="윤동진" userId="2fcd9c2e-b7f8-4d2a-8c90-80f9a983f291" providerId="ADAL" clId="{4CCF514E-D4F9-4522-B6ED-35EA21D1DE59}" dt="2022-01-27T06:01:58.227" v="3459" actId="1076"/>
        <pc:sldMkLst>
          <pc:docMk/>
          <pc:sldMk cId="289872644" sldId="277"/>
        </pc:sldMkLst>
        <pc:spChg chg="mod">
          <ac:chgData name="윤동진" userId="2fcd9c2e-b7f8-4d2a-8c90-80f9a983f291" providerId="ADAL" clId="{4CCF514E-D4F9-4522-B6ED-35EA21D1DE59}" dt="2022-01-27T06:01:55.980" v="3458" actId="207"/>
          <ac:spMkLst>
            <pc:docMk/>
            <pc:sldMk cId="289872644" sldId="277"/>
            <ac:spMk id="11" creationId="{CDE05276-CDB3-4697-8927-C2436E699FB7}"/>
          </ac:spMkLst>
        </pc:spChg>
        <pc:picChg chg="add mod">
          <ac:chgData name="윤동진" userId="2fcd9c2e-b7f8-4d2a-8c90-80f9a983f291" providerId="ADAL" clId="{4CCF514E-D4F9-4522-B6ED-35EA21D1DE59}" dt="2022-01-27T06:01:58.227" v="3459" actId="1076"/>
          <ac:picMkLst>
            <pc:docMk/>
            <pc:sldMk cId="289872644" sldId="277"/>
            <ac:picMk id="3" creationId="{2F59A927-FA02-4DD4-85B0-0552D7B96F1D}"/>
          </ac:picMkLst>
        </pc:picChg>
        <pc:picChg chg="del">
          <ac:chgData name="윤동진" userId="2fcd9c2e-b7f8-4d2a-8c90-80f9a983f291" providerId="ADAL" clId="{4CCF514E-D4F9-4522-B6ED-35EA21D1DE59}" dt="2022-01-27T06:00:27.191" v="3262" actId="478"/>
          <ac:picMkLst>
            <pc:docMk/>
            <pc:sldMk cId="289872644" sldId="277"/>
            <ac:picMk id="10" creationId="{D84395BE-8F83-42AE-8FE7-130EAB0311BF}"/>
          </ac:picMkLst>
        </pc:picChg>
      </pc:sldChg>
      <pc:sldChg chg="addSp delSp modSp add mod delAnim modAnim">
        <pc:chgData name="윤동진" userId="2fcd9c2e-b7f8-4d2a-8c90-80f9a983f291" providerId="ADAL" clId="{4CCF514E-D4F9-4522-B6ED-35EA21D1DE59}" dt="2022-01-27T07:00:56.509" v="7196" actId="1076"/>
        <pc:sldMkLst>
          <pc:docMk/>
          <pc:sldMk cId="3682902425" sldId="278"/>
        </pc:sldMkLst>
        <pc:spChg chg="add mod">
          <ac:chgData name="윤동진" userId="2fcd9c2e-b7f8-4d2a-8c90-80f9a983f291" providerId="ADAL" clId="{4CCF514E-D4F9-4522-B6ED-35EA21D1DE59}" dt="2022-01-27T07:00:41.675" v="7190" actId="20577"/>
          <ac:spMkLst>
            <pc:docMk/>
            <pc:sldMk cId="3682902425" sldId="278"/>
            <ac:spMk id="2" creationId="{63C23EEC-5AD1-4B80-BF4B-3E40AEA108C5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4" creationId="{CD96369F-5658-4E8B-9A1D-140D31A71CE9}"/>
          </ac:spMkLst>
        </pc:spChg>
        <pc:spChg chg="add del mod">
          <ac:chgData name="윤동진" userId="2fcd9c2e-b7f8-4d2a-8c90-80f9a983f291" providerId="ADAL" clId="{4CCF514E-D4F9-4522-B6ED-35EA21D1DE59}" dt="2022-01-27T06:17:21.716" v="5362" actId="478"/>
          <ac:spMkLst>
            <pc:docMk/>
            <pc:sldMk cId="3682902425" sldId="278"/>
            <ac:spMk id="5" creationId="{34A6B8AE-5040-481E-82A1-839134436F4F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7" creationId="{42EF365D-A49A-4DA9-BDA9-4198CCA1F206}"/>
          </ac:spMkLst>
        </pc:spChg>
        <pc:spChg chg="del">
          <ac:chgData name="윤동진" userId="2fcd9c2e-b7f8-4d2a-8c90-80f9a983f291" providerId="ADAL" clId="{4CCF514E-D4F9-4522-B6ED-35EA21D1DE59}" dt="2022-01-27T06:03:12.390" v="3532" actId="478"/>
          <ac:spMkLst>
            <pc:docMk/>
            <pc:sldMk cId="3682902425" sldId="278"/>
            <ac:spMk id="11" creationId="{CDE05276-CDB3-4697-8927-C2436E699FB7}"/>
          </ac:spMkLst>
        </pc:spChg>
        <pc:spChg chg="add mod">
          <ac:chgData name="윤동진" userId="2fcd9c2e-b7f8-4d2a-8c90-80f9a983f291" providerId="ADAL" clId="{4CCF514E-D4F9-4522-B6ED-35EA21D1DE59}" dt="2022-01-27T06:21:24.661" v="5852" actId="571"/>
          <ac:spMkLst>
            <pc:docMk/>
            <pc:sldMk cId="3682902425" sldId="278"/>
            <ac:spMk id="12" creationId="{754B24E0-C6B3-451E-BCDA-4B903264D2C1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3" creationId="{8FA184A1-6B46-4E1F-BF3D-802F44C9AE03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4" creationId="{E8307BC8-5815-4B0F-86B9-900DE79356EF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5" creationId="{209C6FE9-71A3-4874-BF68-01CD5349C1B9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6" creationId="{846028BA-3E5F-4BDF-AC12-7A1859A16610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7" creationId="{F97E087E-6D06-4F7E-A0D4-6DD4E8CE700C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18" creationId="{F63B3EE3-A438-4FF9-9E02-1ADA74CC9D05}"/>
          </ac:spMkLst>
        </pc:spChg>
        <pc:spChg chg="add mod">
          <ac:chgData name="윤동진" userId="2fcd9c2e-b7f8-4d2a-8c90-80f9a983f291" providerId="ADAL" clId="{4CCF514E-D4F9-4522-B6ED-35EA21D1DE59}" dt="2022-01-27T06:24:45.538" v="6030" actId="571"/>
          <ac:spMkLst>
            <pc:docMk/>
            <pc:sldMk cId="3682902425" sldId="278"/>
            <ac:spMk id="19" creationId="{39EB1231-679E-4E27-A0EB-9E277BFE17C5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20" creationId="{31AC9333-C268-42A5-806F-2CC381D8CE49}"/>
          </ac:spMkLst>
        </pc:spChg>
        <pc:spChg chg="add mod">
          <ac:chgData name="윤동진" userId="2fcd9c2e-b7f8-4d2a-8c90-80f9a983f291" providerId="ADAL" clId="{4CCF514E-D4F9-4522-B6ED-35EA21D1DE59}" dt="2022-01-27T06:24:54.236" v="6034" actId="571"/>
          <ac:spMkLst>
            <pc:docMk/>
            <pc:sldMk cId="3682902425" sldId="278"/>
            <ac:spMk id="22" creationId="{2A62A278-C655-4EBD-A656-B74DB5B7059C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23" creationId="{31CDEB4F-DB59-44EF-ABC5-1B263A78E77B}"/>
          </ac:spMkLst>
        </pc:spChg>
        <pc:spChg chg="add mod">
          <ac:chgData name="윤동진" userId="2fcd9c2e-b7f8-4d2a-8c90-80f9a983f291" providerId="ADAL" clId="{4CCF514E-D4F9-4522-B6ED-35EA21D1DE59}" dt="2022-01-27T06:25:04.739" v="6038" actId="571"/>
          <ac:spMkLst>
            <pc:docMk/>
            <pc:sldMk cId="3682902425" sldId="278"/>
            <ac:spMk id="25" creationId="{25BF048D-5633-4436-9850-6F177C6E3D9D}"/>
          </ac:spMkLst>
        </pc:spChg>
        <pc:spChg chg="add del mod">
          <ac:chgData name="윤동진" userId="2fcd9c2e-b7f8-4d2a-8c90-80f9a983f291" providerId="ADAL" clId="{4CCF514E-D4F9-4522-B6ED-35EA21D1DE59}" dt="2022-01-27T06:32:13.622" v="6196" actId="21"/>
          <ac:spMkLst>
            <pc:docMk/>
            <pc:sldMk cId="3682902425" sldId="278"/>
            <ac:spMk id="26" creationId="{8E7325D8-7792-4DA2-ACED-F48622B72435}"/>
          </ac:spMkLst>
        </pc:spChg>
        <pc:spChg chg="mod">
          <ac:chgData name="윤동진" userId="2fcd9c2e-b7f8-4d2a-8c90-80f9a983f291" providerId="ADAL" clId="{4CCF514E-D4F9-4522-B6ED-35EA21D1DE59}" dt="2022-01-27T06:02:45.092" v="3530" actId="20577"/>
          <ac:spMkLst>
            <pc:docMk/>
            <pc:sldMk cId="3682902425" sldId="278"/>
            <ac:spMk id="27" creationId="{00000000-0000-0000-0000-000000000000}"/>
          </ac:spMkLst>
        </pc:spChg>
        <pc:spChg chg="add mod">
          <ac:chgData name="윤동진" userId="2fcd9c2e-b7f8-4d2a-8c90-80f9a983f291" providerId="ADAL" clId="{4CCF514E-D4F9-4522-B6ED-35EA21D1DE59}" dt="2022-01-27T06:25:26.807" v="6071" actId="571"/>
          <ac:spMkLst>
            <pc:docMk/>
            <pc:sldMk cId="3682902425" sldId="278"/>
            <ac:spMk id="28" creationId="{FA30FEE1-0BC2-45E9-BE77-22E19EF0DA39}"/>
          </ac:spMkLst>
        </pc:spChg>
        <pc:spChg chg="add mod">
          <ac:chgData name="윤동진" userId="2fcd9c2e-b7f8-4d2a-8c90-80f9a983f291" providerId="ADAL" clId="{4CCF514E-D4F9-4522-B6ED-35EA21D1DE59}" dt="2022-01-27T06:52:23.050" v="6661" actId="1076"/>
          <ac:spMkLst>
            <pc:docMk/>
            <pc:sldMk cId="3682902425" sldId="278"/>
            <ac:spMk id="29" creationId="{D9141744-0305-4A14-B483-CE462DBC62E5}"/>
          </ac:spMkLst>
        </pc:spChg>
        <pc:spChg chg="mod">
          <ac:chgData name="윤동진" userId="2fcd9c2e-b7f8-4d2a-8c90-80f9a983f291" providerId="ADAL" clId="{4CCF514E-D4F9-4522-B6ED-35EA21D1DE59}" dt="2022-01-27T06:02:41.078" v="3520" actId="6549"/>
          <ac:spMkLst>
            <pc:docMk/>
            <pc:sldMk cId="3682902425" sldId="278"/>
            <ac:spMk id="30" creationId="{00000000-0000-0000-0000-000000000000}"/>
          </ac:spMkLst>
        </pc:spChg>
        <pc:picChg chg="del">
          <ac:chgData name="윤동진" userId="2fcd9c2e-b7f8-4d2a-8c90-80f9a983f291" providerId="ADAL" clId="{4CCF514E-D4F9-4522-B6ED-35EA21D1DE59}" dt="2022-01-27T06:02:52.695" v="3531" actId="478"/>
          <ac:picMkLst>
            <pc:docMk/>
            <pc:sldMk cId="3682902425" sldId="278"/>
            <ac:picMk id="3" creationId="{2F59A927-FA02-4DD4-85B0-0552D7B96F1D}"/>
          </ac:picMkLst>
        </pc:picChg>
        <pc:picChg chg="add del mod">
          <ac:chgData name="윤동진" userId="2fcd9c2e-b7f8-4d2a-8c90-80f9a983f291" providerId="ADAL" clId="{4CCF514E-D4F9-4522-B6ED-35EA21D1DE59}" dt="2022-01-27T06:32:13.622" v="6196" actId="21"/>
          <ac:picMkLst>
            <pc:docMk/>
            <pc:sldMk cId="3682902425" sldId="278"/>
            <ac:picMk id="6" creationId="{DC40516A-55A6-4EF1-9D4D-59C9D35885B6}"/>
          </ac:picMkLst>
        </pc:picChg>
        <pc:picChg chg="add mod">
          <ac:chgData name="윤동진" userId="2fcd9c2e-b7f8-4d2a-8c90-80f9a983f291" providerId="ADAL" clId="{4CCF514E-D4F9-4522-B6ED-35EA21D1DE59}" dt="2022-01-27T06:21:24.661" v="5852" actId="571"/>
          <ac:picMkLst>
            <pc:docMk/>
            <pc:sldMk cId="3682902425" sldId="278"/>
            <ac:picMk id="10" creationId="{1753F04D-DB0A-4C31-9B69-ABCD08A79912}"/>
          </ac:picMkLst>
        </pc:picChg>
        <pc:picChg chg="add mod">
          <ac:chgData name="윤동진" userId="2fcd9c2e-b7f8-4d2a-8c90-80f9a983f291" providerId="ADAL" clId="{4CCF514E-D4F9-4522-B6ED-35EA21D1DE59}" dt="2022-01-27T06:24:54.236" v="6034" actId="571"/>
          <ac:picMkLst>
            <pc:docMk/>
            <pc:sldMk cId="3682902425" sldId="278"/>
            <ac:picMk id="21" creationId="{68C77572-A75C-47FA-830F-253333B6AFD5}"/>
          </ac:picMkLst>
        </pc:picChg>
        <pc:picChg chg="add mod">
          <ac:chgData name="윤동진" userId="2fcd9c2e-b7f8-4d2a-8c90-80f9a983f291" providerId="ADAL" clId="{4CCF514E-D4F9-4522-B6ED-35EA21D1DE59}" dt="2022-01-27T06:25:04.739" v="6038" actId="571"/>
          <ac:picMkLst>
            <pc:docMk/>
            <pc:sldMk cId="3682902425" sldId="278"/>
            <ac:picMk id="24" creationId="{1E752C8B-975F-4902-84A9-97361D68DF10}"/>
          </ac:picMkLst>
        </pc:picChg>
        <pc:picChg chg="add mod">
          <ac:chgData name="윤동진" userId="2fcd9c2e-b7f8-4d2a-8c90-80f9a983f291" providerId="ADAL" clId="{4CCF514E-D4F9-4522-B6ED-35EA21D1DE59}" dt="2022-01-27T07:00:56.509" v="7196" actId="1076"/>
          <ac:picMkLst>
            <pc:docMk/>
            <pc:sldMk cId="3682902425" sldId="278"/>
            <ac:picMk id="31" creationId="{2D835D80-8453-4AD7-9A99-87BC835E86B1}"/>
          </ac:picMkLst>
        </pc:picChg>
      </pc:sldChg>
      <pc:sldChg chg="addSp delSp modSp add del mod delAnim">
        <pc:chgData name="윤동진" userId="2fcd9c2e-b7f8-4d2a-8c90-80f9a983f291" providerId="ADAL" clId="{4CCF514E-D4F9-4522-B6ED-35EA21D1DE59}" dt="2022-01-27T07:10:04.709" v="7235" actId="47"/>
        <pc:sldMkLst>
          <pc:docMk/>
          <pc:sldMk cId="3709267004" sldId="279"/>
        </pc:sldMkLst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2" creationId="{63C23EEC-5AD1-4B80-BF4B-3E40AEA108C5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4" creationId="{CD96369F-5658-4E8B-9A1D-140D31A71CE9}"/>
          </ac:spMkLst>
        </pc:spChg>
        <pc:spChg chg="del mod">
          <ac:chgData name="윤동진" userId="2fcd9c2e-b7f8-4d2a-8c90-80f9a983f291" providerId="ADAL" clId="{4CCF514E-D4F9-4522-B6ED-35EA21D1DE59}" dt="2022-01-27T06:27:37.259" v="6167" actId="478"/>
          <ac:spMkLst>
            <pc:docMk/>
            <pc:sldMk cId="3709267004" sldId="279"/>
            <ac:spMk id="7" creationId="{42EF365D-A49A-4DA9-BDA9-4198CCA1F206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3" creationId="{8FA184A1-6B46-4E1F-BF3D-802F44C9AE03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4" creationId="{E8307BC8-5815-4B0F-86B9-900DE79356EF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5" creationId="{209C6FE9-71A3-4874-BF68-01CD5349C1B9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6" creationId="{846028BA-3E5F-4BDF-AC12-7A1859A16610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7" creationId="{F97E087E-6D06-4F7E-A0D4-6DD4E8CE700C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18" creationId="{F63B3EE3-A438-4FF9-9E02-1ADA74CC9D05}"/>
          </ac:spMkLst>
        </pc:spChg>
        <pc:spChg chg="add mod">
          <ac:chgData name="윤동진" userId="2fcd9c2e-b7f8-4d2a-8c90-80f9a983f291" providerId="ADAL" clId="{4CCF514E-D4F9-4522-B6ED-35EA21D1DE59}" dt="2022-01-27T06:57:13.566" v="6690" actId="20577"/>
          <ac:spMkLst>
            <pc:docMk/>
            <pc:sldMk cId="3709267004" sldId="279"/>
            <ac:spMk id="19" creationId="{0F16DA61-1D71-4A70-8FB4-5B7FC1297F56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20" creationId="{31AC9333-C268-42A5-806F-2CC381D8CE49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23" creationId="{31CDEB4F-DB59-44EF-ABC5-1B263A78E77B}"/>
          </ac:spMkLst>
        </pc:spChg>
        <pc:spChg chg="del">
          <ac:chgData name="윤동진" userId="2fcd9c2e-b7f8-4d2a-8c90-80f9a983f291" providerId="ADAL" clId="{4CCF514E-D4F9-4522-B6ED-35EA21D1DE59}" dt="2022-01-27T06:27:35.474" v="6165" actId="478"/>
          <ac:spMkLst>
            <pc:docMk/>
            <pc:sldMk cId="3709267004" sldId="279"/>
            <ac:spMk id="26" creationId="{8E7325D8-7792-4DA2-ACED-F48622B72435}"/>
          </ac:spMkLst>
        </pc:spChg>
        <pc:picChg chg="add del mod">
          <ac:chgData name="윤동진" userId="2fcd9c2e-b7f8-4d2a-8c90-80f9a983f291" providerId="ADAL" clId="{4CCF514E-D4F9-4522-B6ED-35EA21D1DE59}" dt="2022-01-27T06:57:47.048" v="6693" actId="478"/>
          <ac:picMkLst>
            <pc:docMk/>
            <pc:sldMk cId="3709267004" sldId="279"/>
            <ac:picMk id="5" creationId="{0D818804-FC08-4B2F-ADD2-6159330A058E}"/>
          </ac:picMkLst>
        </pc:picChg>
        <pc:picChg chg="del">
          <ac:chgData name="윤동진" userId="2fcd9c2e-b7f8-4d2a-8c90-80f9a983f291" providerId="ADAL" clId="{4CCF514E-D4F9-4522-B6ED-35EA21D1DE59}" dt="2022-01-27T06:27:35.474" v="6165" actId="478"/>
          <ac:picMkLst>
            <pc:docMk/>
            <pc:sldMk cId="3709267004" sldId="279"/>
            <ac:picMk id="6" creationId="{DC40516A-55A6-4EF1-9D4D-59C9D35885B6}"/>
          </ac:picMkLst>
        </pc:picChg>
        <pc:picChg chg="add del mod">
          <ac:chgData name="윤동진" userId="2fcd9c2e-b7f8-4d2a-8c90-80f9a983f291" providerId="ADAL" clId="{4CCF514E-D4F9-4522-B6ED-35EA21D1DE59}" dt="2022-01-27T07:02:48.998" v="7203" actId="478"/>
          <ac:picMkLst>
            <pc:docMk/>
            <pc:sldMk cId="3709267004" sldId="279"/>
            <ac:picMk id="9" creationId="{2CB1C1F3-8440-4BF3-A02A-D4C4654FA4F4}"/>
          </ac:picMkLst>
        </pc:picChg>
        <pc:picChg chg="add del mod">
          <ac:chgData name="윤동진" userId="2fcd9c2e-b7f8-4d2a-8c90-80f9a983f291" providerId="ADAL" clId="{4CCF514E-D4F9-4522-B6ED-35EA21D1DE59}" dt="2022-01-27T07:03:45.093" v="7207" actId="478"/>
          <ac:picMkLst>
            <pc:docMk/>
            <pc:sldMk cId="3709267004" sldId="279"/>
            <ac:picMk id="11" creationId="{9774B40B-DF60-4FC9-8391-33EBC47E988A}"/>
          </ac:picMkLst>
        </pc:picChg>
        <pc:picChg chg="add del mod">
          <ac:chgData name="윤동진" userId="2fcd9c2e-b7f8-4d2a-8c90-80f9a983f291" providerId="ADAL" clId="{4CCF514E-D4F9-4522-B6ED-35EA21D1DE59}" dt="2022-01-27T07:07:55.093" v="7218" actId="478"/>
          <ac:picMkLst>
            <pc:docMk/>
            <pc:sldMk cId="3709267004" sldId="279"/>
            <ac:picMk id="21" creationId="{9F7A5B5E-5B2F-4D00-9C61-F7DEE7F66D89}"/>
          </ac:picMkLst>
        </pc:picChg>
        <pc:picChg chg="add del mod">
          <ac:chgData name="윤동진" userId="2fcd9c2e-b7f8-4d2a-8c90-80f9a983f291" providerId="ADAL" clId="{4CCF514E-D4F9-4522-B6ED-35EA21D1DE59}" dt="2022-01-27T07:10:03.383" v="7234" actId="478"/>
          <ac:picMkLst>
            <pc:docMk/>
            <pc:sldMk cId="3709267004" sldId="279"/>
            <ac:picMk id="24" creationId="{9934FE3B-7832-4343-99E6-5CD83F570038}"/>
          </ac:picMkLst>
        </pc:picChg>
      </pc:sldChg>
      <pc:sldChg chg="addSp delSp modSp add mod delAnim modAnim">
        <pc:chgData name="윤동진" userId="2fcd9c2e-b7f8-4d2a-8c90-80f9a983f291" providerId="ADAL" clId="{4CCF514E-D4F9-4522-B6ED-35EA21D1DE59}" dt="2022-01-27T06:55:46.062" v="6677"/>
        <pc:sldMkLst>
          <pc:docMk/>
          <pc:sldMk cId="1045821909" sldId="280"/>
        </pc:sldMkLst>
        <pc:spChg chg="del">
          <ac:chgData name="윤동진" userId="2fcd9c2e-b7f8-4d2a-8c90-80f9a983f291" providerId="ADAL" clId="{4CCF514E-D4F9-4522-B6ED-35EA21D1DE59}" dt="2022-01-27T06:33:12.259" v="6212" actId="478"/>
          <ac:spMkLst>
            <pc:docMk/>
            <pc:sldMk cId="1045821909" sldId="280"/>
            <ac:spMk id="2" creationId="{63C23EEC-5AD1-4B80-BF4B-3E40AEA108C5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3" creationId="{3CF17DC9-0614-4030-9B3A-38E140944C3F}"/>
          </ac:spMkLst>
        </pc:spChg>
        <pc:spChg chg="add del mod">
          <ac:chgData name="윤동진" userId="2fcd9c2e-b7f8-4d2a-8c90-80f9a983f291" providerId="ADAL" clId="{4CCF514E-D4F9-4522-B6ED-35EA21D1DE59}" dt="2022-01-27T06:37:36.754" v="6408" actId="478"/>
          <ac:spMkLst>
            <pc:docMk/>
            <pc:sldMk cId="1045821909" sldId="280"/>
            <ac:spMk id="4" creationId="{E7FFC077-8849-481F-8FBA-02A22C5BEA46}"/>
          </ac:spMkLst>
        </pc:spChg>
        <pc:spChg chg="add del mod">
          <ac:chgData name="윤동진" userId="2fcd9c2e-b7f8-4d2a-8c90-80f9a983f291" providerId="ADAL" clId="{4CCF514E-D4F9-4522-B6ED-35EA21D1DE59}" dt="2022-01-27T06:38:27.202" v="6444" actId="478"/>
          <ac:spMkLst>
            <pc:docMk/>
            <pc:sldMk cId="1045821909" sldId="280"/>
            <ac:spMk id="5" creationId="{E0193ED4-C059-4292-A567-F4C68DA30E3B}"/>
          </ac:spMkLst>
        </pc:spChg>
        <pc:spChg chg="add del mod">
          <ac:chgData name="윤동진" userId="2fcd9c2e-b7f8-4d2a-8c90-80f9a983f291" providerId="ADAL" clId="{4CCF514E-D4F9-4522-B6ED-35EA21D1DE59}" dt="2022-01-27T06:40:00.566" v="6472" actId="478"/>
          <ac:spMkLst>
            <pc:docMk/>
            <pc:sldMk cId="1045821909" sldId="280"/>
            <ac:spMk id="6" creationId="{DA099EA9-218B-444D-B069-B5708A1E54EB}"/>
          </ac:spMkLst>
        </pc:spChg>
        <pc:spChg chg="add del mod">
          <ac:chgData name="윤동진" userId="2fcd9c2e-b7f8-4d2a-8c90-80f9a983f291" providerId="ADAL" clId="{4CCF514E-D4F9-4522-B6ED-35EA21D1DE59}" dt="2022-01-27T06:33:29.840" v="6242" actId="478"/>
          <ac:spMkLst>
            <pc:docMk/>
            <pc:sldMk cId="1045821909" sldId="280"/>
            <ac:spMk id="7" creationId="{A06EA02C-2D71-4C14-95D3-051D97B41F01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8" creationId="{5F18ECF5-5544-4BAD-8E10-8559A8BE2902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9" creationId="{B0C792F8-CE8E-4CE7-864E-02CBCB92A92E}"/>
          </ac:spMkLst>
        </pc:spChg>
        <pc:spChg chg="add del mod">
          <ac:chgData name="윤동진" userId="2fcd9c2e-b7f8-4d2a-8c90-80f9a983f291" providerId="ADAL" clId="{4CCF514E-D4F9-4522-B6ED-35EA21D1DE59}" dt="2022-01-27T06:37:35.975" v="6407" actId="478"/>
          <ac:spMkLst>
            <pc:docMk/>
            <pc:sldMk cId="1045821909" sldId="280"/>
            <ac:spMk id="11" creationId="{E413D274-CCCC-4D9D-B1E2-7E17D02F8799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15" creationId="{27734505-6E3E-4FA0-885A-3A08AD6691D1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16" creationId="{D3A3F671-8A53-4342-ABDB-C7C43DEE5C93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17" creationId="{1F5B0E87-47F5-42A9-8D1A-004DB971EF8A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26" creationId="{CFEB8E93-CD14-49B5-9950-41C73DF3CC6F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28" creationId="{3ECA67E4-BA6D-4F1A-B564-4B6A57DF6EB9}"/>
          </ac:spMkLst>
        </pc:spChg>
        <pc:spChg chg="mod">
          <ac:chgData name="윤동진" userId="2fcd9c2e-b7f8-4d2a-8c90-80f9a983f291" providerId="ADAL" clId="{4CCF514E-D4F9-4522-B6ED-35EA21D1DE59}" dt="2022-01-27T06:43:54.146" v="6573" actId="1076"/>
          <ac:spMkLst>
            <pc:docMk/>
            <pc:sldMk cId="1045821909" sldId="280"/>
            <ac:spMk id="29" creationId="{D9141744-0305-4A14-B483-CE462DBC62E5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32" creationId="{96A04E98-9936-42BA-9A79-931313D46541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33" creationId="{72C850F8-6AA7-4A6C-AB9D-4E64C3F0222C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34" creationId="{D7A8BA06-D51C-4082-87E1-EC6551EFA679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35" creationId="{117ABF85-5C14-4DF8-915E-04AEF786E836}"/>
          </ac:spMkLst>
        </pc:spChg>
        <pc:spChg chg="add del mod">
          <ac:chgData name="윤동진" userId="2fcd9c2e-b7f8-4d2a-8c90-80f9a983f291" providerId="ADAL" clId="{4CCF514E-D4F9-4522-B6ED-35EA21D1DE59}" dt="2022-01-27T06:44:01.932" v="6575" actId="478"/>
          <ac:spMkLst>
            <pc:docMk/>
            <pc:sldMk cId="1045821909" sldId="280"/>
            <ac:spMk id="36" creationId="{EA9B3259-6812-4BD8-9E49-E102191B0AAC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39" creationId="{62DB50EA-848A-4937-A60A-02EA6351EF72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0" creationId="{F0E59DA0-659C-4B47-920E-FE8EAF9D2C94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1" creationId="{DA657F89-DA86-4EFE-AF11-AC37267C021D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2" creationId="{CD83D46A-62FA-4102-ACDC-FDD23999E837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3" creationId="{647362B9-B39B-42B6-A124-B2A31A4A09CC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4" creationId="{B03CCE91-6796-4451-85C9-CE0E2EB5C367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7" creationId="{22DFC0BF-D613-4026-8615-E7D82489571C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8" creationId="{14066178-AC50-4E24-B3D9-8587661218C3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49" creationId="{D509833A-3147-4F72-A858-7B4D6A6E8541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0" creationId="{118759CA-2960-470F-A64F-D6DAEF9B0A75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1" creationId="{F7A1925B-A8C1-4959-A451-AAF6B02AE5A3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2" creationId="{7A93F405-B153-4F9F-9833-59705023AD6A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5" creationId="{E7FFD1EB-5310-4CD8-8D07-88222DF57C5E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6" creationId="{4B4DABAD-4A10-458A-A09A-819FCF03E4CE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7" creationId="{4F4F8BCE-A8BC-4562-AD36-83A852B02BE2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8" creationId="{FC8140CA-C96D-4A1A-9633-EB844ED9A915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59" creationId="{FF0A4157-9F0A-4575-9546-8B5B327C1F80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60" creationId="{041C6FFE-48FB-4970-8FAF-F5B6500AAEE1}"/>
          </ac:spMkLst>
        </pc:spChg>
        <pc:spChg chg="add mod">
          <ac:chgData name="윤동진" userId="2fcd9c2e-b7f8-4d2a-8c90-80f9a983f291" providerId="ADAL" clId="{4CCF514E-D4F9-4522-B6ED-35EA21D1DE59}" dt="2022-01-27T06:53:27.490" v="6666" actId="1076"/>
          <ac:spMkLst>
            <pc:docMk/>
            <pc:sldMk cId="1045821909" sldId="280"/>
            <ac:spMk id="63" creationId="{88008448-8579-442F-A1E5-00FCD50DC144}"/>
          </ac:spMkLst>
        </pc:spChg>
        <pc:spChg chg="add mod">
          <ac:chgData name="윤동진" userId="2fcd9c2e-b7f8-4d2a-8c90-80f9a983f291" providerId="ADAL" clId="{4CCF514E-D4F9-4522-B6ED-35EA21D1DE59}" dt="2022-01-27T06:47:56.042" v="6603" actId="571"/>
          <ac:spMkLst>
            <pc:docMk/>
            <pc:sldMk cId="1045821909" sldId="280"/>
            <ac:spMk id="65" creationId="{A677AB4D-1AE7-4F15-B6A1-601BC14F81A7}"/>
          </ac:spMkLst>
        </pc:spChg>
        <pc:spChg chg="add mod">
          <ac:chgData name="윤동진" userId="2fcd9c2e-b7f8-4d2a-8c90-80f9a983f291" providerId="ADAL" clId="{4CCF514E-D4F9-4522-B6ED-35EA21D1DE59}" dt="2022-01-27T06:47:56.042" v="6603" actId="571"/>
          <ac:spMkLst>
            <pc:docMk/>
            <pc:sldMk cId="1045821909" sldId="280"/>
            <ac:spMk id="66" creationId="{B151B970-C2B2-4250-AC69-EDCD8FB456BD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67" creationId="{0985610C-821F-407E-A7AE-EEF2D39C7198}"/>
          </ac:spMkLst>
        </pc:spChg>
        <pc:spChg chg="add mod">
          <ac:chgData name="윤동진" userId="2fcd9c2e-b7f8-4d2a-8c90-80f9a983f291" providerId="ADAL" clId="{4CCF514E-D4F9-4522-B6ED-35EA21D1DE59}" dt="2022-01-27T06:52:33.380" v="6662" actId="1076"/>
          <ac:spMkLst>
            <pc:docMk/>
            <pc:sldMk cId="1045821909" sldId="280"/>
            <ac:spMk id="68" creationId="{AE12DCAD-8C8A-4E65-A095-4BAC4E9E4EBC}"/>
          </ac:spMkLst>
        </pc:spChg>
        <pc:picChg chg="add del mod">
          <ac:chgData name="윤동진" userId="2fcd9c2e-b7f8-4d2a-8c90-80f9a983f291" providerId="ADAL" clId="{4CCF514E-D4F9-4522-B6ED-35EA21D1DE59}" dt="2022-01-27T06:55:19.826" v="6668" actId="478"/>
          <ac:picMkLst>
            <pc:docMk/>
            <pc:sldMk cId="1045821909" sldId="280"/>
            <ac:picMk id="25" creationId="{F90B8B15-C092-4254-AC7B-DA2575AFD9FD}"/>
          </ac:picMkLst>
        </pc:picChg>
        <pc:picChg chg="del">
          <ac:chgData name="윤동진" userId="2fcd9c2e-b7f8-4d2a-8c90-80f9a983f291" providerId="ADAL" clId="{4CCF514E-D4F9-4522-B6ED-35EA21D1DE59}" dt="2022-01-27T06:33:12.259" v="6212" actId="478"/>
          <ac:picMkLst>
            <pc:docMk/>
            <pc:sldMk cId="1045821909" sldId="280"/>
            <ac:picMk id="31" creationId="{2D835D80-8453-4AD7-9A99-87BC835E86B1}"/>
          </ac:picMkLst>
        </pc:picChg>
        <pc:picChg chg="add mod">
          <ac:chgData name="윤동진" userId="2fcd9c2e-b7f8-4d2a-8c90-80f9a983f291" providerId="ADAL" clId="{4CCF514E-D4F9-4522-B6ED-35EA21D1DE59}" dt="2022-01-27T06:55:28.003" v="6673" actId="1076"/>
          <ac:picMkLst>
            <pc:docMk/>
            <pc:sldMk cId="1045821909" sldId="280"/>
            <ac:picMk id="112" creationId="{0AC4C407-5C64-44F7-8FB1-882E535E98C6}"/>
          </ac:picMkLst>
        </pc:pic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12" creationId="{CAC48EB0-1812-471F-B473-12E7B2075075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22" creationId="{D40591B3-8E5E-4F58-B85D-BB6F34647602}"/>
          </ac:cxnSpMkLst>
        </pc:cxnChg>
        <pc:cxnChg chg="add del mod">
          <ac:chgData name="윤동진" userId="2fcd9c2e-b7f8-4d2a-8c90-80f9a983f291" providerId="ADAL" clId="{4CCF514E-D4F9-4522-B6ED-35EA21D1DE59}" dt="2022-01-27T06:44:01.932" v="6575" actId="478"/>
          <ac:cxnSpMkLst>
            <pc:docMk/>
            <pc:sldMk cId="1045821909" sldId="280"/>
            <ac:cxnSpMk id="37" creationId="{EC444870-CA9B-4DC9-94D5-311E45CC1178}"/>
          </ac:cxnSpMkLst>
        </pc:cxnChg>
        <pc:cxnChg chg="add del mod">
          <ac:chgData name="윤동진" userId="2fcd9c2e-b7f8-4d2a-8c90-80f9a983f291" providerId="ADAL" clId="{4CCF514E-D4F9-4522-B6ED-35EA21D1DE59}" dt="2022-01-27T06:44:01.932" v="6575" actId="478"/>
          <ac:cxnSpMkLst>
            <pc:docMk/>
            <pc:sldMk cId="1045821909" sldId="280"/>
            <ac:cxnSpMk id="38" creationId="{019D4176-4031-48BD-8EEA-AB3744776691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45" creationId="{E08CE42F-8262-4993-A4BF-B27745201D6E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46" creationId="{EA7E9123-A158-4461-A585-E205AC48D7ED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53" creationId="{B727526B-55EB-4935-A13F-F94C9CB45FA0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54" creationId="{D218D1C9-895A-462C-A0AB-C28E704CBB01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61" creationId="{DD06CAA0-D5E0-43E0-B228-052EDBA6A540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62" creationId="{D0870806-8C64-4F6B-8648-DD16278289BF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70" creationId="{F667FF9E-FE86-40D0-B4AA-3BD0E566169B}"/>
          </ac:cxnSpMkLst>
        </pc:cxnChg>
        <pc:cxnChg chg="add del mod">
          <ac:chgData name="윤동진" userId="2fcd9c2e-b7f8-4d2a-8c90-80f9a983f291" providerId="ADAL" clId="{4CCF514E-D4F9-4522-B6ED-35EA21D1DE59}" dt="2022-01-27T06:49:19.695" v="6627" actId="478"/>
          <ac:cxnSpMkLst>
            <pc:docMk/>
            <pc:sldMk cId="1045821909" sldId="280"/>
            <ac:cxnSpMk id="74" creationId="{B049B692-B841-4D4D-B52F-32606627D584}"/>
          </ac:cxnSpMkLst>
        </pc:cxnChg>
        <pc:cxnChg chg="add del mod">
          <ac:chgData name="윤동진" userId="2fcd9c2e-b7f8-4d2a-8c90-80f9a983f291" providerId="ADAL" clId="{4CCF514E-D4F9-4522-B6ED-35EA21D1DE59}" dt="2022-01-27T06:49:18.212" v="6626" actId="478"/>
          <ac:cxnSpMkLst>
            <pc:docMk/>
            <pc:sldMk cId="1045821909" sldId="280"/>
            <ac:cxnSpMk id="78" creationId="{DB5E9B3F-454C-4117-AFC8-3B0F48FDC29B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89" creationId="{671466F6-6EC1-4453-84BD-F29C5603DB14}"/>
          </ac:cxnSpMkLst>
        </pc:cxnChg>
        <pc:cxnChg chg="add mod">
          <ac:chgData name="윤동진" userId="2fcd9c2e-b7f8-4d2a-8c90-80f9a983f291" providerId="ADAL" clId="{4CCF514E-D4F9-4522-B6ED-35EA21D1DE59}" dt="2022-01-27T06:53:29.569" v="6667" actId="1036"/>
          <ac:cxnSpMkLst>
            <pc:docMk/>
            <pc:sldMk cId="1045821909" sldId="280"/>
            <ac:cxnSpMk id="95" creationId="{7E50D29C-75CE-4C39-82B3-93E1F17C914F}"/>
          </ac:cxnSpMkLst>
        </pc:cxnChg>
        <pc:cxnChg chg="add mod">
          <ac:chgData name="윤동진" userId="2fcd9c2e-b7f8-4d2a-8c90-80f9a983f291" providerId="ADAL" clId="{4CCF514E-D4F9-4522-B6ED-35EA21D1DE59}" dt="2022-01-27T06:52:33.380" v="6662" actId="1076"/>
          <ac:cxnSpMkLst>
            <pc:docMk/>
            <pc:sldMk cId="1045821909" sldId="280"/>
            <ac:cxnSpMk id="99" creationId="{59D02A57-E749-4EBC-9B13-E3DD3A0C6606}"/>
          </ac:cxnSpMkLst>
        </pc:cxnChg>
      </pc:sldChg>
      <pc:sldChg chg="add del">
        <pc:chgData name="윤동진" userId="2fcd9c2e-b7f8-4d2a-8c90-80f9a983f291" providerId="ADAL" clId="{4CCF514E-D4F9-4522-B6ED-35EA21D1DE59}" dt="2022-01-27T06:33:08.939" v="6210" actId="47"/>
        <pc:sldMkLst>
          <pc:docMk/>
          <pc:sldMk cId="4099838206" sldId="280"/>
        </pc:sldMkLst>
      </pc:sldChg>
      <pc:sldChg chg="addSp delSp modSp add mod">
        <pc:chgData name="윤동진" userId="2fcd9c2e-b7f8-4d2a-8c90-80f9a983f291" providerId="ADAL" clId="{4CCF514E-D4F9-4522-B6ED-35EA21D1DE59}" dt="2022-01-27T07:09:55.640" v="7233" actId="1076"/>
        <pc:sldMkLst>
          <pc:docMk/>
          <pc:sldMk cId="506704172" sldId="281"/>
        </pc:sldMkLst>
        <pc:picChg chg="add del mod">
          <ac:chgData name="윤동진" userId="2fcd9c2e-b7f8-4d2a-8c90-80f9a983f291" providerId="ADAL" clId="{4CCF514E-D4F9-4522-B6ED-35EA21D1DE59}" dt="2022-01-27T07:07:53.787" v="7217" actId="478"/>
          <ac:picMkLst>
            <pc:docMk/>
            <pc:sldMk cId="506704172" sldId="281"/>
            <ac:picMk id="3" creationId="{9FFDACAF-A846-44F0-9C43-A9BB80748B39}"/>
          </ac:picMkLst>
        </pc:picChg>
        <pc:picChg chg="add mod">
          <ac:chgData name="윤동진" userId="2fcd9c2e-b7f8-4d2a-8c90-80f9a983f291" providerId="ADAL" clId="{4CCF514E-D4F9-4522-B6ED-35EA21D1DE59}" dt="2022-01-27T07:09:48.491" v="7228" actId="14100"/>
          <ac:picMkLst>
            <pc:docMk/>
            <pc:sldMk cId="506704172" sldId="281"/>
            <ac:picMk id="5" creationId="{7598EBAF-74DF-4667-A045-54130288B235}"/>
          </ac:picMkLst>
        </pc:picChg>
        <pc:picChg chg="add mod">
          <ac:chgData name="윤동진" userId="2fcd9c2e-b7f8-4d2a-8c90-80f9a983f291" providerId="ADAL" clId="{4CCF514E-D4F9-4522-B6ED-35EA21D1DE59}" dt="2022-01-27T07:09:55.640" v="7233" actId="1076"/>
          <ac:picMkLst>
            <pc:docMk/>
            <pc:sldMk cId="506704172" sldId="281"/>
            <ac:picMk id="10" creationId="{97812635-DD5B-4AF8-9273-F5FF2DCB8C1A}"/>
          </ac:picMkLst>
        </pc:picChg>
        <pc:picChg chg="del">
          <ac:chgData name="윤동진" userId="2fcd9c2e-b7f8-4d2a-8c90-80f9a983f291" providerId="ADAL" clId="{4CCF514E-D4F9-4522-B6ED-35EA21D1DE59}" dt="2022-01-27T07:04:37.344" v="7212" actId="478"/>
          <ac:picMkLst>
            <pc:docMk/>
            <pc:sldMk cId="506704172" sldId="281"/>
            <ac:picMk id="21" creationId="{9F7A5B5E-5B2F-4D00-9C61-F7DEE7F66D89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17:15.287" v="7251" actId="1035"/>
        <pc:sldMkLst>
          <pc:docMk/>
          <pc:sldMk cId="3728996672" sldId="282"/>
        </pc:sldMkLst>
        <pc:picChg chg="add mod">
          <ac:chgData name="윤동진" userId="2fcd9c2e-b7f8-4d2a-8c90-80f9a983f291" providerId="ADAL" clId="{4CCF514E-D4F9-4522-B6ED-35EA21D1DE59}" dt="2022-01-27T07:17:15.287" v="7251" actId="1035"/>
          <ac:picMkLst>
            <pc:docMk/>
            <pc:sldMk cId="3728996672" sldId="282"/>
            <ac:picMk id="3" creationId="{37B8560A-36FD-4747-BD15-D69B726B5FFC}"/>
          </ac:picMkLst>
        </pc:picChg>
        <pc:picChg chg="del">
          <ac:chgData name="윤동진" userId="2fcd9c2e-b7f8-4d2a-8c90-80f9a983f291" providerId="ADAL" clId="{4CCF514E-D4F9-4522-B6ED-35EA21D1DE59}" dt="2022-01-27T07:16:52.237" v="7238" actId="478"/>
          <ac:picMkLst>
            <pc:docMk/>
            <pc:sldMk cId="3728996672" sldId="282"/>
            <ac:picMk id="5" creationId="{7598EBAF-74DF-4667-A045-54130288B235}"/>
          </ac:picMkLst>
        </pc:picChg>
        <pc:picChg chg="del">
          <ac:chgData name="윤동진" userId="2fcd9c2e-b7f8-4d2a-8c90-80f9a983f291" providerId="ADAL" clId="{4CCF514E-D4F9-4522-B6ED-35EA21D1DE59}" dt="2022-01-27T07:10:06.906" v="7237" actId="478"/>
          <ac:picMkLst>
            <pc:docMk/>
            <pc:sldMk cId="3728996672" sldId="282"/>
            <ac:picMk id="10" creationId="{97812635-DD5B-4AF8-9273-F5FF2DCB8C1A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17:43.211" v="7256" actId="1076"/>
        <pc:sldMkLst>
          <pc:docMk/>
          <pc:sldMk cId="710215725" sldId="283"/>
        </pc:sldMkLst>
        <pc:picChg chg="del">
          <ac:chgData name="윤동진" userId="2fcd9c2e-b7f8-4d2a-8c90-80f9a983f291" providerId="ADAL" clId="{4CCF514E-D4F9-4522-B6ED-35EA21D1DE59}" dt="2022-01-27T07:17:26.358" v="7253" actId="478"/>
          <ac:picMkLst>
            <pc:docMk/>
            <pc:sldMk cId="710215725" sldId="283"/>
            <ac:picMk id="3" creationId="{37B8560A-36FD-4747-BD15-D69B726B5FFC}"/>
          </ac:picMkLst>
        </pc:picChg>
        <pc:picChg chg="add mod">
          <ac:chgData name="윤동진" userId="2fcd9c2e-b7f8-4d2a-8c90-80f9a983f291" providerId="ADAL" clId="{4CCF514E-D4F9-4522-B6ED-35EA21D1DE59}" dt="2022-01-27T07:17:43.211" v="7256" actId="1076"/>
          <ac:picMkLst>
            <pc:docMk/>
            <pc:sldMk cId="710215725" sldId="283"/>
            <ac:picMk id="4" creationId="{69EBD46A-B7C4-4BB6-AF54-EF0947A9647A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27:35.591" v="7752" actId="1076"/>
        <pc:sldMkLst>
          <pc:docMk/>
          <pc:sldMk cId="106735762" sldId="284"/>
        </pc:sldMkLst>
        <pc:spChg chg="mod">
          <ac:chgData name="윤동진" userId="2fcd9c2e-b7f8-4d2a-8c90-80f9a983f291" providerId="ADAL" clId="{4CCF514E-D4F9-4522-B6ED-35EA21D1DE59}" dt="2022-01-27T07:25:21.324" v="7746" actId="1036"/>
          <ac:spMkLst>
            <pc:docMk/>
            <pc:sldMk cId="106735762" sldId="284"/>
            <ac:spMk id="19" creationId="{0F16DA61-1D71-4A70-8FB4-5B7FC1297F56}"/>
          </ac:spMkLst>
        </pc:spChg>
        <pc:picChg chg="add del mod">
          <ac:chgData name="윤동진" userId="2fcd9c2e-b7f8-4d2a-8c90-80f9a983f291" providerId="ADAL" clId="{4CCF514E-D4F9-4522-B6ED-35EA21D1DE59}" dt="2022-01-27T07:18:54.916" v="7262" actId="478"/>
          <ac:picMkLst>
            <pc:docMk/>
            <pc:sldMk cId="106735762" sldId="284"/>
            <ac:picMk id="3" creationId="{CC8A55E4-870A-44C2-8428-7843B719DEFE}"/>
          </ac:picMkLst>
        </pc:picChg>
        <pc:picChg chg="del">
          <ac:chgData name="윤동진" userId="2fcd9c2e-b7f8-4d2a-8c90-80f9a983f291" providerId="ADAL" clId="{4CCF514E-D4F9-4522-B6ED-35EA21D1DE59}" dt="2022-01-27T07:18:21.166" v="7258" actId="478"/>
          <ac:picMkLst>
            <pc:docMk/>
            <pc:sldMk cId="106735762" sldId="284"/>
            <ac:picMk id="4" creationId="{69EBD46A-B7C4-4BB6-AF54-EF0947A9647A}"/>
          </ac:picMkLst>
        </pc:picChg>
        <pc:picChg chg="add del mod">
          <ac:chgData name="윤동진" userId="2fcd9c2e-b7f8-4d2a-8c90-80f9a983f291" providerId="ADAL" clId="{4CCF514E-D4F9-4522-B6ED-35EA21D1DE59}" dt="2022-01-27T07:27:21.349" v="7749" actId="478"/>
          <ac:picMkLst>
            <pc:docMk/>
            <pc:sldMk cId="106735762" sldId="284"/>
            <ac:picMk id="6" creationId="{0A420CF7-1DA6-4489-AAB9-D0E9F67270CC}"/>
          </ac:picMkLst>
        </pc:picChg>
        <pc:picChg chg="add mod">
          <ac:chgData name="윤동진" userId="2fcd9c2e-b7f8-4d2a-8c90-80f9a983f291" providerId="ADAL" clId="{4CCF514E-D4F9-4522-B6ED-35EA21D1DE59}" dt="2022-01-27T07:27:35.591" v="7752" actId="1076"/>
          <ac:picMkLst>
            <pc:docMk/>
            <pc:sldMk cId="106735762" sldId="284"/>
            <ac:picMk id="8" creationId="{48B1FEF2-0D95-4303-BF5A-7523C7EE800F}"/>
          </ac:picMkLst>
        </pc:picChg>
      </pc:sldChg>
      <pc:sldChg chg="addSp delSp add mod">
        <pc:chgData name="윤동진" userId="2fcd9c2e-b7f8-4d2a-8c90-80f9a983f291" providerId="ADAL" clId="{4CCF514E-D4F9-4522-B6ED-35EA21D1DE59}" dt="2022-01-27T07:28:38.410" v="7756" actId="22"/>
        <pc:sldMkLst>
          <pc:docMk/>
          <pc:sldMk cId="464572800" sldId="285"/>
        </pc:sldMkLst>
        <pc:spChg chg="del">
          <ac:chgData name="윤동진" userId="2fcd9c2e-b7f8-4d2a-8c90-80f9a983f291" providerId="ADAL" clId="{4CCF514E-D4F9-4522-B6ED-35EA21D1DE59}" dt="2022-01-27T07:28:37.581" v="7755" actId="478"/>
          <ac:spMkLst>
            <pc:docMk/>
            <pc:sldMk cId="464572800" sldId="285"/>
            <ac:spMk id="19" creationId="{0F16DA61-1D71-4A70-8FB4-5B7FC1297F56}"/>
          </ac:spMkLst>
        </pc:spChg>
        <pc:picChg chg="add">
          <ac:chgData name="윤동진" userId="2fcd9c2e-b7f8-4d2a-8c90-80f9a983f291" providerId="ADAL" clId="{4CCF514E-D4F9-4522-B6ED-35EA21D1DE59}" dt="2022-01-27T07:28:38.410" v="7756" actId="22"/>
          <ac:picMkLst>
            <pc:docMk/>
            <pc:sldMk cId="464572800" sldId="285"/>
            <ac:picMk id="3" creationId="{FAAA5F15-76ED-45DF-9000-C4270627FE6F}"/>
          </ac:picMkLst>
        </pc:picChg>
        <pc:picChg chg="del">
          <ac:chgData name="윤동진" userId="2fcd9c2e-b7f8-4d2a-8c90-80f9a983f291" providerId="ADAL" clId="{4CCF514E-D4F9-4522-B6ED-35EA21D1DE59}" dt="2022-01-27T07:27:52.055" v="7754" actId="478"/>
          <ac:picMkLst>
            <pc:docMk/>
            <pc:sldMk cId="464572800" sldId="285"/>
            <ac:picMk id="8" creationId="{48B1FEF2-0D95-4303-BF5A-7523C7EE800F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32:08.666" v="7764" actId="1076"/>
        <pc:sldMkLst>
          <pc:docMk/>
          <pc:sldMk cId="490976439" sldId="286"/>
        </pc:sldMkLst>
        <pc:picChg chg="del">
          <ac:chgData name="윤동진" userId="2fcd9c2e-b7f8-4d2a-8c90-80f9a983f291" providerId="ADAL" clId="{4CCF514E-D4F9-4522-B6ED-35EA21D1DE59}" dt="2022-01-27T07:29:01.717" v="7758" actId="478"/>
          <ac:picMkLst>
            <pc:docMk/>
            <pc:sldMk cId="490976439" sldId="286"/>
            <ac:picMk id="3" creationId="{FAAA5F15-76ED-45DF-9000-C4270627FE6F}"/>
          </ac:picMkLst>
        </pc:picChg>
        <pc:picChg chg="add mod">
          <ac:chgData name="윤동진" userId="2fcd9c2e-b7f8-4d2a-8c90-80f9a983f291" providerId="ADAL" clId="{4CCF514E-D4F9-4522-B6ED-35EA21D1DE59}" dt="2022-01-27T07:32:08.666" v="7764" actId="1076"/>
          <ac:picMkLst>
            <pc:docMk/>
            <pc:sldMk cId="490976439" sldId="286"/>
            <ac:picMk id="4" creationId="{96E1D4DD-EA70-4793-86E0-E3FF3305E6F1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45:33.900" v="7860" actId="14100"/>
        <pc:sldMkLst>
          <pc:docMk/>
          <pc:sldMk cId="81245772" sldId="287"/>
        </pc:sldMkLst>
        <pc:picChg chg="add mod modCrop">
          <ac:chgData name="윤동진" userId="2fcd9c2e-b7f8-4d2a-8c90-80f9a983f291" providerId="ADAL" clId="{4CCF514E-D4F9-4522-B6ED-35EA21D1DE59}" dt="2022-01-27T07:45:33.900" v="7860" actId="14100"/>
          <ac:picMkLst>
            <pc:docMk/>
            <pc:sldMk cId="81245772" sldId="287"/>
            <ac:picMk id="3" creationId="{DCD4EF5B-879E-4A0F-BCB9-5B6054D20342}"/>
          </ac:picMkLst>
        </pc:picChg>
        <pc:picChg chg="del">
          <ac:chgData name="윤동진" userId="2fcd9c2e-b7f8-4d2a-8c90-80f9a983f291" providerId="ADAL" clId="{4CCF514E-D4F9-4522-B6ED-35EA21D1DE59}" dt="2022-01-27T07:34:07.616" v="7766" actId="478"/>
          <ac:picMkLst>
            <pc:docMk/>
            <pc:sldMk cId="81245772" sldId="287"/>
            <ac:picMk id="4" creationId="{96E1D4DD-EA70-4793-86E0-E3FF3305E6F1}"/>
          </ac:picMkLst>
        </pc:picChg>
      </pc:sldChg>
      <pc:sldChg chg="addSp delSp modSp add mod">
        <pc:chgData name="윤동진" userId="2fcd9c2e-b7f8-4d2a-8c90-80f9a983f291" providerId="ADAL" clId="{4CCF514E-D4F9-4522-B6ED-35EA21D1DE59}" dt="2022-01-27T07:50:33.013" v="7941" actId="207"/>
        <pc:sldMkLst>
          <pc:docMk/>
          <pc:sldMk cId="1180640442" sldId="288"/>
        </pc:sldMkLst>
        <pc:spChg chg="add mod">
          <ac:chgData name="윤동진" userId="2fcd9c2e-b7f8-4d2a-8c90-80f9a983f291" providerId="ADAL" clId="{4CCF514E-D4F9-4522-B6ED-35EA21D1DE59}" dt="2022-01-27T07:50:33.013" v="7941" actId="207"/>
          <ac:spMkLst>
            <pc:docMk/>
            <pc:sldMk cId="1180640442" sldId="288"/>
            <ac:spMk id="5" creationId="{FD60052C-018B-4C87-900E-0B1709DF055D}"/>
          </ac:spMkLst>
        </pc:spChg>
        <pc:spChg chg="mod">
          <ac:chgData name="윤동진" userId="2fcd9c2e-b7f8-4d2a-8c90-80f9a983f291" providerId="ADAL" clId="{4CCF514E-D4F9-4522-B6ED-35EA21D1DE59}" dt="2022-01-27T07:42:09.756" v="7835" actId="20577"/>
          <ac:spMkLst>
            <pc:docMk/>
            <pc:sldMk cId="1180640442" sldId="288"/>
            <ac:spMk id="27" creationId="{00000000-0000-0000-0000-000000000000}"/>
          </ac:spMkLst>
        </pc:spChg>
        <pc:spChg chg="del mod">
          <ac:chgData name="윤동진" userId="2fcd9c2e-b7f8-4d2a-8c90-80f9a983f291" providerId="ADAL" clId="{4CCF514E-D4F9-4522-B6ED-35EA21D1DE59}" dt="2022-01-27T07:42:11.691" v="7838"/>
          <ac:spMkLst>
            <pc:docMk/>
            <pc:sldMk cId="1180640442" sldId="288"/>
            <ac:spMk id="30" creationId="{00000000-0000-0000-0000-000000000000}"/>
          </ac:spMkLst>
        </pc:spChg>
        <pc:picChg chg="del">
          <ac:chgData name="윤동진" userId="2fcd9c2e-b7f8-4d2a-8c90-80f9a983f291" providerId="ADAL" clId="{4CCF514E-D4F9-4522-B6ED-35EA21D1DE59}" dt="2022-01-27T07:42:11.690" v="7836" actId="478"/>
          <ac:picMkLst>
            <pc:docMk/>
            <pc:sldMk cId="1180640442" sldId="288"/>
            <ac:picMk id="3" creationId="{DCD4EF5B-879E-4A0F-BCB9-5B6054D20342}"/>
          </ac:picMkLst>
        </pc:picChg>
      </pc:sldChg>
    </pc:docChg>
  </pc:docChgLst>
  <pc:docChgLst>
    <pc:chgData name="22191082@office.inha.ac.kr" userId="2fcd9c2e-b7f8-4d2a-8c90-80f9a983f291" providerId="ADAL" clId="{1AC2FB56-B2FF-4D71-9086-FD102848F866}"/>
    <pc:docChg chg="custSel modSld">
      <pc:chgData name="22191082@office.inha.ac.kr" userId="2fcd9c2e-b7f8-4d2a-8c90-80f9a983f291" providerId="ADAL" clId="{1AC2FB56-B2FF-4D71-9086-FD102848F866}" dt="2019-11-09T06:06:17.207" v="0" actId="478"/>
      <pc:docMkLst>
        <pc:docMk/>
      </pc:docMkLst>
      <pc:sldChg chg="delSp mod">
        <pc:chgData name="22191082@office.inha.ac.kr" userId="2fcd9c2e-b7f8-4d2a-8c90-80f9a983f291" providerId="ADAL" clId="{1AC2FB56-B2FF-4D71-9086-FD102848F866}" dt="2019-11-09T06:06:17.207" v="0" actId="478"/>
        <pc:sldMkLst>
          <pc:docMk/>
          <pc:sldMk cId="1106620355" sldId="257"/>
        </pc:sldMkLst>
        <pc:spChg chg="del">
          <ac:chgData name="22191082@office.inha.ac.kr" userId="2fcd9c2e-b7f8-4d2a-8c90-80f9a983f291" providerId="ADAL" clId="{1AC2FB56-B2FF-4D71-9086-FD102848F866}" dt="2019-11-09T06:06:17.207" v="0" actId="478"/>
          <ac:spMkLst>
            <pc:docMk/>
            <pc:sldMk cId="1106620355" sldId="257"/>
            <ac:spMk id="23" creationId="{00000000-0000-0000-0000-000000000000}"/>
          </ac:spMkLst>
        </pc:spChg>
        <pc:spChg chg="del">
          <ac:chgData name="22191082@office.inha.ac.kr" userId="2fcd9c2e-b7f8-4d2a-8c90-80f9a983f291" providerId="ADAL" clId="{1AC2FB56-B2FF-4D71-9086-FD102848F866}" dt="2019-11-09T06:06:17.207" v="0" actId="478"/>
          <ac:spMkLst>
            <pc:docMk/>
            <pc:sldMk cId="1106620355" sldId="257"/>
            <ac:spMk id="24" creationId="{00000000-0000-0000-0000-000000000000}"/>
          </ac:spMkLst>
        </pc:spChg>
        <pc:spChg chg="del">
          <ac:chgData name="22191082@office.inha.ac.kr" userId="2fcd9c2e-b7f8-4d2a-8c90-80f9a983f291" providerId="ADAL" clId="{1AC2FB56-B2FF-4D71-9086-FD102848F866}" dt="2019-11-09T06:06:17.207" v="0" actId="478"/>
          <ac:spMkLst>
            <pc:docMk/>
            <pc:sldMk cId="1106620355" sldId="257"/>
            <ac:spMk id="25" creationId="{00000000-0000-0000-0000-000000000000}"/>
          </ac:spMkLst>
        </pc:spChg>
        <pc:spChg chg="del">
          <ac:chgData name="22191082@office.inha.ac.kr" userId="2fcd9c2e-b7f8-4d2a-8c90-80f9a983f291" providerId="ADAL" clId="{1AC2FB56-B2FF-4D71-9086-FD102848F866}" dt="2019-11-09T06:06:17.207" v="0" actId="478"/>
          <ac:spMkLst>
            <pc:docMk/>
            <pc:sldMk cId="1106620355" sldId="257"/>
            <ac:spMk id="26" creationId="{00000000-0000-0000-0000-000000000000}"/>
          </ac:spMkLst>
        </pc:spChg>
        <pc:spChg chg="del">
          <ac:chgData name="22191082@office.inha.ac.kr" userId="2fcd9c2e-b7f8-4d2a-8c90-80f9a983f291" providerId="ADAL" clId="{1AC2FB56-B2FF-4D71-9086-FD102848F866}" dt="2019-11-09T06:06:17.207" v="0" actId="478"/>
          <ac:spMkLst>
            <pc:docMk/>
            <pc:sldMk cId="1106620355" sldId="257"/>
            <ac:spMk id="27" creationId="{00000000-0000-0000-0000-000000000000}"/>
          </ac:spMkLst>
        </pc:spChg>
      </pc:sldChg>
    </pc:docChg>
  </pc:docChgLst>
  <pc:docChgLst>
    <pc:chgData name="윤동진" userId="2fcd9c2e-b7f8-4d2a-8c90-80f9a983f291" providerId="ADAL" clId="{2BBEEE46-3029-46E2-B628-6FD99D09E384}"/>
    <pc:docChg chg="custSel modSld">
      <pc:chgData name="윤동진" userId="2fcd9c2e-b7f8-4d2a-8c90-80f9a983f291" providerId="ADAL" clId="{2BBEEE46-3029-46E2-B628-6FD99D09E384}" dt="2022-01-27T01:12:15.886" v="29" actId="404"/>
      <pc:docMkLst>
        <pc:docMk/>
      </pc:docMkLst>
      <pc:sldChg chg="delSp modSp mod">
        <pc:chgData name="윤동진" userId="2fcd9c2e-b7f8-4d2a-8c90-80f9a983f291" providerId="ADAL" clId="{2BBEEE46-3029-46E2-B628-6FD99D09E384}" dt="2022-01-27T01:12:15.886" v="29" actId="404"/>
        <pc:sldMkLst>
          <pc:docMk/>
          <pc:sldMk cId="2652873331" sldId="258"/>
        </pc:sldMkLst>
        <pc:spChg chg="del">
          <ac:chgData name="윤동진" userId="2fcd9c2e-b7f8-4d2a-8c90-80f9a983f291" providerId="ADAL" clId="{2BBEEE46-3029-46E2-B628-6FD99D09E384}" dt="2022-01-27T01:11:56.648" v="4" actId="478"/>
          <ac:spMkLst>
            <pc:docMk/>
            <pc:sldMk cId="2652873331" sldId="258"/>
            <ac:spMk id="84" creationId="{00000000-0000-0000-0000-000000000000}"/>
          </ac:spMkLst>
        </pc:spChg>
        <pc:spChg chg="mod">
          <ac:chgData name="윤동진" userId="2fcd9c2e-b7f8-4d2a-8c90-80f9a983f291" providerId="ADAL" clId="{2BBEEE46-3029-46E2-B628-6FD99D09E384}" dt="2022-01-27T01:12:15.886" v="29" actId="404"/>
          <ac:spMkLst>
            <pc:docMk/>
            <pc:sldMk cId="2652873331" sldId="258"/>
            <ac:spMk id="87" creationId="{00000000-0000-0000-0000-000000000000}"/>
          </ac:spMkLst>
        </pc:spChg>
        <pc:spChg chg="mod">
          <ac:chgData name="윤동진" userId="2fcd9c2e-b7f8-4d2a-8c90-80f9a983f291" providerId="ADAL" clId="{2BBEEE46-3029-46E2-B628-6FD99D09E384}" dt="2022-01-27T01:12:11.251" v="27" actId="404"/>
          <ac:spMkLst>
            <pc:docMk/>
            <pc:sldMk cId="2652873331" sldId="258"/>
            <ac:spMk id="8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zzsza.github.io/mlops/2021/01/03/python-ray/" TargetMode="External"/><Relationship Id="rId3" Type="http://schemas.openxmlformats.org/officeDocument/2006/relationships/hyperlink" Target="https://distributed.dask.org/en/latest/client.html" TargetMode="External"/><Relationship Id="rId7" Type="http://schemas.openxmlformats.org/officeDocument/2006/relationships/hyperlink" Target="https://www.youtube.com/watch?v=v7famjsXdUY&amp;t=318s" TargetMode="External"/><Relationship Id="rId2" Type="http://schemas.openxmlformats.org/officeDocument/2006/relationships/hyperlink" Target="https://docs.dask.org/en/latest/deploying-cli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49406987/how-do-we-choose-nthreads-and-nprocs-per-worker-in-dask-distributed" TargetMode="External"/><Relationship Id="rId5" Type="http://schemas.openxmlformats.org/officeDocument/2006/relationships/hyperlink" Target="https://stackoverflow.com/questions/51354166/using-dask-in-ec2-instances-throws-couldnt-gather-1-keys" TargetMode="External"/><Relationship Id="rId4" Type="http://schemas.openxmlformats.org/officeDocument/2006/relationships/hyperlink" Target="https://docs.dask.org/en/stable/gpu.html" TargetMode="External"/><Relationship Id="rId9" Type="http://schemas.openxmlformats.org/officeDocument/2006/relationships/hyperlink" Target="https://docs.ray.io/en/master/cluster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2573242" y="2688877"/>
            <a:ext cx="70455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Dask</a:t>
            </a:r>
            <a:r>
              <a:rPr lang="ko-KR" altLang="en-US" sz="2000" b="1" spc="3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를 이용한 </a:t>
            </a:r>
            <a:r>
              <a:rPr lang="en-US" altLang="ko-KR" sz="2000" b="1" spc="3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multi-node multi-</a:t>
            </a:r>
            <a:r>
              <a:rPr lang="en-US" altLang="ko-KR" sz="2000" b="1" spc="300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gpu</a:t>
            </a:r>
            <a:r>
              <a:rPr lang="en-US" altLang="ko-KR" sz="2000" b="1" spc="3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b="1" spc="3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분산처리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43616" y="3722847"/>
            <a:ext cx="11047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윤 동 진</a:t>
            </a: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A3CD41-D2B4-4E64-829A-F50ED567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908"/>
            <a:ext cx="12192000" cy="44221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3689CD-1753-4C6D-8E15-BBF6D22DC636}"/>
              </a:ext>
            </a:extLst>
          </p:cNvPr>
          <p:cNvSpPr/>
          <p:nvPr/>
        </p:nvSpPr>
        <p:spPr>
          <a:xfrm>
            <a:off x="377505" y="3363985"/>
            <a:ext cx="654341" cy="9731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23EE9-4CF6-4FA6-98C8-2607A746CE7A}"/>
              </a:ext>
            </a:extLst>
          </p:cNvPr>
          <p:cNvSpPr/>
          <p:nvPr/>
        </p:nvSpPr>
        <p:spPr>
          <a:xfrm>
            <a:off x="8389" y="2455878"/>
            <a:ext cx="3917659" cy="6480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749D57-18C3-4943-8D5F-8C53623C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57" y="1718494"/>
            <a:ext cx="7699818" cy="13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Dask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41408" y="1771327"/>
            <a:ext cx="40267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Scheduler: Worker</a:t>
            </a:r>
            <a:r>
              <a:rPr lang="ko-KR" altLang="en-US" sz="2400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관리</a:t>
            </a:r>
            <a:endParaRPr lang="en-US" altLang="ko-KR" sz="2400" b="1" dirty="0"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9262D-74AA-4C55-AA3F-89CA20CC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1462216"/>
            <a:ext cx="4805451" cy="48829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2FA6BF-5D76-4DF7-9C6E-B1AEC2B11F37}"/>
              </a:ext>
            </a:extLst>
          </p:cNvPr>
          <p:cNvSpPr/>
          <p:nvPr/>
        </p:nvSpPr>
        <p:spPr>
          <a:xfrm>
            <a:off x="6845416" y="3181753"/>
            <a:ext cx="402671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Worker: </a:t>
            </a:r>
            <a:r>
              <a:rPr lang="ko-KR" altLang="en-US" sz="2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작업을 수행</a:t>
            </a:r>
            <a:endParaRPr lang="en-US" altLang="ko-KR" sz="2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C0C93E0-FEB1-42B9-B4B3-A89E761270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87441" y="2130804"/>
            <a:ext cx="2457975" cy="13384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A4A8A9-0746-4921-B900-F2FF3E0E5E8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251508" y="3469236"/>
            <a:ext cx="1593908" cy="43446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77FEE1-D116-4673-9BBA-072B6336844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67699" y="1869958"/>
            <a:ext cx="4177717" cy="159927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61E882-0067-4E28-80E9-C59BC37AF3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70745" y="3325495"/>
            <a:ext cx="4974671" cy="14374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94D55-9B88-4958-96C9-AD07308FC26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74382" y="3469236"/>
            <a:ext cx="3871034" cy="131179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1B16DF-5B8E-4A45-A194-5284E13D0388}"/>
              </a:ext>
            </a:extLst>
          </p:cNvPr>
          <p:cNvCxnSpPr>
            <a:cxnSpLocks/>
          </p:cNvCxnSpPr>
          <p:nvPr/>
        </p:nvCxnSpPr>
        <p:spPr>
          <a:xfrm flipV="1">
            <a:off x="3452554" y="2301182"/>
            <a:ext cx="2788854" cy="95244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Dask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4395BE-8F83-42AE-8FE7-130EAB03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2451758"/>
            <a:ext cx="11696702" cy="323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05276-CDB3-4697-8927-C2436E699FB7}"/>
              </a:ext>
            </a:extLst>
          </p:cNvPr>
          <p:cNvSpPr txBox="1"/>
          <p:nvPr/>
        </p:nvSpPr>
        <p:spPr>
          <a:xfrm>
            <a:off x="630848" y="1436158"/>
            <a:ext cx="887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Establish connections (Scheduler, Worker)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0398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Dask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05276-CDB3-4697-8927-C2436E699FB7}"/>
              </a:ext>
            </a:extLst>
          </p:cNvPr>
          <p:cNvSpPr txBox="1"/>
          <p:nvPr/>
        </p:nvSpPr>
        <p:spPr>
          <a:xfrm>
            <a:off x="630848" y="1436158"/>
            <a:ext cx="8904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Connect to Scheduler server</a:t>
            </a:r>
          </a:p>
          <a:p>
            <a:r>
              <a:rPr lang="en-US" altLang="ko-KR" sz="3200" b="1" dirty="0"/>
              <a:t>    and enjoy the </a:t>
            </a:r>
            <a:r>
              <a:rPr lang="en-US" altLang="ko-KR" sz="3200" b="1" dirty="0">
                <a:solidFill>
                  <a:schemeClr val="accent5"/>
                </a:solidFill>
              </a:rPr>
              <a:t>DISTRIBUTED COMPUTING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9A927-FA02-4DD4-85B0-0552D7B9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7" y="3095413"/>
            <a:ext cx="10930306" cy="29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23EEC-5AD1-4B80-BF4B-3E40AEA108C5}"/>
              </a:ext>
            </a:extLst>
          </p:cNvPr>
          <p:cNvSpPr txBox="1"/>
          <p:nvPr/>
        </p:nvSpPr>
        <p:spPr>
          <a:xfrm>
            <a:off x="4872652" y="1596427"/>
            <a:ext cx="6930337" cy="488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/>
              <a:t>모든 분산 서버에서 </a:t>
            </a:r>
            <a:r>
              <a:rPr lang="en-US" altLang="ko-KR" sz="2000" b="1" dirty="0"/>
              <a:t>version</a:t>
            </a:r>
            <a:r>
              <a:rPr lang="ko-KR" altLang="en-US" sz="2000" b="1" dirty="0"/>
              <a:t>이 </a:t>
            </a:r>
            <a:r>
              <a:rPr lang="ko-KR" altLang="en-US" sz="2000" b="1" dirty="0" err="1"/>
              <a:t>동일해야함</a:t>
            </a:r>
            <a:br>
              <a:rPr lang="en-US" altLang="ko-KR" sz="2000" b="1" dirty="0"/>
            </a:br>
            <a:r>
              <a:rPr lang="en-US" altLang="ko-KR" sz="2000" dirty="0"/>
              <a:t>e.g.</a:t>
            </a:r>
            <a:r>
              <a:rPr lang="ko-KR" altLang="en-US" sz="2000" dirty="0"/>
              <a:t> </a:t>
            </a:r>
            <a:r>
              <a:rPr lang="en-US" altLang="ko-KR" sz="2000" dirty="0"/>
              <a:t>python==3.8.10, </a:t>
            </a:r>
            <a:r>
              <a:rPr lang="en-US" altLang="ko-KR" sz="2000" dirty="0" err="1"/>
              <a:t>dask</a:t>
            </a:r>
            <a:r>
              <a:rPr lang="en-US" altLang="ko-KR" sz="2000" dirty="0"/>
              <a:t>==2021.9.1</a:t>
            </a:r>
            <a:br>
              <a:rPr lang="en-US" altLang="ko-KR" sz="2000" dirty="0"/>
            </a:b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accent5"/>
                </a:solidFill>
              </a:rPr>
              <a:t>Docker container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혹은 보안 상의 문제로 인해</a:t>
            </a:r>
            <a:br>
              <a:rPr lang="en-US" altLang="ko-KR" sz="2000" b="1" dirty="0"/>
            </a:br>
            <a:r>
              <a:rPr lang="ko-KR" altLang="en-US" sz="2000" b="1" dirty="0"/>
              <a:t>포트 구성이 복잡해질 수 있음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특히</a:t>
            </a:r>
            <a:r>
              <a:rPr lang="en-US" altLang="ko-KR" dirty="0"/>
              <a:t>, WAN </a:t>
            </a:r>
            <a:r>
              <a:rPr lang="ko-KR" altLang="en-US" dirty="0"/>
              <a:t>기반 </a:t>
            </a:r>
            <a:r>
              <a:rPr lang="en-US" altLang="ko-KR" dirty="0"/>
              <a:t>cluster</a:t>
            </a:r>
            <a:r>
              <a:rPr lang="ko-KR" altLang="en-US" dirty="0"/>
              <a:t>의 경우 직접 포트를 </a:t>
            </a:r>
            <a:r>
              <a:rPr lang="ko-KR" altLang="en-US" dirty="0" err="1"/>
              <a:t>지정해야함</a:t>
            </a:r>
            <a:br>
              <a:rPr lang="en-US" altLang="ko-KR" dirty="0"/>
            </a:br>
            <a:r>
              <a:rPr lang="en-US" altLang="ko-KR" sz="1600" dirty="0"/>
              <a:t>   e.g. scheduler-port=8787, dashboard-port=8788</a:t>
            </a:r>
            <a:br>
              <a:rPr lang="en-US" altLang="ko-KR" sz="1600" dirty="0"/>
            </a:br>
            <a:r>
              <a:rPr lang="en-US" altLang="ko-KR" sz="1600" dirty="0"/>
              <a:t>         worker-port=‘8760:8763’, nanny-port=‘8770:8773’, </a:t>
            </a:r>
            <a:r>
              <a:rPr lang="en-US" altLang="ko-KR" sz="1600" dirty="0" err="1"/>
              <a:t>etc</a:t>
            </a:r>
            <a:br>
              <a:rPr lang="en-US" altLang="ko-KR" sz="1600" dirty="0"/>
            </a:b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포트 연결이 제대로 완료되지 않을 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함수의</a:t>
            </a:r>
            <a:br>
              <a:rPr lang="en-US" altLang="ko-KR" sz="2000" b="1" dirty="0"/>
            </a:br>
            <a:r>
              <a:rPr lang="ko-KR" altLang="en-US" sz="2000" b="1" dirty="0"/>
              <a:t>입출력 문제가 발생할 수 있음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41744-0305-4A14-B483-CE462DBC62E5}"/>
              </a:ext>
            </a:extLst>
          </p:cNvPr>
          <p:cNvSpPr txBox="1"/>
          <p:nvPr/>
        </p:nvSpPr>
        <p:spPr>
          <a:xfrm>
            <a:off x="630848" y="1073207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1. Challenges</a:t>
            </a:r>
            <a:endParaRPr lang="ko-KR" altLang="en-US" sz="28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D835D80-8453-4AD7-9A99-87BC835E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6" y="1739272"/>
            <a:ext cx="3908669" cy="47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41744-0305-4A14-B483-CE462DBC62E5}"/>
              </a:ext>
            </a:extLst>
          </p:cNvPr>
          <p:cNvSpPr txBox="1"/>
          <p:nvPr/>
        </p:nvSpPr>
        <p:spPr>
          <a:xfrm>
            <a:off x="630848" y="1107306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Practical example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F17DC9-0614-4030-9B3A-38E140944C3F}"/>
              </a:ext>
            </a:extLst>
          </p:cNvPr>
          <p:cNvSpPr/>
          <p:nvPr/>
        </p:nvSpPr>
        <p:spPr>
          <a:xfrm>
            <a:off x="616512" y="1974248"/>
            <a:ext cx="2408146" cy="1960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123.456.78.910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C792F8-CE8E-4CE7-864E-02CBCB92A92E}"/>
              </a:ext>
            </a:extLst>
          </p:cNvPr>
          <p:cNvSpPr/>
          <p:nvPr/>
        </p:nvSpPr>
        <p:spPr>
          <a:xfrm>
            <a:off x="750735" y="2445614"/>
            <a:ext cx="2120742" cy="98271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Container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8ECF5-5544-4BAD-8E10-8559A8BE2902}"/>
              </a:ext>
            </a:extLst>
          </p:cNvPr>
          <p:cNvSpPr txBox="1"/>
          <p:nvPr/>
        </p:nvSpPr>
        <p:spPr>
          <a:xfrm>
            <a:off x="1022506" y="29276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34505-6E3E-4FA0-885A-3A08AD6691D1}"/>
              </a:ext>
            </a:extLst>
          </p:cNvPr>
          <p:cNvSpPr txBox="1"/>
          <p:nvPr/>
        </p:nvSpPr>
        <p:spPr>
          <a:xfrm>
            <a:off x="822932" y="356512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20022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3F671-8A53-4342-ABDB-C7C43DEE5C93}"/>
              </a:ext>
            </a:extLst>
          </p:cNvPr>
          <p:cNvSpPr txBox="1"/>
          <p:nvPr/>
        </p:nvSpPr>
        <p:spPr>
          <a:xfrm>
            <a:off x="1942583" y="29488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B0E87-47F5-42A9-8D1A-004DB971EF8A}"/>
              </a:ext>
            </a:extLst>
          </p:cNvPr>
          <p:cNvSpPr txBox="1"/>
          <p:nvPr/>
        </p:nvSpPr>
        <p:spPr>
          <a:xfrm>
            <a:off x="1879265" y="356219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28786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C48EB0-1812-471F-B473-12E7B207507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247888" y="3296994"/>
            <a:ext cx="1" cy="2681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0591B3-8E5E-4F58-B85D-BB6F346476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301015" y="3318145"/>
            <a:ext cx="3207" cy="244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2DB50EA-848A-4937-A60A-02EA6351EF72}"/>
              </a:ext>
            </a:extLst>
          </p:cNvPr>
          <p:cNvSpPr/>
          <p:nvPr/>
        </p:nvSpPr>
        <p:spPr>
          <a:xfrm>
            <a:off x="616512" y="4303787"/>
            <a:ext cx="2408146" cy="1960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123.456.78.911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E59DA0-659C-4B47-920E-FE8EAF9D2C94}"/>
              </a:ext>
            </a:extLst>
          </p:cNvPr>
          <p:cNvSpPr/>
          <p:nvPr/>
        </p:nvSpPr>
        <p:spPr>
          <a:xfrm>
            <a:off x="750735" y="4775153"/>
            <a:ext cx="2120742" cy="98271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Container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57F89-DA86-4EFE-AF11-AC37267C021D}"/>
              </a:ext>
            </a:extLst>
          </p:cNvPr>
          <p:cNvSpPr txBox="1"/>
          <p:nvPr/>
        </p:nvSpPr>
        <p:spPr>
          <a:xfrm>
            <a:off x="1022506" y="525720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3D46A-62FA-4102-ACDC-FDD23999E837}"/>
              </a:ext>
            </a:extLst>
          </p:cNvPr>
          <p:cNvSpPr txBox="1"/>
          <p:nvPr/>
        </p:nvSpPr>
        <p:spPr>
          <a:xfrm>
            <a:off x="822932" y="589466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20022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362B9-B39B-42B6-A124-B2A31A4A09CC}"/>
              </a:ext>
            </a:extLst>
          </p:cNvPr>
          <p:cNvSpPr txBox="1"/>
          <p:nvPr/>
        </p:nvSpPr>
        <p:spPr>
          <a:xfrm>
            <a:off x="1942583" y="52783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3CCE91-6796-4451-85C9-CE0E2EB5C367}"/>
              </a:ext>
            </a:extLst>
          </p:cNvPr>
          <p:cNvSpPr txBox="1"/>
          <p:nvPr/>
        </p:nvSpPr>
        <p:spPr>
          <a:xfrm>
            <a:off x="1879265" y="5891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28786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08CE42F-8262-4993-A4BF-B27745201D6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247888" y="5626533"/>
            <a:ext cx="1" cy="2681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7E9123-A158-4461-A585-E205AC48D7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301015" y="5647684"/>
            <a:ext cx="3207" cy="244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2DFC0BF-D613-4026-8615-E7D82489571C}"/>
              </a:ext>
            </a:extLst>
          </p:cNvPr>
          <p:cNvSpPr/>
          <p:nvPr/>
        </p:nvSpPr>
        <p:spPr>
          <a:xfrm>
            <a:off x="3809833" y="1971320"/>
            <a:ext cx="2408146" cy="1960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123.456.78.912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4066178-AC50-4E24-B3D9-8587661218C3}"/>
              </a:ext>
            </a:extLst>
          </p:cNvPr>
          <p:cNvSpPr/>
          <p:nvPr/>
        </p:nvSpPr>
        <p:spPr>
          <a:xfrm>
            <a:off x="3944056" y="2442686"/>
            <a:ext cx="2120742" cy="98271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Container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09833A-3147-4F72-A858-7B4D6A6E8541}"/>
              </a:ext>
            </a:extLst>
          </p:cNvPr>
          <p:cNvSpPr txBox="1"/>
          <p:nvPr/>
        </p:nvSpPr>
        <p:spPr>
          <a:xfrm>
            <a:off x="4215827" y="292473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759CA-2960-470F-A64F-D6DAEF9B0A75}"/>
              </a:ext>
            </a:extLst>
          </p:cNvPr>
          <p:cNvSpPr txBox="1"/>
          <p:nvPr/>
        </p:nvSpPr>
        <p:spPr>
          <a:xfrm>
            <a:off x="4016253" y="356219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20022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1925B-A8C1-4959-A451-AAF6B02AE5A3}"/>
              </a:ext>
            </a:extLst>
          </p:cNvPr>
          <p:cNvSpPr txBox="1"/>
          <p:nvPr/>
        </p:nvSpPr>
        <p:spPr>
          <a:xfrm>
            <a:off x="5135904" y="294588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3F405-B153-4F9F-9833-59705023AD6A}"/>
              </a:ext>
            </a:extLst>
          </p:cNvPr>
          <p:cNvSpPr txBox="1"/>
          <p:nvPr/>
        </p:nvSpPr>
        <p:spPr>
          <a:xfrm>
            <a:off x="5072586" y="355926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28786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727526B-55EB-4935-A13F-F94C9CB45FA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4441209" y="3294066"/>
            <a:ext cx="1" cy="2681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218D1C9-895A-462C-A0AB-C28E704CBB01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494336" y="3315217"/>
            <a:ext cx="3207" cy="244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FFD1EB-5310-4CD8-8D07-88222DF57C5E}"/>
              </a:ext>
            </a:extLst>
          </p:cNvPr>
          <p:cNvSpPr/>
          <p:nvPr/>
        </p:nvSpPr>
        <p:spPr>
          <a:xfrm>
            <a:off x="3809833" y="4277097"/>
            <a:ext cx="2408146" cy="1960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123.456.78.913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B4DABAD-4A10-458A-A09A-819FCF03E4CE}"/>
              </a:ext>
            </a:extLst>
          </p:cNvPr>
          <p:cNvSpPr/>
          <p:nvPr/>
        </p:nvSpPr>
        <p:spPr>
          <a:xfrm>
            <a:off x="3944056" y="4748463"/>
            <a:ext cx="2120742" cy="98271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Container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4F8BCE-A8BC-4562-AD36-83A852B02BE2}"/>
              </a:ext>
            </a:extLst>
          </p:cNvPr>
          <p:cNvSpPr txBox="1"/>
          <p:nvPr/>
        </p:nvSpPr>
        <p:spPr>
          <a:xfrm>
            <a:off x="4215827" y="52305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140CA-C96D-4A1A-9633-EB844ED9A915}"/>
              </a:ext>
            </a:extLst>
          </p:cNvPr>
          <p:cNvSpPr txBox="1"/>
          <p:nvPr/>
        </p:nvSpPr>
        <p:spPr>
          <a:xfrm>
            <a:off x="4016253" y="586797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20022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0A4157-9F0A-4575-9546-8B5B327C1F80}"/>
              </a:ext>
            </a:extLst>
          </p:cNvPr>
          <p:cNvSpPr txBox="1"/>
          <p:nvPr/>
        </p:nvSpPr>
        <p:spPr>
          <a:xfrm>
            <a:off x="5135904" y="52516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1C6FFE-48FB-4970-8FAF-F5B6500AAEE1}"/>
              </a:ext>
            </a:extLst>
          </p:cNvPr>
          <p:cNvSpPr txBox="1"/>
          <p:nvPr/>
        </p:nvSpPr>
        <p:spPr>
          <a:xfrm>
            <a:off x="5072586" y="586504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28786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D06CAA0-D5E0-43E0-B228-052EDBA6A540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4441209" y="5599843"/>
            <a:ext cx="1" cy="2681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0870806-8C64-4F6B-8648-DD16278289BF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5494336" y="5620994"/>
            <a:ext cx="3207" cy="244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EB8E93-CD14-49B5-9950-41C73DF3CC6F}"/>
              </a:ext>
            </a:extLst>
          </p:cNvPr>
          <p:cNvSpPr txBox="1"/>
          <p:nvPr/>
        </p:nvSpPr>
        <p:spPr>
          <a:xfrm>
            <a:off x="2503205" y="49438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008448-8579-442F-A1E5-00FCD50DC144}"/>
              </a:ext>
            </a:extLst>
          </p:cNvPr>
          <p:cNvSpPr txBox="1"/>
          <p:nvPr/>
        </p:nvSpPr>
        <p:spPr>
          <a:xfrm>
            <a:off x="4023010" y="49438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85610C-821F-407E-A7AE-EEF2D39C7198}"/>
              </a:ext>
            </a:extLst>
          </p:cNvPr>
          <p:cNvSpPr txBox="1"/>
          <p:nvPr/>
        </p:nvSpPr>
        <p:spPr>
          <a:xfrm>
            <a:off x="2512372" y="25969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12DCAD-8C8A-4E65-A095-4BAC4E9E4EBC}"/>
              </a:ext>
            </a:extLst>
          </p:cNvPr>
          <p:cNvSpPr txBox="1"/>
          <p:nvPr/>
        </p:nvSpPr>
        <p:spPr>
          <a:xfrm>
            <a:off x="4016253" y="25969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667FF9E-FE86-40D0-B4AA-3BD0E566169B}"/>
              </a:ext>
            </a:extLst>
          </p:cNvPr>
          <p:cNvCxnSpPr>
            <a:cxnSpLocks/>
            <a:stCxn id="67" idx="3"/>
            <a:endCxn id="17" idx="2"/>
          </p:cNvCxnSpPr>
          <p:nvPr/>
        </p:nvCxnSpPr>
        <p:spPr>
          <a:xfrm flipH="1">
            <a:off x="2304222" y="2781585"/>
            <a:ext cx="498614" cy="1149942"/>
          </a:xfrm>
          <a:prstGeom prst="bentConnector4">
            <a:avLst>
              <a:gd name="adj1" fmla="val -121558"/>
              <a:gd name="adj2" fmla="val 1198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71466F6-6EC1-4453-84BD-F29C5603DB14}"/>
              </a:ext>
            </a:extLst>
          </p:cNvPr>
          <p:cNvCxnSpPr>
            <a:cxnSpLocks/>
            <a:stCxn id="17" idx="2"/>
            <a:endCxn id="26" idx="3"/>
          </p:cNvCxnSpPr>
          <p:nvPr/>
        </p:nvCxnSpPr>
        <p:spPr>
          <a:xfrm rot="16200000" flipH="1">
            <a:off x="1950428" y="4285320"/>
            <a:ext cx="1197034" cy="489447"/>
          </a:xfrm>
          <a:prstGeom prst="bentConnector4">
            <a:avLst>
              <a:gd name="adj1" fmla="val 19160"/>
              <a:gd name="adj2" fmla="val 22554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E50D29C-75CE-4C39-82B3-93E1F17C914F}"/>
              </a:ext>
            </a:extLst>
          </p:cNvPr>
          <p:cNvCxnSpPr>
            <a:cxnSpLocks/>
          </p:cNvCxnSpPr>
          <p:nvPr/>
        </p:nvCxnSpPr>
        <p:spPr>
          <a:xfrm flipH="1">
            <a:off x="2793669" y="5128561"/>
            <a:ext cx="1244012" cy="8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9D02A57-E749-4EBC-9B13-E3DD3A0C6606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3148901" y="2781585"/>
            <a:ext cx="867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id="{0AC4C407-5C64-44F7-8FB1-882E535E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37" y="1433596"/>
            <a:ext cx="5270976" cy="49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DA61-1D71-4A70-8FB4-5B7FC1297F56}"/>
              </a:ext>
            </a:extLst>
          </p:cNvPr>
          <p:cNvSpPr txBox="1"/>
          <p:nvPr/>
        </p:nvSpPr>
        <p:spPr>
          <a:xfrm>
            <a:off x="630848" y="1107306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Practical example (continued)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8EBAF-74DF-4667-A045-54130288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980906"/>
            <a:ext cx="9097645" cy="4210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812635-DD5B-4AF8-9273-F5FF2DCB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7" y="1701784"/>
            <a:ext cx="10303806" cy="47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0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DA61-1D71-4A70-8FB4-5B7FC1297F56}"/>
              </a:ext>
            </a:extLst>
          </p:cNvPr>
          <p:cNvSpPr txBox="1"/>
          <p:nvPr/>
        </p:nvSpPr>
        <p:spPr>
          <a:xfrm>
            <a:off x="630848" y="1107306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Practical example (continued)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8560A-36FD-4747-BD15-D69B726B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1" y="1730360"/>
            <a:ext cx="10353678" cy="47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DA61-1D71-4A70-8FB4-5B7FC1297F56}"/>
              </a:ext>
            </a:extLst>
          </p:cNvPr>
          <p:cNvSpPr txBox="1"/>
          <p:nvPr/>
        </p:nvSpPr>
        <p:spPr>
          <a:xfrm>
            <a:off x="630848" y="1107306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Practical example (continued)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BD46A-B7C4-4BB6-AF54-EF0947A9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427686"/>
            <a:ext cx="11668126" cy="2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DA61-1D71-4A70-8FB4-5B7FC1297F56}"/>
              </a:ext>
            </a:extLst>
          </p:cNvPr>
          <p:cNvSpPr txBox="1"/>
          <p:nvPr/>
        </p:nvSpPr>
        <p:spPr>
          <a:xfrm>
            <a:off x="630847" y="977325"/>
            <a:ext cx="11046627" cy="17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2. Practical example (continued)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Multi-node, multi-</a:t>
            </a:r>
            <a:r>
              <a:rPr lang="en-US" altLang="ko-KR" sz="2400" dirty="0" err="1"/>
              <a:t>gpu</a:t>
            </a:r>
            <a:r>
              <a:rPr lang="ko-KR" altLang="en-US" sz="2400" dirty="0"/>
              <a:t> 분산</a:t>
            </a:r>
            <a:r>
              <a:rPr lang="en-US" altLang="ko-KR" sz="2400" dirty="0"/>
              <a:t>/</a:t>
            </a:r>
            <a:r>
              <a:rPr lang="ko-KR" altLang="en-US" sz="2400" dirty="0"/>
              <a:t>병렬 처리의 경우</a:t>
            </a:r>
            <a:r>
              <a:rPr lang="en-US" altLang="ko-KR" sz="2400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5"/>
                </a:solidFill>
              </a:rPr>
              <a:t>→ 각각 </a:t>
            </a:r>
            <a:r>
              <a:rPr lang="en-US" altLang="ko-KR" sz="2400" b="1" dirty="0">
                <a:solidFill>
                  <a:schemeClr val="accent5"/>
                </a:solidFill>
              </a:rPr>
              <a:t>node</a:t>
            </a:r>
            <a:r>
              <a:rPr lang="ko-KR" altLang="en-US" sz="2400" b="1" dirty="0">
                <a:solidFill>
                  <a:schemeClr val="accent5"/>
                </a:solidFill>
              </a:rPr>
              <a:t>에서 </a:t>
            </a:r>
            <a:r>
              <a:rPr lang="en-US" altLang="ko-KR" sz="2400" b="1" dirty="0">
                <a:solidFill>
                  <a:schemeClr val="accent5"/>
                </a:solidFill>
              </a:rPr>
              <a:t>GPU</a:t>
            </a:r>
            <a:r>
              <a:rPr lang="ko-KR" altLang="en-US" sz="2400" b="1" dirty="0">
                <a:solidFill>
                  <a:schemeClr val="accent5"/>
                </a:solidFill>
              </a:rPr>
              <a:t>의 개수만큼 </a:t>
            </a:r>
            <a:r>
              <a:rPr lang="en-US" altLang="ko-KR" sz="2400" b="1" dirty="0">
                <a:solidFill>
                  <a:schemeClr val="accent5"/>
                </a:solidFill>
              </a:rPr>
              <a:t>worker</a:t>
            </a:r>
            <a:r>
              <a:rPr lang="ko-KR" altLang="en-US" sz="2400" b="1" dirty="0">
                <a:solidFill>
                  <a:schemeClr val="accent5"/>
                </a:solidFill>
              </a:rPr>
              <a:t>를 생성하고 </a:t>
            </a:r>
            <a:r>
              <a:rPr lang="en-US" altLang="ko-KR" sz="2400" b="1" dirty="0">
                <a:solidFill>
                  <a:schemeClr val="accent5"/>
                </a:solidFill>
              </a:rPr>
              <a:t>GPU</a:t>
            </a:r>
            <a:r>
              <a:rPr lang="ko-KR" altLang="en-US" sz="2400" b="1" dirty="0">
                <a:solidFill>
                  <a:schemeClr val="accent5"/>
                </a:solidFill>
              </a:rPr>
              <a:t>를 할당</a:t>
            </a:r>
            <a:endParaRPr lang="en-US" altLang="ko-KR" sz="2400" b="1" dirty="0">
              <a:solidFill>
                <a:schemeClr val="accent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3CD21-8617-415D-A120-FFE6F531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3454982"/>
            <a:ext cx="11696702" cy="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9671" y="2382927"/>
            <a:ext cx="8343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endParaRPr lang="ko-KR" altLang="en-US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8030" y="3035918"/>
            <a:ext cx="112447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</a:t>
            </a:r>
            <a:endParaRPr lang="ko-KR" altLang="en-US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4904" y="3688909"/>
            <a:ext cx="8707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Dask</a:t>
            </a:r>
            <a:endParaRPr lang="ko-KR" altLang="en-US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797" y="4341900"/>
            <a:ext cx="17369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7104" y="4974189"/>
            <a:ext cx="1757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References</a:t>
            </a:r>
            <a:endParaRPr lang="ko-KR" altLang="en-US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A5F15-76ED-45DF-9000-C4270627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29" y="0"/>
            <a:ext cx="868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1D4DD-EA70-4793-86E0-E3FF3305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91" y="1036048"/>
            <a:ext cx="8263618" cy="53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7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9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world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4EF5B-879E-4A0F-BCB9-5B6054D2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4" b="33273"/>
          <a:stretch/>
        </p:blipFill>
        <p:spPr>
          <a:xfrm>
            <a:off x="318118" y="2424202"/>
            <a:ext cx="11569082" cy="24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2027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References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0052C-018B-4C87-900E-0B1709DF055D}"/>
              </a:ext>
            </a:extLst>
          </p:cNvPr>
          <p:cNvSpPr txBox="1"/>
          <p:nvPr/>
        </p:nvSpPr>
        <p:spPr>
          <a:xfrm>
            <a:off x="630847" y="1565926"/>
            <a:ext cx="11046627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https://docs.dask.org/en/latest/deploying-cli.html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https://distributed.dask.org/en/latest/client.html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https://docs.dask.org/en/stable/gpu.html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https://stackoverflow.com/questions/51354166/using-dask-in-ec2-instances-throws-couldnt-gather-1-keys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https://stackoverflow.com/questions/49406987/how-do-we-choose-nthreads-and-nprocs-per-worker-in-dask-distributed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https://www.youtube.com/watch?v=v7famjsXdUY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Ray-Korean: </a:t>
            </a:r>
            <a:r>
              <a:rPr lang="en-US" altLang="ko-KR" sz="20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https://zzsza.github.io/mlops/2021/01/03/python-ray/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Ray-official: </a:t>
            </a:r>
            <a:r>
              <a:rPr lang="en-US" altLang="ko-KR" sz="2000" b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https://docs.ray.io/en/master/cluster/index.html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806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12871" y="3136613"/>
            <a:ext cx="29662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95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276" y="1360267"/>
            <a:ext cx="11492812" cy="395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광역 네트워크</a:t>
            </a:r>
            <a:r>
              <a:rPr lang="en-US" altLang="ko-KR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(WAN)</a:t>
            </a:r>
            <a:r>
              <a:rPr lang="ko-KR" altLang="en-US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복수의 서버</a:t>
            </a:r>
            <a:r>
              <a:rPr lang="en-US" altLang="ko-KR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(node)</a:t>
            </a:r>
            <a:r>
              <a:rPr lang="ko-KR" altLang="en-US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병렬적으로 활용</a:t>
            </a:r>
            <a:br>
              <a:rPr lang="en-US" altLang="ko-KR" sz="2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형태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 구조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(star)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 노드 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말단 노드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기본비용 ∝ 노드 개수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통신비용 낮음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 발생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 노드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D83783-875F-44E7-8909-863C5E97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00" y="2434486"/>
            <a:ext cx="3945312" cy="4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12828"/>
            <a:ext cx="128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</a:t>
            </a:r>
            <a:endParaRPr lang="ko-KR" altLang="en-US" sz="2800" b="1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062" y="1360267"/>
            <a:ext cx="11258026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Future class(</a:t>
            </a:r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Dask.distributed.client.Future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실행을 캡슐화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EB8A6B-D586-4120-B2EA-C5A5F1F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71"/>
            <a:ext cx="12192002" cy="64946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6DE7A-6D53-4E0B-B219-78FDEDE283F6}"/>
              </a:ext>
            </a:extLst>
          </p:cNvPr>
          <p:cNvSpPr/>
          <p:nvPr/>
        </p:nvSpPr>
        <p:spPr>
          <a:xfrm>
            <a:off x="981512" y="4857226"/>
            <a:ext cx="5595458" cy="2852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A41CC3-A126-4B30-BCEC-0E3F8459E684}"/>
              </a:ext>
            </a:extLst>
          </p:cNvPr>
          <p:cNvCxnSpPr>
            <a:cxnSpLocks/>
          </p:cNvCxnSpPr>
          <p:nvPr/>
        </p:nvCxnSpPr>
        <p:spPr>
          <a:xfrm flipV="1">
            <a:off x="6576970" y="2121707"/>
            <a:ext cx="570450" cy="2735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20A9F76-ABD4-4044-AFE6-B9BBD458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04" y="1031847"/>
            <a:ext cx="6304088" cy="10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EB8A6B-D586-4120-B2EA-C5A5F1F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71"/>
            <a:ext cx="12192002" cy="6494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68A932-C3B1-4CD4-91F4-F392CC26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96" y="718824"/>
            <a:ext cx="5993416" cy="19908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6DE7A-6D53-4E0B-B219-78FDEDE283F6}"/>
              </a:ext>
            </a:extLst>
          </p:cNvPr>
          <p:cNvSpPr/>
          <p:nvPr/>
        </p:nvSpPr>
        <p:spPr>
          <a:xfrm>
            <a:off x="981512" y="5092117"/>
            <a:ext cx="4236440" cy="2852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A41CC3-A126-4B30-BCEC-0E3F8459E684}"/>
              </a:ext>
            </a:extLst>
          </p:cNvPr>
          <p:cNvCxnSpPr>
            <a:cxnSpLocks/>
          </p:cNvCxnSpPr>
          <p:nvPr/>
        </p:nvCxnSpPr>
        <p:spPr>
          <a:xfrm flipV="1">
            <a:off x="5217952" y="2709643"/>
            <a:ext cx="604444" cy="23824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EB8A6B-D586-4120-B2EA-C5A5F1F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71"/>
            <a:ext cx="12192002" cy="64946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6DE7A-6D53-4E0B-B219-78FDEDE283F6}"/>
              </a:ext>
            </a:extLst>
          </p:cNvPr>
          <p:cNvSpPr/>
          <p:nvPr/>
        </p:nvSpPr>
        <p:spPr>
          <a:xfrm>
            <a:off x="981511" y="5327009"/>
            <a:ext cx="9420837" cy="2852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A41CC3-A126-4B30-BCEC-0E3F8459E684}"/>
              </a:ext>
            </a:extLst>
          </p:cNvPr>
          <p:cNvCxnSpPr>
            <a:cxnSpLocks/>
          </p:cNvCxnSpPr>
          <p:nvPr/>
        </p:nvCxnSpPr>
        <p:spPr>
          <a:xfrm flipV="1">
            <a:off x="7784983" y="2121715"/>
            <a:ext cx="109057" cy="32052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3F9937A-9839-4688-AA72-9E9D981D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98" y="872455"/>
            <a:ext cx="9497572" cy="12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EB8A6B-D586-4120-B2EA-C5A5F1F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71"/>
            <a:ext cx="12192002" cy="64946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6DE7A-6D53-4E0B-B219-78FDEDE283F6}"/>
              </a:ext>
            </a:extLst>
          </p:cNvPr>
          <p:cNvSpPr/>
          <p:nvPr/>
        </p:nvSpPr>
        <p:spPr>
          <a:xfrm>
            <a:off x="981512" y="5811473"/>
            <a:ext cx="4236440" cy="5138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A41CC3-A126-4B30-BCEC-0E3F8459E684}"/>
              </a:ext>
            </a:extLst>
          </p:cNvPr>
          <p:cNvCxnSpPr>
            <a:cxnSpLocks/>
          </p:cNvCxnSpPr>
          <p:nvPr/>
        </p:nvCxnSpPr>
        <p:spPr>
          <a:xfrm flipV="1">
            <a:off x="5217952" y="2793534"/>
            <a:ext cx="981513" cy="30179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9CEA3E9-CC13-4FF7-9EE0-6ACD760A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289449"/>
            <a:ext cx="11187309" cy="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EB8A6B-D586-4120-B2EA-C5A5F1F6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71"/>
            <a:ext cx="12192002" cy="64946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6DE7A-6D53-4E0B-B219-78FDEDE283F6}"/>
              </a:ext>
            </a:extLst>
          </p:cNvPr>
          <p:cNvSpPr/>
          <p:nvPr/>
        </p:nvSpPr>
        <p:spPr>
          <a:xfrm>
            <a:off x="981511" y="6280789"/>
            <a:ext cx="5629013" cy="2852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A41CC3-A126-4B30-BCEC-0E3F8459E684}"/>
              </a:ext>
            </a:extLst>
          </p:cNvPr>
          <p:cNvCxnSpPr>
            <a:cxnSpLocks/>
          </p:cNvCxnSpPr>
          <p:nvPr/>
        </p:nvCxnSpPr>
        <p:spPr>
          <a:xfrm flipV="1">
            <a:off x="6610525" y="2516697"/>
            <a:ext cx="536895" cy="37640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9D8BC8-51A0-4D72-8673-70FF5B05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40" y="1710732"/>
            <a:ext cx="6126356" cy="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A0C3368F6CA4FAFB457DB6053378D" ma:contentTypeVersion="10" ma:contentTypeDescription="Create a new document." ma:contentTypeScope="" ma:versionID="f2e02f33cedf3fabcb08e79664a68bc6">
  <xsd:schema xmlns:xsd="http://www.w3.org/2001/XMLSchema" xmlns:xs="http://www.w3.org/2001/XMLSchema" xmlns:p="http://schemas.microsoft.com/office/2006/metadata/properties" xmlns:ns2="ad079af5-13e3-437d-9c94-eab00b349c45" targetNamespace="http://schemas.microsoft.com/office/2006/metadata/properties" ma:root="true" ma:fieldsID="f85069d2f559aa63ffacec4c071c7db1" ns2:_="">
    <xsd:import namespace="ad079af5-13e3-437d-9c94-eab00b349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79af5-13e3-437d-9c94-eab00b349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062B84-586E-4FCB-893B-E6739F408DE8}"/>
</file>

<file path=customXml/itemProps2.xml><?xml version="1.0" encoding="utf-8"?>
<ds:datastoreItem xmlns:ds="http://schemas.openxmlformats.org/officeDocument/2006/customXml" ds:itemID="{F5BB3EF6-F169-4051-AD82-B42357193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719EC-2198-41B6-A9A9-15C2C2673B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425</Words>
  <Application>Microsoft Office PowerPoint</Application>
  <PresentationFormat>와이드스크린</PresentationFormat>
  <Paragraphs>100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윤동진</cp:lastModifiedBy>
  <cp:revision>3</cp:revision>
  <dcterms:created xsi:type="dcterms:W3CDTF">2017-12-09T13:56:47Z</dcterms:created>
  <dcterms:modified xsi:type="dcterms:W3CDTF">2022-01-27T11:36:00Z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0x010100AEEA0C3368F6CA4FAFB457DB6053378D</vt:lpwstr>
  </property>
</Properties>
</file>