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77E89-99F4-5CD2-9F5E-B56CE99F03C5}" v="48" dt="2023-09-02T15:49:02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동진" userId="S::22191082@office.inha.ac.kr::2fcd9c2e-b7f8-4d2a-8c90-80f9a983f291" providerId="AD" clId="Web-{4A077E89-99F4-5CD2-9F5E-B56CE99F03C5}"/>
    <pc:docChg chg="modSld">
      <pc:chgData name="윤동진" userId="S::22191082@office.inha.ac.kr::2fcd9c2e-b7f8-4d2a-8c90-80f9a983f291" providerId="AD" clId="Web-{4A077E89-99F4-5CD2-9F5E-B56CE99F03C5}" dt="2023-09-02T15:49:02.298" v="42" actId="14100"/>
      <pc:docMkLst>
        <pc:docMk/>
      </pc:docMkLst>
      <pc:sldChg chg="addSp delSp modSp">
        <pc:chgData name="윤동진" userId="S::22191082@office.inha.ac.kr::2fcd9c2e-b7f8-4d2a-8c90-80f9a983f291" providerId="AD" clId="Web-{4A077E89-99F4-5CD2-9F5E-B56CE99F03C5}" dt="2023-09-02T15:49:02.298" v="42" actId="14100"/>
        <pc:sldMkLst>
          <pc:docMk/>
          <pc:sldMk cId="3569210928" sldId="256"/>
        </pc:sldMkLst>
        <pc:spChg chg="del">
          <ac:chgData name="윤동진" userId="S::22191082@office.inha.ac.kr::2fcd9c2e-b7f8-4d2a-8c90-80f9a983f291" providerId="AD" clId="Web-{4A077E89-99F4-5CD2-9F5E-B56CE99F03C5}" dt="2023-09-02T15:45:29.909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윤동진" userId="S::22191082@office.inha.ac.kr::2fcd9c2e-b7f8-4d2a-8c90-80f9a983f291" providerId="AD" clId="Web-{4A077E89-99F4-5CD2-9F5E-B56CE99F03C5}" dt="2023-09-02T15:45:29.909" v="0"/>
          <ac:spMkLst>
            <pc:docMk/>
            <pc:sldMk cId="3569210928" sldId="256"/>
            <ac:spMk id="3" creationId="{00000000-0000-0000-0000-000000000000}"/>
          </ac:spMkLst>
        </pc:spChg>
        <pc:picChg chg="add mod">
          <ac:chgData name="윤동진" userId="S::22191082@office.inha.ac.kr::2fcd9c2e-b7f8-4d2a-8c90-80f9a983f291" providerId="AD" clId="Web-{4A077E89-99F4-5CD2-9F5E-B56CE99F03C5}" dt="2023-09-02T15:48:04.949" v="24" actId="1076"/>
          <ac:picMkLst>
            <pc:docMk/>
            <pc:sldMk cId="3569210928" sldId="256"/>
            <ac:picMk id="4" creationId="{6110F28F-549C-BA8A-35EA-CE1C5F73C066}"/>
          </ac:picMkLst>
        </pc:picChg>
        <pc:picChg chg="add mod">
          <ac:chgData name="윤동진" userId="S::22191082@office.inha.ac.kr::2fcd9c2e-b7f8-4d2a-8c90-80f9a983f291" providerId="AD" clId="Web-{4A077E89-99F4-5CD2-9F5E-B56CE99F03C5}" dt="2023-09-02T15:48:08.402" v="26" actId="1076"/>
          <ac:picMkLst>
            <pc:docMk/>
            <pc:sldMk cId="3569210928" sldId="256"/>
            <ac:picMk id="5" creationId="{5B9F7A2F-421D-D5CC-9CAD-7F2B55A627D8}"/>
          </ac:picMkLst>
        </pc:picChg>
        <pc:picChg chg="add mod">
          <ac:chgData name="윤동진" userId="S::22191082@office.inha.ac.kr::2fcd9c2e-b7f8-4d2a-8c90-80f9a983f291" providerId="AD" clId="Web-{4A077E89-99F4-5CD2-9F5E-B56CE99F03C5}" dt="2023-09-02T15:48:50.372" v="37" actId="14100"/>
          <ac:picMkLst>
            <pc:docMk/>
            <pc:sldMk cId="3569210928" sldId="256"/>
            <ac:picMk id="6" creationId="{C672E048-50C8-A7E1-AB69-FCCC7303F358}"/>
          </ac:picMkLst>
        </pc:picChg>
        <pc:picChg chg="add mod">
          <ac:chgData name="윤동진" userId="S::22191082@office.inha.ac.kr::2fcd9c2e-b7f8-4d2a-8c90-80f9a983f291" providerId="AD" clId="Web-{4A077E89-99F4-5CD2-9F5E-B56CE99F03C5}" dt="2023-09-02T15:48:59.263" v="41" actId="1076"/>
          <ac:picMkLst>
            <pc:docMk/>
            <pc:sldMk cId="3569210928" sldId="256"/>
            <ac:picMk id="7" creationId="{CF0C7A6C-4118-F48E-5394-1B9AF7712936}"/>
          </ac:picMkLst>
        </pc:picChg>
        <pc:picChg chg="add mod">
          <ac:chgData name="윤동진" userId="S::22191082@office.inha.ac.kr::2fcd9c2e-b7f8-4d2a-8c90-80f9a983f291" providerId="AD" clId="Web-{4A077E89-99F4-5CD2-9F5E-B56CE99F03C5}" dt="2023-09-02T15:49:02.298" v="42" actId="14100"/>
          <ac:picMkLst>
            <pc:docMk/>
            <pc:sldMk cId="3569210928" sldId="256"/>
            <ac:picMk id="8" creationId="{8ED5F0D3-1E12-E580-CF09-C5AFD81FB7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래픽, 폰트, 그래픽 디자인, 텍스트이(가) 표시된 사진&#10;&#10;자동 생성된 설명">
            <a:extLst>
              <a:ext uri="{FF2B5EF4-FFF2-40B4-BE49-F238E27FC236}">
                <a16:creationId xmlns:a16="http://schemas.microsoft.com/office/drawing/2014/main" id="{6110F28F-549C-BA8A-35EA-CE1C5F73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09" y="4708372"/>
            <a:ext cx="4390943" cy="1697991"/>
          </a:xfrm>
          <a:prstGeom prst="rect">
            <a:avLst/>
          </a:prstGeom>
        </p:spPr>
      </p:pic>
      <p:pic>
        <p:nvPicPr>
          <p:cNvPr id="5" name="그림 4" descr="텍스트, 그래픽, 그래픽 디자인, 클립아트이(가) 표시된 사진&#10;&#10;자동 생성된 설명">
            <a:extLst>
              <a:ext uri="{FF2B5EF4-FFF2-40B4-BE49-F238E27FC236}">
                <a16:creationId xmlns:a16="http://schemas.microsoft.com/office/drawing/2014/main" id="{5B9F7A2F-421D-D5CC-9CAD-7F2B55A62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16" y="4710853"/>
            <a:ext cx="5569763" cy="1695676"/>
          </a:xfrm>
          <a:prstGeom prst="rect">
            <a:avLst/>
          </a:prstGeom>
        </p:spPr>
      </p:pic>
      <p:pic>
        <p:nvPicPr>
          <p:cNvPr id="6" name="그림 5" descr="클립아트, 포스터, 텍스트, 그래픽이(가) 표시된 사진&#10;&#10;자동 생성된 설명">
            <a:extLst>
              <a:ext uri="{FF2B5EF4-FFF2-40B4-BE49-F238E27FC236}">
                <a16:creationId xmlns:a16="http://schemas.microsoft.com/office/drawing/2014/main" id="{C672E048-50C8-A7E1-AB69-FCCC7303F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4" y="2435534"/>
            <a:ext cx="2091918" cy="1882727"/>
          </a:xfrm>
          <a:prstGeom prst="rect">
            <a:avLst/>
          </a:prstGeom>
        </p:spPr>
      </p:pic>
      <p:pic>
        <p:nvPicPr>
          <p:cNvPr id="7" name="그림 6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CF0C7A6C-4118-F48E-5394-1B9AF7712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7" y="2436895"/>
            <a:ext cx="3609405" cy="1880005"/>
          </a:xfrm>
          <a:prstGeom prst="rect">
            <a:avLst/>
          </a:prstGeom>
        </p:spPr>
      </p:pic>
      <p:pic>
        <p:nvPicPr>
          <p:cNvPr id="8" name="그림 7" descr="원, 그래픽, 대칭, 디자인이(가) 표시된 사진&#10;&#10;자동 생성된 설명">
            <a:extLst>
              <a:ext uri="{FF2B5EF4-FFF2-40B4-BE49-F238E27FC236}">
                <a16:creationId xmlns:a16="http://schemas.microsoft.com/office/drawing/2014/main" id="{8ED5F0D3-1E12-E580-CF09-C5AFD81FB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830" y="2439701"/>
            <a:ext cx="1114341" cy="18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20</cp:revision>
  <dcterms:created xsi:type="dcterms:W3CDTF">2023-09-02T15:45:26Z</dcterms:created>
  <dcterms:modified xsi:type="dcterms:W3CDTF">2023-09-02T15:49:11Z</dcterms:modified>
</cp:coreProperties>
</file>