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3/23/2025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3/23/2025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3/23/2025</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3/23/2025</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3/23/2025</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3/23/2025</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3/23/2025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3/23/2025</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3/23/2025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3/23/2025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3/23/2025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3/23/2025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3/23/2025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3/23/2025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6.jpeg"/><Relationship Id="rId4" Type="http://schemas.openxmlformats.org/officeDocument/2006/relationships/image" Target="../media/image35.jpe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t>
            </a:r>
            <a:br>
              <a:rPr lang="en-US" dirty="0">
                <a:latin typeface="IBM Plex Mono Text"/>
              </a:rPr>
            </a:br>
            <a:r>
              <a:rPr lang="en-US" dirty="0">
                <a:latin typeface="IBM Plex Mono Text"/>
              </a:rPr>
              <a:t>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Atishay Jain</a:t>
            </a:r>
            <a:endParaRPr lang="en-US" sz="2400" dirty="0">
              <a:solidFill>
                <a:schemeClr val="bg1"/>
              </a:solidFill>
              <a:latin typeface="IBM Plex Mono Text"/>
            </a:endParaRPr>
          </a:p>
          <a:p>
            <a:pPr algn="ctr"/>
            <a:r>
              <a:rPr lang="en-US" sz="2400" cap="none" dirty="0">
                <a:solidFill>
                  <a:schemeClr val="bg1"/>
                </a:solidFill>
                <a:latin typeface="IBM Plex Mono Text"/>
              </a:rPr>
              <a:t>23</a:t>
            </a:r>
            <a:r>
              <a:rPr lang="en-US" sz="2400" cap="none" baseline="30000" dirty="0">
                <a:solidFill>
                  <a:schemeClr val="bg1"/>
                </a:solidFill>
                <a:latin typeface="IBM Plex Mono Text"/>
              </a:rPr>
              <a:t>rd</a:t>
            </a:r>
            <a:r>
              <a:rPr lang="en-US" sz="2400" cap="none" dirty="0">
                <a:solidFill>
                  <a:schemeClr val="bg1"/>
                </a:solidFill>
                <a:latin typeface="IBM Plex Mono Text"/>
              </a:rPr>
              <a:t> March 2025</a:t>
            </a: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356687" y="1078818"/>
            <a:ext cx="6653121" cy="4710261"/>
          </a:xfrm>
        </p:spPr>
        <p:txBody>
          <a:bodyPr vert="horz" lIns="91440" tIns="45720" rIns="91440" bIns="45720" rtlCol="0" anchor="ctr">
            <a:normAutofit/>
          </a:bodyPr>
          <a:lstStyle/>
          <a:p>
            <a:pPr marL="0" indent="0">
              <a:buNone/>
            </a:pPr>
            <a:r>
              <a:rPr lang="en-US" sz="2000" dirty="0">
                <a:solidFill>
                  <a:schemeClr val="tx1"/>
                </a:solidFill>
                <a:latin typeface="IBM Plex Mono Text"/>
              </a:rPr>
              <a:t>The permanent link of the Cognos dashboard:</a:t>
            </a:r>
            <a:endParaRPr lang="en-US" dirty="0"/>
          </a:p>
          <a:p>
            <a:pPr marL="0" indent="0"/>
            <a:endParaRPr lang="en-US" sz="2000" dirty="0">
              <a:solidFill>
                <a:schemeClr val="tx1"/>
              </a:solidFill>
              <a:latin typeface="IBM Plex Mono Text"/>
            </a:endParaRPr>
          </a:p>
          <a:p>
            <a:pPr marL="0" indent="0">
              <a:buNone/>
            </a:pPr>
            <a:r>
              <a:rPr lang="en-US" sz="2000" dirty="0">
                <a:solidFill>
                  <a:schemeClr val="tx1"/>
                </a:solidFill>
                <a:latin typeface="IBM Plex Mono Text"/>
              </a:rPr>
              <a:t>https://us3.ca.analytics.ibm.com/bi/?perspective=dashboard&amp;pathRef=.my_folders%2FData_Analyst_Capstone&amp;action=view&amp;mode=dashboard&amp;subView=model00000195be7515d2_00000000</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a:extLst>
              <a:ext uri="{FF2B5EF4-FFF2-40B4-BE49-F238E27FC236}">
                <a16:creationId xmlns:a16="http://schemas.microsoft.com/office/drawing/2014/main" id="{8DD358B3-3980-95EB-31C8-7E88A322A8CF}"/>
              </a:ext>
            </a:extLst>
          </p:cNvPr>
          <p:cNvPicPr>
            <a:picLocks noChangeAspect="1"/>
          </p:cNvPicPr>
          <p:nvPr/>
        </p:nvPicPr>
        <p:blipFill>
          <a:blip r:embed="rId3"/>
          <a:srcRect t="4389" b="4389"/>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a:extLst>
              <a:ext uri="{FF2B5EF4-FFF2-40B4-BE49-F238E27FC236}">
                <a16:creationId xmlns:a16="http://schemas.microsoft.com/office/drawing/2014/main" id="{5572411F-1431-142D-D653-BA9FF2760C4C}"/>
              </a:ext>
            </a:extLst>
          </p:cNvPr>
          <p:cNvPicPr>
            <a:picLocks noChangeAspect="1"/>
          </p:cNvPicPr>
          <p:nvPr/>
        </p:nvPicPr>
        <p:blipFill>
          <a:blip r:embed="rId3"/>
          <a:srcRect t="1079" b="1079"/>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a:extLst>
              <a:ext uri="{FF2B5EF4-FFF2-40B4-BE49-F238E27FC236}">
                <a16:creationId xmlns:a16="http://schemas.microsoft.com/office/drawing/2014/main" id="{08ED6B3F-B8F7-F71B-D1FC-64B9FBFB023A}"/>
              </a:ext>
            </a:extLst>
          </p:cNvPr>
          <p:cNvPicPr>
            <a:picLocks noChangeAspect="1"/>
          </p:cNvPicPr>
          <p:nvPr/>
        </p:nvPicPr>
        <p:blipFill>
          <a:blip r:embed="rId2"/>
          <a:srcRect t="755" b="755"/>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3',Sans-Serif"/>
              <a:buChar char=""/>
            </a:pPr>
            <a:r>
              <a:rPr lang="en-US" sz="2000" dirty="0">
                <a:solidFill>
                  <a:schemeClr val="tx1"/>
                </a:solidFill>
                <a:latin typeface="IBM Plex Mono Text"/>
              </a:rPr>
              <a:t>1. Which programming languages are most in demand today?</a:t>
            </a:r>
          </a:p>
          <a:p>
            <a:pPr lvl="1" algn="just" defTabSz="457200">
              <a:buFont typeface="'Wingdings 3',Sans-Serif"/>
              <a:buChar char=""/>
            </a:pPr>
            <a:r>
              <a:rPr lang="en-US" sz="2000" dirty="0">
                <a:solidFill>
                  <a:schemeClr val="tx1"/>
                </a:solidFill>
                <a:latin typeface="IBM Plex Mono Text"/>
              </a:rPr>
              <a:t>2. What are the most in-demand database skills?</a:t>
            </a:r>
          </a:p>
          <a:p>
            <a:pPr lvl="1" algn="just" defTabSz="457200">
              <a:buFont typeface="'Wingdings 3',Sans-Serif"/>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dirty="0"/>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6" name="Picture 5">
            <a:extLst>
              <a:ext uri="{FF2B5EF4-FFF2-40B4-BE49-F238E27FC236}">
                <a16:creationId xmlns:a16="http://schemas.microsoft.com/office/drawing/2014/main" id="{296DB2A2-35E8-C111-9098-065739FA2AFA}"/>
              </a:ext>
            </a:extLst>
          </p:cNvPr>
          <p:cNvPicPr>
            <a:picLocks noChangeAspect="1"/>
          </p:cNvPicPr>
          <p:nvPr/>
        </p:nvPicPr>
        <p:blipFill>
          <a:blip r:embed="rId2"/>
          <a:stretch>
            <a:fillRect/>
          </a:stretch>
        </p:blipFill>
        <p:spPr>
          <a:xfrm>
            <a:off x="6096000" y="2788310"/>
            <a:ext cx="5714058" cy="3384153"/>
          </a:xfrm>
          <a:prstGeom prst="rect">
            <a:avLst/>
          </a:prstGeom>
        </p:spPr>
      </p:pic>
      <p:pic>
        <p:nvPicPr>
          <p:cNvPr id="11" name="Content Placeholder 10">
            <a:extLst>
              <a:ext uri="{FF2B5EF4-FFF2-40B4-BE49-F238E27FC236}">
                <a16:creationId xmlns:a16="http://schemas.microsoft.com/office/drawing/2014/main" id="{CA1853CE-DE1D-2F6D-8226-F736E247F18E}"/>
              </a:ext>
            </a:extLst>
          </p:cNvPr>
          <p:cNvPicPr>
            <a:picLocks noGrp="1" noChangeAspect="1"/>
          </p:cNvPicPr>
          <p:nvPr>
            <p:ph idx="1"/>
          </p:nvPr>
        </p:nvPicPr>
        <p:blipFill>
          <a:blip r:embed="rId3"/>
          <a:stretch>
            <a:fillRect/>
          </a:stretch>
        </p:blipFill>
        <p:spPr>
          <a:xfrm>
            <a:off x="406823" y="2773424"/>
            <a:ext cx="5489546" cy="3384153"/>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8" name="Content Placeholder 7">
            <a:extLst>
              <a:ext uri="{FF2B5EF4-FFF2-40B4-BE49-F238E27FC236}">
                <a16:creationId xmlns:a16="http://schemas.microsoft.com/office/drawing/2014/main" id="{68E6FD66-1009-7EF8-C146-862CD62C39F5}"/>
              </a:ext>
            </a:extLst>
          </p:cNvPr>
          <p:cNvPicPr>
            <a:picLocks noGrp="1" noChangeAspect="1"/>
          </p:cNvPicPr>
          <p:nvPr>
            <p:ph idx="1"/>
          </p:nvPr>
        </p:nvPicPr>
        <p:blipFill>
          <a:blip r:embed="rId2"/>
          <a:stretch>
            <a:fillRect/>
          </a:stretch>
        </p:blipFill>
        <p:spPr>
          <a:xfrm>
            <a:off x="516175" y="2816596"/>
            <a:ext cx="5430999" cy="3416300"/>
          </a:xfrm>
        </p:spPr>
      </p:pic>
      <p:pic>
        <p:nvPicPr>
          <p:cNvPr id="11" name="Picture 10">
            <a:extLst>
              <a:ext uri="{FF2B5EF4-FFF2-40B4-BE49-F238E27FC236}">
                <a16:creationId xmlns:a16="http://schemas.microsoft.com/office/drawing/2014/main" id="{AD532858-6E4B-670B-0130-D36BF2D5AEAD}"/>
              </a:ext>
            </a:extLst>
          </p:cNvPr>
          <p:cNvPicPr>
            <a:picLocks noChangeAspect="1"/>
          </p:cNvPicPr>
          <p:nvPr/>
        </p:nvPicPr>
        <p:blipFill>
          <a:blip r:embed="rId3"/>
          <a:stretch>
            <a:fillRect/>
          </a:stretch>
        </p:blipFill>
        <p:spPr>
          <a:xfrm>
            <a:off x="5968180" y="2816596"/>
            <a:ext cx="6080649" cy="3416300"/>
          </a:xfrm>
          <a:prstGeom prst="rect">
            <a:avLst/>
          </a:prstGeo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Capstone Presentation a</Template>
  <TotalTime>27</TotalTime>
  <Words>1023</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ATISHAY JAIN 5209</dc:creator>
  <cp:lastModifiedBy>ATISHAY JAIN 5209</cp:lastModifiedBy>
  <cp:revision>1</cp:revision>
  <dcterms:created xsi:type="dcterms:W3CDTF">2025-03-22T19:08:44Z</dcterms:created>
  <dcterms:modified xsi:type="dcterms:W3CDTF">2025-03-22T19:36:34Z</dcterms:modified>
</cp:coreProperties>
</file>