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Inconsolata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Inconsolat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font" Target="fonts/Inconsolata-bold.fntdata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ef4f80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ef4f80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ef4f80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ef4f80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096284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096284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ef4f8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ef4f8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096284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096284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096284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096284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096284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096284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ef4f80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ef4f80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ef4f80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ef4f80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ef4f80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ef4f80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096284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096284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096284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096284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096284c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096284c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096284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096284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096284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096284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096284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c096284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ef4f80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ef4f80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ef4f804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ef4f804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cef4f804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cef4f80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cef4f804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cef4f80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0099f3d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0099f3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cef4f804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cef4f804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0099f3d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0099f3d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0099f3d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0099f3d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0099f3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0099f3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0099f3d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0099f3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09628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09628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ef4f80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ef4f80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cover how to grab large groups of elements, like the entire body or head of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And then focus on grabbing specific HTML items, like classes or ids.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some important document attributes: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document.URL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document.body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document.head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document.links 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methods for grabbing elements from the DOM: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document.getElementById()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document.getElementByClassName()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document.getElementsByTagName()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document.querySelector()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document.querySelectorAll()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relevant files: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Part1_MainPage.html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Part1_Color_Changer.js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start by disconnecting the html file and exploring it a bit manually, then we will code out a complex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various methods!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 have grabbed an element, you can interact with it!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myvariable.style.color (Many CSS options)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myvariable.textContent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myvariable.innerHTML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myvariable.getAttribute()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myvariable.setAttribute()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various methods!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Content Interaction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see more examples of how to interact with the HTML from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change text, HTML code, and attributes.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Relevant files are: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Part2_Content.html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Part2_Interact.js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learn about the Document Object Model (DOM)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DOM will allow us to interface our Javascript code to interact with HTML and CSS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DOM Events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to trigger on events!</a:t>
            </a:r>
            <a:endParaRPr/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always want to have to specify beforehand how to interact with the DOM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times we only want the interaction to occur on a particular event, such as a click or a hover.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achieve this by adding an Event Listener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javascript will be “listening” for an event to occur and then execute a function when it happens.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 see some example code!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Listening for an event looks like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myvariable.addEventListener(event,func);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var head = document.querySelector(‘h1’);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head.addEventListener(“click”,changeColor);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many, many possible events!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Clicks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Hovers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Double Clicks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Drags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Much More!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https://developer.mozilla.org/en-US/docs/Web/Events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events!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time to get some practice with the DOM!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creating a very simple tic tac toe game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have two options on the approach for this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Option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Try to replicate the game completely on your own.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 Option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Follow along with the “solution” lecture for a code-along 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you try it at least once on your own to get some practice of seeing something and then trying to replicate it on your own, a great skill to have!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by seeing what the final game looks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Browsers will construct the DOM, which basically means storing all the HTML tags as Javascript objects.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 simple example...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4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&lt;! DOCTYPE html&gt;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&lt;html&gt;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&lt;head&gt;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	&lt;title&gt; My Title &lt;/title&gt;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&lt;/head&gt;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&lt;h1&gt;A heading &lt;/h1&gt;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&lt;a href= “websiteLink”&gt;Link text&lt;/a&gt;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550" y="868488"/>
            <a:ext cx="40767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16 at 6.34.31 PM.png"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300" y="3297175"/>
            <a:ext cx="2602500" cy="15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see the DOM of any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 a website and in the console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document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return the HTML text of the page. To see the actual objects use: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console.dir(document)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DOM will allow us to use Javascript to interact with the web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DOM is enormous, most developers won’t use all the properties.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cover the common objects used, but be prepared for the unknown!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explore this in the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in the next lecture we will go through an example of using Javascript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DOM Interaction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to interact with DOM elements!</a:t>
            </a:r>
            <a:endParaRPr/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begin to see examples of how to grab HTML elements from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HTML elements are properties of the DOM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