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embeddings/oleObject1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2.bin" ContentType="application/vnd.openxmlformats-officedocument.oleObject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embeddings/oleObject3.bin" ContentType="application/vnd.openxmlformats-officedocument.oleObject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ags/tag35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embeddings/oleObject4.bin" ContentType="application/vnd.openxmlformats-officedocument.oleObject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embeddings/oleObject5.bin" ContentType="application/vnd.openxmlformats-officedocument.oleObject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4"/>
    <p:sldMasterId id="2147483672" r:id="rId5"/>
    <p:sldMasterId id="2147483685" r:id="rId6"/>
    <p:sldMasterId id="2147483697" r:id="rId7"/>
    <p:sldMasterId id="2147483709" r:id="rId8"/>
    <p:sldMasterId id="2147483722" r:id="rId9"/>
  </p:sldMasterIdLst>
  <p:notesMasterIdLst>
    <p:notesMasterId r:id="rId20"/>
  </p:notesMasterIdLst>
  <p:handoutMasterIdLst>
    <p:handoutMasterId r:id="rId21"/>
  </p:handoutMasterIdLst>
  <p:sldIdLst>
    <p:sldId id="256" r:id="rId10"/>
    <p:sldId id="687" r:id="rId11"/>
    <p:sldId id="689" r:id="rId12"/>
    <p:sldId id="690" r:id="rId13"/>
    <p:sldId id="704" r:id="rId14"/>
    <p:sldId id="699" r:id="rId15"/>
    <p:sldId id="700" r:id="rId16"/>
    <p:sldId id="701" r:id="rId17"/>
    <p:sldId id="697" r:id="rId18"/>
    <p:sldId id="70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91A6B7B-F50B-431C-AF7A-88E9610E4C60}">
          <p14:sldIdLst>
            <p14:sldId id="256"/>
            <p14:sldId id="687"/>
            <p14:sldId id="689"/>
            <p14:sldId id="690"/>
            <p14:sldId id="704"/>
            <p14:sldId id="699"/>
            <p14:sldId id="700"/>
            <p14:sldId id="701"/>
            <p14:sldId id="697"/>
            <p14:sldId id="7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6047"/>
    <a:srgbClr val="FFE697"/>
    <a:srgbClr val="FBEEE3"/>
    <a:srgbClr val="1E4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9" autoAdjust="0"/>
    <p:restoredTop sz="71267" autoAdjust="0"/>
  </p:normalViewPr>
  <p:slideViewPr>
    <p:cSldViewPr snapToObjects="1">
      <p:cViewPr>
        <p:scale>
          <a:sx n="76" d="100"/>
          <a:sy n="76" d="100"/>
        </p:scale>
        <p:origin x="-220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3F143-5400-4E0F-B4A6-2EDDFD348763}" type="datetimeFigureOut">
              <a:rPr lang="zh-CN" altLang="en-US" smtClean="0"/>
              <a:pPr/>
              <a:t>18/7/6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A525B-C4A2-41E5-BAB9-7D1A7C5E93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6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FADA-D51B-45AF-9616-BE44549B949C}" type="datetimeFigureOut">
              <a:rPr lang="zh-CN" altLang="en-US" smtClean="0"/>
              <a:pPr/>
              <a:t>18/7/6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33D6D-8B08-4912-9066-B02C153422B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6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比如</a:t>
            </a:r>
            <a:r>
              <a:rPr kumimoji="1" lang="en-US" altLang="zh-CN" dirty="0" smtClean="0"/>
              <a:t>520</a:t>
            </a:r>
            <a:r>
              <a:rPr kumimoji="1" lang="zh-CN" altLang="en-US" dirty="0" smtClean="0"/>
              <a:t>当年，当出现问题的时候，大家都愣在那，我们以前做了大量的工作，号称该有的都有，但是依旧是一团乱麻。各种无效信息甚至错误信息充斥着我们的眼球。</a:t>
            </a:r>
          </a:p>
          <a:p>
            <a:r>
              <a:rPr kumimoji="1" lang="en-US" altLang="zh-CN" dirty="0" smtClean="0"/>
              <a:t>MAPI</a:t>
            </a:r>
            <a:r>
              <a:rPr kumimoji="1" lang="zh-CN" altLang="en-US" dirty="0" smtClean="0"/>
              <a:t>服务不能，商圈打不开，一群人定位了</a:t>
            </a:r>
            <a:r>
              <a:rPr kumimoji="1" lang="en-US" altLang="zh-CN" dirty="0" smtClean="0"/>
              <a:t>50</a:t>
            </a:r>
            <a:r>
              <a:rPr kumimoji="1" lang="zh-CN" altLang="en-US" dirty="0" smtClean="0"/>
              <a:t>多分钟的时候，才发现是慢</a:t>
            </a:r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。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7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82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性能基线的重视，偏离基线的异常数据，需要直接呈现在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自动计算所有接口的性能基线，同时根据当前阶段数据的极限和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日平均基线做比较，当其偏移幅度</a:t>
            </a:r>
            <a:r>
              <a:rPr kumimoji="1" lang="en-US" altLang="zh-CN" dirty="0" smtClean="0"/>
              <a:t>&gt;60%</a:t>
            </a:r>
            <a:r>
              <a:rPr kumimoji="1" lang="zh-CN" altLang="en-US" dirty="0" smtClean="0"/>
              <a:t>的时候，发送对应报警给接口负责人。例如</a:t>
            </a:r>
            <a:r>
              <a:rPr kumimoji="1" lang="en-US" altLang="zh-CN" dirty="0" smtClean="0"/>
              <a:t>520,blabla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所有关键系统接入</a:t>
            </a:r>
            <a:r>
              <a:rPr kumimoji="1" lang="en-US" altLang="zh-CN" dirty="0" err="1" smtClean="0"/>
              <a:t>zues</a:t>
            </a:r>
            <a:r>
              <a:rPr kumimoji="1" lang="zh-CN" altLang="en-US" dirty="0" smtClean="0"/>
              <a:t>框架，接入</a:t>
            </a:r>
            <a:r>
              <a:rPr kumimoji="1" lang="en-US" altLang="zh-CN" dirty="0" smtClean="0"/>
              <a:t>Cat,</a:t>
            </a:r>
            <a:r>
              <a:rPr kumimoji="1" lang="zh-CN" altLang="en-US" dirty="0" smtClean="0"/>
              <a:t>配上关键链路图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标准接入到</a:t>
            </a:r>
            <a:r>
              <a:rPr kumimoji="1" lang="en-US" altLang="zh-CN" dirty="0" smtClean="0"/>
              <a:t>elk,</a:t>
            </a:r>
            <a:r>
              <a:rPr kumimoji="1" lang="zh-CN" altLang="en-US" dirty="0" smtClean="0"/>
              <a:t>同时，同时需要让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能够直接通过错误的信息</a:t>
            </a:r>
            <a:r>
              <a:rPr kumimoji="1" lang="en-US" altLang="zh-CN" dirty="0" smtClean="0"/>
              <a:t>(id)</a:t>
            </a:r>
            <a:r>
              <a:rPr kumimoji="1" lang="zh-CN" altLang="en-US" dirty="0" smtClean="0"/>
              <a:t>定位到</a:t>
            </a:r>
            <a:r>
              <a:rPr kumimoji="1" lang="en-US" altLang="zh-CN" dirty="0" smtClean="0"/>
              <a:t>elk</a:t>
            </a:r>
            <a:r>
              <a:rPr kumimoji="1" lang="zh-CN" altLang="en-US" dirty="0" smtClean="0"/>
              <a:t>上的一串日志，减少频繁的工具间的切换。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8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排查问题的</a:t>
            </a:r>
            <a:r>
              <a:rPr kumimoji="1" lang="en-US" altLang="zh-CN" dirty="0" smtClean="0"/>
              <a:t>·</a:t>
            </a:r>
            <a:r>
              <a:rPr kumimoji="1" lang="zh-CN" altLang="en-US" dirty="0" smtClean="0"/>
              <a:t>过程中，还有相当一部人接入</a:t>
            </a:r>
            <a:r>
              <a:rPr kumimoji="1" lang="en-US" altLang="zh-CN" dirty="0" err="1" smtClean="0"/>
              <a:t>zeus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以及没有接入</a:t>
            </a:r>
            <a:r>
              <a:rPr kumimoji="1" lang="en-US" altLang="zh-CN" dirty="0" smtClean="0"/>
              <a:t>Cat,</a:t>
            </a:r>
            <a:r>
              <a:rPr kumimoji="1" lang="zh-CN" altLang="en-US" dirty="0" smtClean="0"/>
              <a:t>需要强制的接入。这是我们一切分析的基础。一个公司相同的团队，需要有相同的日志规范，相同的工具，这样我们交流起来才能顺畅</a:t>
            </a:r>
            <a:r>
              <a:rPr kumimoji="1" lang="en-US" altLang="zh-CN" dirty="0" smtClean="0"/>
              <a:t>.</a:t>
            </a:r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2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性能基线的重视，偏离基线的异常数据，需要直接呈现在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上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自动计算所有接口的性能基线，同时根据当前阶段数据的极限和</a:t>
            </a:r>
            <a:r>
              <a:rPr kumimoji="1" lang="en-US" altLang="zh-CN" dirty="0" smtClean="0"/>
              <a:t>7</a:t>
            </a:r>
            <a:r>
              <a:rPr kumimoji="1" lang="zh-CN" altLang="en-US" dirty="0" smtClean="0"/>
              <a:t>日平均基线做比较，当其偏移幅度</a:t>
            </a:r>
            <a:r>
              <a:rPr kumimoji="1" lang="en-US" altLang="zh-CN" dirty="0" smtClean="0"/>
              <a:t>&gt;60%</a:t>
            </a:r>
            <a:r>
              <a:rPr kumimoji="1" lang="zh-CN" altLang="en-US" dirty="0" smtClean="0"/>
              <a:t>的时候，发送对应报警给接口负责人。例如</a:t>
            </a:r>
            <a:r>
              <a:rPr kumimoji="1" lang="en-US" altLang="zh-CN" dirty="0" smtClean="0"/>
              <a:t>520,blabla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所有关键系统接入</a:t>
            </a:r>
            <a:r>
              <a:rPr kumimoji="1" lang="en-US" altLang="zh-CN" dirty="0" err="1" smtClean="0"/>
              <a:t>zues</a:t>
            </a:r>
            <a:r>
              <a:rPr kumimoji="1" lang="zh-CN" altLang="en-US" dirty="0" smtClean="0"/>
              <a:t>框架，接入</a:t>
            </a:r>
            <a:r>
              <a:rPr kumimoji="1" lang="en-US" altLang="zh-CN" dirty="0" smtClean="0"/>
              <a:t>Cat,</a:t>
            </a:r>
            <a:r>
              <a:rPr kumimoji="1" lang="zh-CN" altLang="en-US" dirty="0" smtClean="0"/>
              <a:t>配上关键链路图</a:t>
            </a:r>
            <a:endParaRPr kumimoji="1" lang="en-US" altLang="zh-CN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标准接入到</a:t>
            </a:r>
            <a:r>
              <a:rPr kumimoji="1" lang="en-US" altLang="zh-CN" dirty="0" smtClean="0"/>
              <a:t>elk,</a:t>
            </a:r>
            <a:r>
              <a:rPr kumimoji="1" lang="zh-CN" altLang="en-US" dirty="0" smtClean="0"/>
              <a:t>同时，同时需要让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能够直接通过错误的信息</a:t>
            </a:r>
            <a:r>
              <a:rPr kumimoji="1" lang="en-US" altLang="zh-CN" dirty="0" smtClean="0"/>
              <a:t>(id)</a:t>
            </a:r>
            <a:r>
              <a:rPr kumimoji="1" lang="zh-CN" altLang="en-US" dirty="0" smtClean="0"/>
              <a:t>定位到</a:t>
            </a:r>
            <a:r>
              <a:rPr kumimoji="1" lang="en-US" altLang="zh-CN" dirty="0" smtClean="0"/>
              <a:t>elk</a:t>
            </a:r>
            <a:r>
              <a:rPr kumimoji="1" lang="zh-CN" altLang="en-US" dirty="0" smtClean="0"/>
              <a:t>上的一串日志，减少频繁的工具间的切换。</a:t>
            </a:r>
          </a:p>
          <a:p>
            <a:endParaRPr kumimoji="1" lang="zh-CN" altLang="en-US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1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en-US" altLang="zh-CN" dirty="0" smtClean="0"/>
              <a:t>(2)</a:t>
            </a:r>
            <a:r>
              <a:rPr kumimoji="1" lang="zh-CN" altLang="en-US" dirty="0" smtClean="0"/>
              <a:t>由此产线压测，出现</a:t>
            </a:r>
            <a:r>
              <a:rPr kumimoji="1" lang="en-US" altLang="zh-CN" dirty="0" smtClean="0"/>
              <a:t>Full GC,</a:t>
            </a:r>
            <a:r>
              <a:rPr kumimoji="1" lang="zh-CN" altLang="en-US" dirty="0" smtClean="0"/>
              <a:t>一群人在旁边分析了一堆乱七八糟的问题。我直接</a:t>
            </a:r>
            <a:r>
              <a:rPr kumimoji="1" lang="en-US" altLang="zh-CN" dirty="0" smtClean="0"/>
              <a:t>dump</a:t>
            </a:r>
            <a:r>
              <a:rPr kumimoji="1" lang="zh-CN" altLang="en-US" dirty="0" smtClean="0"/>
              <a:t>了一下，发现是</a:t>
            </a:r>
            <a:r>
              <a:rPr kumimoji="1" lang="en-US" altLang="zh-CN" dirty="0" smtClean="0"/>
              <a:t>Cat</a:t>
            </a:r>
            <a:r>
              <a:rPr kumimoji="1" lang="zh-CN" altLang="en-US" dirty="0" smtClean="0"/>
              <a:t>日志的问题，和之前的所有分析根本没有关系。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0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433D6D-8B08-4912-9066-B02C153422B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9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png"/><Relationship Id="rId5" Type="http://schemas.openxmlformats.org/officeDocument/2006/relationships/image" Target="../media/image3.jpeg"/><Relationship Id="rId1" Type="http://schemas.openxmlformats.org/officeDocument/2006/relationships/tags" Target="../tags/tag35.xml"/><Relationship Id="rId2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23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06" y="3885769"/>
            <a:ext cx="6399989" cy="246221"/>
          </a:xfrm>
        </p:spPr>
        <p:txBody>
          <a:bodyPr/>
          <a:lstStyle>
            <a:lvl1pPr marL="0" indent="0" algn="ctr">
              <a:buNone/>
              <a:defRPr/>
            </a:lvl1pPr>
            <a:lvl2pPr marL="466481" indent="0" algn="ctr">
              <a:buNone/>
              <a:defRPr/>
            </a:lvl2pPr>
            <a:lvl3pPr marL="932962" indent="0" algn="ctr">
              <a:buNone/>
              <a:defRPr/>
            </a:lvl3pPr>
            <a:lvl4pPr marL="1399443" indent="0" algn="ctr">
              <a:buNone/>
              <a:defRPr/>
            </a:lvl4pPr>
            <a:lvl5pPr marL="1865925" indent="0" algn="ctr">
              <a:buNone/>
              <a:defRPr/>
            </a:lvl5pPr>
            <a:lvl6pPr marL="2332406" indent="0" algn="ctr">
              <a:buNone/>
              <a:defRPr/>
            </a:lvl6pPr>
            <a:lvl7pPr marL="2798887" indent="0" algn="ctr">
              <a:buNone/>
              <a:defRPr/>
            </a:lvl7pPr>
            <a:lvl8pPr marL="3265368" indent="0" algn="ctr">
              <a:buNone/>
              <a:defRPr/>
            </a:lvl8pPr>
            <a:lvl9pPr marL="373184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3" y="1990667"/>
            <a:ext cx="1969770" cy="12569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4" y="234863"/>
            <a:ext cx="292388" cy="3012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4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83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08" y="3885770"/>
            <a:ext cx="6399989" cy="251222"/>
          </a:xfrm>
        </p:spPr>
        <p:txBody>
          <a:bodyPr/>
          <a:lstStyle>
            <a:lvl1pPr marL="0" indent="0" algn="ctr">
              <a:buNone/>
              <a:defRPr/>
            </a:lvl1pPr>
            <a:lvl2pPr marL="466381" indent="0" algn="ctr">
              <a:buNone/>
              <a:defRPr/>
            </a:lvl2pPr>
            <a:lvl3pPr marL="932764" indent="0" algn="ctr">
              <a:buNone/>
              <a:defRPr/>
            </a:lvl3pPr>
            <a:lvl4pPr marL="1399147" indent="0" algn="ctr">
              <a:buNone/>
              <a:defRPr/>
            </a:lvl4pPr>
            <a:lvl5pPr marL="1865530" indent="0" algn="ctr">
              <a:buNone/>
              <a:defRPr/>
            </a:lvl5pPr>
            <a:lvl6pPr marL="2331912" indent="0" algn="ctr">
              <a:buNone/>
              <a:defRPr/>
            </a:lvl6pPr>
            <a:lvl7pPr marL="2798293" indent="0" algn="ctr">
              <a:buNone/>
              <a:defRPr/>
            </a:lvl7pPr>
            <a:lvl8pPr marL="3264676" indent="0" algn="ctr">
              <a:buNone/>
              <a:defRPr/>
            </a:lvl8pPr>
            <a:lvl9pPr marL="373105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27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4865"/>
            <a:ext cx="8629883" cy="49244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85719" y="908720"/>
            <a:ext cx="8629883" cy="1107996"/>
          </a:xfrm>
        </p:spPr>
        <p:txBody>
          <a:bodyPr/>
          <a:lstStyle>
            <a:lvl1pPr marL="349824" indent="-349824">
              <a:buFont typeface="Wingdings" pitchFamily="2" charset="2"/>
              <a:buChar char="p"/>
              <a:defRPr sz="2800"/>
            </a:lvl1pPr>
            <a:lvl2pPr marL="344519" indent="-342900">
              <a:buFont typeface="Wingdings" pitchFamily="2" charset="2"/>
              <a:buChar char="ü"/>
              <a:defRPr sz="2000" baseline="0"/>
            </a:lvl2pPr>
          </a:lstStyle>
          <a:p>
            <a:pPr>
              <a:buFont typeface="Wingdings" pitchFamily="2" charset="2"/>
              <a:buChar char="p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关键系统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金融交换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3"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渠道路由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85720" y="764704"/>
            <a:ext cx="813690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6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1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1" y="4093301"/>
            <a:ext cx="7771995" cy="3140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381" indent="0">
              <a:buNone/>
              <a:defRPr sz="1800"/>
            </a:lvl2pPr>
            <a:lvl3pPr marL="932764" indent="0">
              <a:buNone/>
              <a:defRPr sz="1600"/>
            </a:lvl3pPr>
            <a:lvl4pPr marL="1399147" indent="0">
              <a:buNone/>
              <a:defRPr sz="1400"/>
            </a:lvl4pPr>
            <a:lvl5pPr marL="1865530" indent="0">
              <a:buNone/>
              <a:defRPr sz="1400"/>
            </a:lvl5pPr>
            <a:lvl6pPr marL="2331912" indent="0">
              <a:buNone/>
              <a:defRPr sz="1400"/>
            </a:lvl6pPr>
            <a:lvl7pPr marL="2798293" indent="0">
              <a:buNone/>
              <a:defRPr sz="1400"/>
            </a:lvl7pPr>
            <a:lvl8pPr marL="3264676" indent="0">
              <a:buNone/>
              <a:defRPr sz="1400"/>
            </a:lvl8pPr>
            <a:lvl9pPr marL="3731058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94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57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3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82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58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798" y="1798485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381" indent="0">
              <a:buNone/>
              <a:defRPr sz="2000" b="1"/>
            </a:lvl2pPr>
            <a:lvl3pPr marL="932764" indent="0">
              <a:buNone/>
              <a:defRPr sz="1800" b="1"/>
            </a:lvl3pPr>
            <a:lvl4pPr marL="1399147" indent="0">
              <a:buNone/>
              <a:defRPr sz="1600" b="1"/>
            </a:lvl4pPr>
            <a:lvl5pPr marL="1865530" indent="0">
              <a:buNone/>
              <a:defRPr sz="1600" b="1"/>
            </a:lvl5pPr>
            <a:lvl6pPr marL="2331912" indent="0">
              <a:buNone/>
              <a:defRPr sz="1600" b="1"/>
            </a:lvl6pPr>
            <a:lvl7pPr marL="2798293" indent="0">
              <a:buNone/>
              <a:defRPr sz="1600" b="1"/>
            </a:lvl7pPr>
            <a:lvl8pPr marL="3264676" indent="0">
              <a:buNone/>
              <a:defRPr sz="1600" b="1"/>
            </a:lvl8pPr>
            <a:lvl9pPr marL="373105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798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798485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381" indent="0">
              <a:buNone/>
              <a:defRPr sz="2000" b="1"/>
            </a:lvl2pPr>
            <a:lvl3pPr marL="932764" indent="0">
              <a:buNone/>
              <a:defRPr sz="1800" b="1"/>
            </a:lvl3pPr>
            <a:lvl4pPr marL="1399147" indent="0">
              <a:buNone/>
              <a:defRPr sz="1600" b="1"/>
            </a:lvl4pPr>
            <a:lvl5pPr marL="1865530" indent="0">
              <a:buNone/>
              <a:defRPr sz="1600" b="1"/>
            </a:lvl5pPr>
            <a:lvl6pPr marL="2331912" indent="0">
              <a:buNone/>
              <a:defRPr sz="1600" b="1"/>
            </a:lvl6pPr>
            <a:lvl7pPr marL="2798293" indent="0">
              <a:buNone/>
              <a:defRPr sz="1600" b="1"/>
            </a:lvl7pPr>
            <a:lvl8pPr marL="3264676" indent="0">
              <a:buNone/>
              <a:defRPr sz="1600" b="1"/>
            </a:lvl8pPr>
            <a:lvl9pPr marL="373105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393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4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38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07042"/>
            <a:ext cx="3008044" cy="628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381" indent="0">
              <a:buNone/>
              <a:defRPr sz="1200"/>
            </a:lvl2pPr>
            <a:lvl3pPr marL="932764" indent="0">
              <a:buNone/>
              <a:defRPr sz="1000"/>
            </a:lvl3pPr>
            <a:lvl4pPr marL="1399147" indent="0">
              <a:buNone/>
              <a:defRPr sz="900"/>
            </a:lvl4pPr>
            <a:lvl5pPr marL="1865530" indent="0">
              <a:buNone/>
              <a:defRPr sz="900"/>
            </a:lvl5pPr>
            <a:lvl6pPr marL="2331912" indent="0">
              <a:buNone/>
              <a:defRPr sz="900"/>
            </a:lvl6pPr>
            <a:lvl7pPr marL="2798293" indent="0">
              <a:buNone/>
              <a:defRPr sz="900"/>
            </a:lvl7pPr>
            <a:lvl8pPr marL="3264676" indent="0">
              <a:buNone/>
              <a:defRPr sz="900"/>
            </a:lvl8pPr>
            <a:lvl9pPr marL="373105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657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6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53809"/>
            <a:ext cx="5486400" cy="3140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6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381" indent="0">
              <a:buNone/>
              <a:defRPr sz="2900"/>
            </a:lvl2pPr>
            <a:lvl3pPr marL="932764" indent="0">
              <a:buNone/>
              <a:defRPr sz="2400"/>
            </a:lvl3pPr>
            <a:lvl4pPr marL="1399147" indent="0">
              <a:buNone/>
              <a:defRPr sz="2000"/>
            </a:lvl4pPr>
            <a:lvl5pPr marL="1865530" indent="0">
              <a:buNone/>
              <a:defRPr sz="2000"/>
            </a:lvl5pPr>
            <a:lvl6pPr marL="2331912" indent="0">
              <a:buNone/>
              <a:defRPr sz="2000"/>
            </a:lvl6pPr>
            <a:lvl7pPr marL="2798293" indent="0">
              <a:buNone/>
              <a:defRPr sz="2000"/>
            </a:lvl7pPr>
            <a:lvl8pPr marL="3264676" indent="0">
              <a:buNone/>
              <a:defRPr sz="2000"/>
            </a:lvl8pPr>
            <a:lvl9pPr marL="373105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381" indent="0">
              <a:buNone/>
              <a:defRPr sz="1200"/>
            </a:lvl2pPr>
            <a:lvl3pPr marL="932764" indent="0">
              <a:buNone/>
              <a:defRPr sz="1000"/>
            </a:lvl3pPr>
            <a:lvl4pPr marL="1399147" indent="0">
              <a:buNone/>
              <a:defRPr sz="900"/>
            </a:lvl4pPr>
            <a:lvl5pPr marL="1865530" indent="0">
              <a:buNone/>
              <a:defRPr sz="900"/>
            </a:lvl5pPr>
            <a:lvl6pPr marL="2331912" indent="0">
              <a:buNone/>
              <a:defRPr sz="900"/>
            </a:lvl6pPr>
            <a:lvl7pPr marL="2798293" indent="0">
              <a:buNone/>
              <a:defRPr sz="900"/>
            </a:lvl7pPr>
            <a:lvl8pPr marL="3264676" indent="0">
              <a:buNone/>
              <a:defRPr sz="900"/>
            </a:lvl8pPr>
            <a:lvl9pPr marL="373105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5672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3" y="1990667"/>
            <a:ext cx="1969770" cy="12569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7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4" y="234863"/>
            <a:ext cx="292388" cy="3012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26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 lIns="91411" tIns="45706" rIns="91411" bIns="45706"/>
          <a:lstStyle/>
          <a:p>
            <a:fld id="{74039348-AFDE-4F08-9353-83EA268C4E98}" type="datetime1">
              <a:rPr lang="zh-CN" altLang="en-US" smtClean="0"/>
              <a:pPr/>
              <a:t>18/7/6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80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83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09" y="3885770"/>
            <a:ext cx="6399989" cy="251222"/>
          </a:xfrm>
        </p:spPr>
        <p:txBody>
          <a:bodyPr/>
          <a:lstStyle>
            <a:lvl1pPr marL="0" indent="0" algn="ctr">
              <a:buNone/>
              <a:defRPr/>
            </a:lvl1pPr>
            <a:lvl2pPr marL="466331" indent="0" algn="ctr">
              <a:buNone/>
              <a:defRPr/>
            </a:lvl2pPr>
            <a:lvl3pPr marL="932665" indent="0" algn="ctr">
              <a:buNone/>
              <a:defRPr/>
            </a:lvl3pPr>
            <a:lvl4pPr marL="1398999" indent="0" algn="ctr">
              <a:buNone/>
              <a:defRPr/>
            </a:lvl4pPr>
            <a:lvl5pPr marL="1865332" indent="0" algn="ctr">
              <a:buNone/>
              <a:defRPr/>
            </a:lvl5pPr>
            <a:lvl6pPr marL="2331665" indent="0" algn="ctr">
              <a:buNone/>
              <a:defRPr/>
            </a:lvl6pPr>
            <a:lvl7pPr marL="2797996" indent="0" algn="ctr">
              <a:buNone/>
              <a:defRPr/>
            </a:lvl7pPr>
            <a:lvl8pPr marL="3264329" indent="0" algn="ctr">
              <a:buNone/>
              <a:defRPr/>
            </a:lvl8pPr>
            <a:lvl9pPr marL="373066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3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62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2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2" y="4093302"/>
            <a:ext cx="7771995" cy="3140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331" indent="0">
              <a:buNone/>
              <a:defRPr sz="1800"/>
            </a:lvl2pPr>
            <a:lvl3pPr marL="932665" indent="0">
              <a:buNone/>
              <a:defRPr sz="1600"/>
            </a:lvl3pPr>
            <a:lvl4pPr marL="1398999" indent="0">
              <a:buNone/>
              <a:defRPr sz="1400"/>
            </a:lvl4pPr>
            <a:lvl5pPr marL="1865332" indent="0">
              <a:buNone/>
              <a:defRPr sz="1400"/>
            </a:lvl5pPr>
            <a:lvl6pPr marL="2331665" indent="0">
              <a:buNone/>
              <a:defRPr sz="1400"/>
            </a:lvl6pPr>
            <a:lvl7pPr marL="2797996" indent="0">
              <a:buNone/>
              <a:defRPr sz="1400"/>
            </a:lvl7pPr>
            <a:lvl8pPr marL="3264329" indent="0">
              <a:buNone/>
              <a:defRPr sz="1400"/>
            </a:lvl8pPr>
            <a:lvl9pPr marL="3730663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9630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58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4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632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59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799" y="1798485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331" indent="0">
              <a:buNone/>
              <a:defRPr sz="2000" b="1"/>
            </a:lvl2pPr>
            <a:lvl3pPr marL="932665" indent="0">
              <a:buNone/>
              <a:defRPr sz="1800" b="1"/>
            </a:lvl3pPr>
            <a:lvl4pPr marL="1398999" indent="0">
              <a:buNone/>
              <a:defRPr sz="1600" b="1"/>
            </a:lvl4pPr>
            <a:lvl5pPr marL="1865332" indent="0">
              <a:buNone/>
              <a:defRPr sz="1600" b="1"/>
            </a:lvl5pPr>
            <a:lvl6pPr marL="2331665" indent="0">
              <a:buNone/>
              <a:defRPr sz="1600" b="1"/>
            </a:lvl6pPr>
            <a:lvl7pPr marL="2797996" indent="0">
              <a:buNone/>
              <a:defRPr sz="1600" b="1"/>
            </a:lvl7pPr>
            <a:lvl8pPr marL="3264329" indent="0">
              <a:buNone/>
              <a:defRPr sz="1600" b="1"/>
            </a:lvl8pPr>
            <a:lvl9pPr marL="373066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799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798485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331" indent="0">
              <a:buNone/>
              <a:defRPr sz="2000" b="1"/>
            </a:lvl2pPr>
            <a:lvl3pPr marL="932665" indent="0">
              <a:buNone/>
              <a:defRPr sz="1800" b="1"/>
            </a:lvl3pPr>
            <a:lvl4pPr marL="1398999" indent="0">
              <a:buNone/>
              <a:defRPr sz="1600" b="1"/>
            </a:lvl4pPr>
            <a:lvl5pPr marL="1865332" indent="0">
              <a:buNone/>
              <a:defRPr sz="1600" b="1"/>
            </a:lvl5pPr>
            <a:lvl6pPr marL="2331665" indent="0">
              <a:buNone/>
              <a:defRPr sz="1600" b="1"/>
            </a:lvl6pPr>
            <a:lvl7pPr marL="2797996" indent="0">
              <a:buNone/>
              <a:defRPr sz="1600" b="1"/>
            </a:lvl7pPr>
            <a:lvl8pPr marL="3264329" indent="0">
              <a:buNone/>
              <a:defRPr sz="1600" b="1"/>
            </a:lvl8pPr>
            <a:lvl9pPr marL="373066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9064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49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49" y="4099550"/>
            <a:ext cx="7771995" cy="307777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1969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140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07043"/>
            <a:ext cx="3008044" cy="628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331" indent="0">
              <a:buNone/>
              <a:defRPr sz="1200"/>
            </a:lvl2pPr>
            <a:lvl3pPr marL="932665" indent="0">
              <a:buNone/>
              <a:defRPr sz="1000"/>
            </a:lvl3pPr>
            <a:lvl4pPr marL="1398999" indent="0">
              <a:buNone/>
              <a:defRPr sz="900"/>
            </a:lvl4pPr>
            <a:lvl5pPr marL="1865332" indent="0">
              <a:buNone/>
              <a:defRPr sz="900"/>
            </a:lvl5pPr>
            <a:lvl6pPr marL="2331665" indent="0">
              <a:buNone/>
              <a:defRPr sz="900"/>
            </a:lvl6pPr>
            <a:lvl7pPr marL="2797996" indent="0">
              <a:buNone/>
              <a:defRPr sz="900"/>
            </a:lvl7pPr>
            <a:lvl8pPr marL="3264329" indent="0">
              <a:buNone/>
              <a:defRPr sz="900"/>
            </a:lvl8pPr>
            <a:lvl9pPr marL="373066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1803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53810"/>
            <a:ext cx="5486400" cy="3140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7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331" indent="0">
              <a:buNone/>
              <a:defRPr sz="2900"/>
            </a:lvl2pPr>
            <a:lvl3pPr marL="932665" indent="0">
              <a:buNone/>
              <a:defRPr sz="2400"/>
            </a:lvl3pPr>
            <a:lvl4pPr marL="1398999" indent="0">
              <a:buNone/>
              <a:defRPr sz="2000"/>
            </a:lvl4pPr>
            <a:lvl5pPr marL="1865332" indent="0">
              <a:buNone/>
              <a:defRPr sz="2000"/>
            </a:lvl5pPr>
            <a:lvl6pPr marL="2331665" indent="0">
              <a:buNone/>
              <a:defRPr sz="2000"/>
            </a:lvl6pPr>
            <a:lvl7pPr marL="2797996" indent="0">
              <a:buNone/>
              <a:defRPr sz="2000"/>
            </a:lvl7pPr>
            <a:lvl8pPr marL="3264329" indent="0">
              <a:buNone/>
              <a:defRPr sz="2000"/>
            </a:lvl8pPr>
            <a:lvl9pPr marL="373066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331" indent="0">
              <a:buNone/>
              <a:defRPr sz="1200"/>
            </a:lvl2pPr>
            <a:lvl3pPr marL="932665" indent="0">
              <a:buNone/>
              <a:defRPr sz="1000"/>
            </a:lvl3pPr>
            <a:lvl4pPr marL="1398999" indent="0">
              <a:buNone/>
              <a:defRPr sz="900"/>
            </a:lvl4pPr>
            <a:lvl5pPr marL="1865332" indent="0">
              <a:buNone/>
              <a:defRPr sz="900"/>
            </a:lvl5pPr>
            <a:lvl6pPr marL="2331665" indent="0">
              <a:buNone/>
              <a:defRPr sz="900"/>
            </a:lvl6pPr>
            <a:lvl7pPr marL="2797996" indent="0">
              <a:buNone/>
              <a:defRPr sz="900"/>
            </a:lvl7pPr>
            <a:lvl8pPr marL="3264329" indent="0">
              <a:buNone/>
              <a:defRPr sz="900"/>
            </a:lvl8pPr>
            <a:lvl9pPr marL="373066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3357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3" y="1990667"/>
            <a:ext cx="1969770" cy="12569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073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4" y="234863"/>
            <a:ext cx="292388" cy="3012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871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king Draft"/>
          <p:cNvSpPr txBox="1">
            <a:spLocks noChangeArrowheads="1"/>
          </p:cNvSpPr>
          <p:nvPr/>
        </p:nvSpPr>
        <p:spPr bwMode="auto">
          <a:xfrm>
            <a:off x="2693795" y="513460"/>
            <a:ext cx="3114296" cy="1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rgbClr val="000000"/>
                </a:solidFill>
                <a:cs typeface="Arial" pitchFamily="34" charset="0"/>
              </a:rPr>
              <a:t>Last Modified 2012-02-17 2:00:55 PM China Standard Time</a:t>
            </a:r>
          </a:p>
        </p:txBody>
      </p:sp>
      <p:sp>
        <p:nvSpPr>
          <p:cNvPr id="5" name="Printed"/>
          <p:cNvSpPr txBox="1">
            <a:spLocks noChangeArrowheads="1"/>
          </p:cNvSpPr>
          <p:nvPr/>
        </p:nvSpPr>
        <p:spPr bwMode="auto">
          <a:xfrm>
            <a:off x="2693799" y="673814"/>
            <a:ext cx="2787163" cy="1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rgbClr val="000000"/>
                </a:solidFill>
                <a:cs typeface="Arial" pitchFamily="34" charset="0"/>
              </a:rPr>
              <a:t>Printed 2012-02-02 6:08:55 PM China Standard Time</a:t>
            </a:r>
          </a:p>
        </p:txBody>
      </p:sp>
      <p:sp>
        <p:nvSpPr>
          <p:cNvPr id="6" name="Working Draft Text"/>
          <p:cNvSpPr txBox="1">
            <a:spLocks noChangeArrowheads="1"/>
          </p:cNvSpPr>
          <p:nvPr/>
        </p:nvSpPr>
        <p:spPr bwMode="auto">
          <a:xfrm>
            <a:off x="2693795" y="354725"/>
            <a:ext cx="1014109" cy="1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b="1" smtClean="0">
                <a:solidFill>
                  <a:srgbClr val="000000"/>
                </a:solidFill>
                <a:cs typeface="Arial" pitchFamily="34" charset="0"/>
              </a:rPr>
              <a:t>WORKING DRAFT</a:t>
            </a:r>
          </a:p>
        </p:txBody>
      </p:sp>
      <p:grpSp>
        <p:nvGrpSpPr>
          <p:cNvPr id="7" name="McK Title Elements" hidden="1"/>
          <p:cNvGrpSpPr>
            <a:grpSpLocks/>
          </p:cNvGrpSpPr>
          <p:nvPr/>
        </p:nvGrpSpPr>
        <p:grpSpPr bwMode="auto">
          <a:xfrm>
            <a:off x="4" y="5"/>
            <a:ext cx="7729879" cy="6859620"/>
            <a:chOff x="0" y="0"/>
            <a:chExt cx="4772" cy="4235"/>
          </a:xfrm>
        </p:grpSpPr>
        <p:sp>
          <p:nvSpPr>
            <p:cNvPr id="8" name="McK Document type" hidden="1"/>
            <p:cNvSpPr txBox="1">
              <a:spLocks noChangeArrowheads="1"/>
            </p:cNvSpPr>
            <p:nvPr userDrawn="1"/>
          </p:nvSpPr>
          <p:spPr bwMode="auto">
            <a:xfrm>
              <a:off x="1663" y="3106"/>
              <a:ext cx="31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smtClean="0">
                  <a:solidFill>
                    <a:srgbClr val="000000"/>
                  </a:solidFill>
                  <a:cs typeface="Arial" pitchFamily="34" charset="0"/>
                </a:rPr>
                <a:t>文件类型</a:t>
              </a:r>
              <a:endParaRPr lang="en-US" altLang="zh-CN" sz="14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9" name="McK Date" hidden="1"/>
            <p:cNvSpPr txBox="1">
              <a:spLocks noChangeArrowheads="1"/>
            </p:cNvSpPr>
            <p:nvPr userDrawn="1"/>
          </p:nvSpPr>
          <p:spPr bwMode="auto">
            <a:xfrm>
              <a:off x="1663" y="3276"/>
              <a:ext cx="31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1400" smtClean="0">
                  <a:solidFill>
                    <a:srgbClr val="000000"/>
                  </a:solidFill>
                  <a:cs typeface="Arial" pitchFamily="34" charset="0"/>
                </a:rPr>
                <a:t>日期</a:t>
              </a:r>
              <a:endParaRPr lang="en-US" altLang="zh-CN" sz="14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" name="McK Disclaimer" hidden="1"/>
            <p:cNvSpPr>
              <a:spLocks noChangeArrowheads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1663" y="3714"/>
              <a:ext cx="27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/>
            <a:p>
              <a:pPr defTabSz="820854" eaLnBrk="0" hangingPunct="0"/>
              <a:r>
                <a:rPr lang="zh-CN" altLang="en-US" sz="800">
                  <a:solidFill>
                    <a:srgbClr val="000000"/>
                  </a:solidFill>
                </a:rPr>
                <a:t>机密和专有</a:t>
              </a:r>
            </a:p>
            <a:p>
              <a:pPr defTabSz="820854" eaLnBrk="0" hangingPunct="0"/>
              <a:r>
                <a:rPr lang="zh-CN" altLang="en-US" sz="800">
                  <a:solidFill>
                    <a:srgbClr val="000000"/>
                  </a:solidFill>
                </a:rPr>
                <a:t>未经麦肯锡许可，任何对此资料的使用严格禁止</a:t>
              </a:r>
              <a:endParaRPr lang="en-US" altLang="zh-CN" sz="800">
                <a:solidFill>
                  <a:srgbClr val="000000"/>
                </a:solidFill>
              </a:endParaRPr>
            </a:p>
          </p:txBody>
        </p:sp>
        <p:sp>
          <p:nvSpPr>
            <p:cNvPr id="11" name="TitleBottomPlaceholder" hidden="1"/>
            <p:cNvSpPr>
              <a:spLocks noChangeArrowheads="1"/>
            </p:cNvSpPr>
            <p:nvPr userDrawn="1"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Aft>
                  <a:spcPct val="50000"/>
                </a:spcAft>
                <a:buClr>
                  <a:srgbClr val="000000"/>
                </a:buClr>
              </a:pPr>
              <a:endParaRPr lang="zh-CN" altLang="en-US" sz="1000">
                <a:solidFill>
                  <a:srgbClr val="000000"/>
                </a:solidFill>
              </a:endParaRPr>
            </a:p>
          </p:txBody>
        </p:sp>
        <p:sp>
          <p:nvSpPr>
            <p:cNvPr id="12" name="TitleTopPlaceholder" hidden="1"/>
            <p:cNvSpPr>
              <a:spLocks noChangeArrowheads="1"/>
            </p:cNvSpPr>
            <p:nvPr userDrawn="1"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Aft>
                  <a:spcPct val="50000"/>
                </a:spcAft>
                <a:buClr>
                  <a:srgbClr val="000000"/>
                </a:buClr>
              </a:pPr>
              <a:endParaRPr lang="zh-CN" altLang="en-US" sz="1000">
                <a:solidFill>
                  <a:srgbClr val="000000"/>
                </a:solidFill>
              </a:endParaRPr>
            </a:p>
          </p:txBody>
        </p:sp>
      </p:grpSp>
      <p:pic>
        <p:nvPicPr>
          <p:cNvPr id="13" name="TitleBottomBarBW" hidden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oc id"/>
          <p:cNvSpPr>
            <a:spLocks noChangeArrowheads="1"/>
          </p:cNvSpPr>
          <p:nvPr/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13138"/>
            <a:endParaRPr lang="cs-CZ" altLang="zh-CN" sz="800">
              <a:solidFill>
                <a:srgbClr val="000000"/>
              </a:solidFill>
            </a:endParaRPr>
          </a:p>
        </p:txBody>
      </p:sp>
      <p:pic>
        <p:nvPicPr>
          <p:cNvPr id="15" name="Picture 9" descr="P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0" y="4"/>
            <a:ext cx="9150479" cy="6333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 descr="1321321.jp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5" y="6333207"/>
            <a:ext cx="9147240" cy="49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693795" y="2176942"/>
            <a:ext cx="5036084" cy="507831"/>
          </a:xfrm>
        </p:spPr>
        <p:txBody>
          <a:bodyPr/>
          <a:lstStyle>
            <a:lvl1pPr>
              <a:defRPr sz="33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693795" y="3945699"/>
            <a:ext cx="5036084" cy="219820"/>
          </a:xfr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817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952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3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3" y="4093303"/>
            <a:ext cx="7771995" cy="3140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281" indent="0">
              <a:buNone/>
              <a:defRPr sz="1800"/>
            </a:lvl2pPr>
            <a:lvl3pPr marL="932566" indent="0">
              <a:buNone/>
              <a:defRPr sz="1600"/>
            </a:lvl3pPr>
            <a:lvl4pPr marL="1398851" indent="0">
              <a:buNone/>
              <a:defRPr sz="1400"/>
            </a:lvl4pPr>
            <a:lvl5pPr marL="1865134" indent="0">
              <a:buNone/>
              <a:defRPr sz="1400"/>
            </a:lvl5pPr>
            <a:lvl6pPr marL="2331418" indent="0">
              <a:buNone/>
              <a:defRPr sz="1400"/>
            </a:lvl6pPr>
            <a:lvl7pPr marL="2797699" indent="0">
              <a:buNone/>
              <a:defRPr sz="1400"/>
            </a:lvl7pPr>
            <a:lvl8pPr marL="3263983" indent="0">
              <a:buNone/>
              <a:defRPr sz="1400"/>
            </a:lvl8pPr>
            <a:lvl9pPr marL="3730268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DA834BD-3CB5-481A-9499-4ADE16B40D16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453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59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5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D705E5E-14AB-4ABE-9F61-FE8FE171459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8172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60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800" y="1798485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81" indent="0">
              <a:buNone/>
              <a:defRPr sz="2000" b="1"/>
            </a:lvl2pPr>
            <a:lvl3pPr marL="932566" indent="0">
              <a:buNone/>
              <a:defRPr sz="1800" b="1"/>
            </a:lvl3pPr>
            <a:lvl4pPr marL="1398851" indent="0">
              <a:buNone/>
              <a:defRPr sz="1600" b="1"/>
            </a:lvl4pPr>
            <a:lvl5pPr marL="1865134" indent="0">
              <a:buNone/>
              <a:defRPr sz="1600" b="1"/>
            </a:lvl5pPr>
            <a:lvl6pPr marL="2331418" indent="0">
              <a:buNone/>
              <a:defRPr sz="1600" b="1"/>
            </a:lvl6pPr>
            <a:lvl7pPr marL="2797699" indent="0">
              <a:buNone/>
              <a:defRPr sz="1600" b="1"/>
            </a:lvl7pPr>
            <a:lvl8pPr marL="3263983" indent="0">
              <a:buNone/>
              <a:defRPr sz="1600" b="1"/>
            </a:lvl8pPr>
            <a:lvl9pPr marL="373026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800" y="2175318"/>
            <a:ext cx="403988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798485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81" indent="0">
              <a:buNone/>
              <a:defRPr sz="2000" b="1"/>
            </a:lvl2pPr>
            <a:lvl3pPr marL="932566" indent="0">
              <a:buNone/>
              <a:defRPr sz="1800" b="1"/>
            </a:lvl3pPr>
            <a:lvl4pPr marL="1398851" indent="0">
              <a:buNone/>
              <a:defRPr sz="1600" b="1"/>
            </a:lvl4pPr>
            <a:lvl5pPr marL="1865134" indent="0">
              <a:buNone/>
              <a:defRPr sz="1600" b="1"/>
            </a:lvl5pPr>
            <a:lvl6pPr marL="2331418" indent="0">
              <a:buNone/>
              <a:defRPr sz="1600" b="1"/>
            </a:lvl6pPr>
            <a:lvl7pPr marL="2797699" indent="0">
              <a:buNone/>
              <a:defRPr sz="1600" b="1"/>
            </a:lvl7pPr>
            <a:lvl8pPr marL="3263983" indent="0">
              <a:buNone/>
              <a:defRPr sz="1600" b="1"/>
            </a:lvl8pPr>
            <a:lvl9pPr marL="373026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759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54EA4C3-8887-4F3E-8FCE-1DE1432D827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644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55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1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97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93" y="234863"/>
            <a:ext cx="8794113" cy="298327"/>
          </a:xfrm>
        </p:spPr>
        <p:txBody>
          <a:bodyPr/>
          <a:lstStyle>
            <a:lvl1pPr algn="l" defTabSz="913138" rtl="0" fontAlgn="base">
              <a:spcBef>
                <a:spcPct val="0"/>
              </a:spcBef>
              <a:spcAft>
                <a:spcPct val="0"/>
              </a:spcAft>
              <a:defRPr lang="zh-CN" altLang="en-US" sz="1900" b="1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6A22D2E-8467-478B-AE15-11D0F873380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415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503DAA97-ED0A-4DFF-B753-FAF7CC54FE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66353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07044"/>
            <a:ext cx="3008044" cy="628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1938992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281" indent="0">
              <a:buNone/>
              <a:defRPr sz="1200"/>
            </a:lvl2pPr>
            <a:lvl3pPr marL="932566" indent="0">
              <a:buNone/>
              <a:defRPr sz="1000"/>
            </a:lvl3pPr>
            <a:lvl4pPr marL="1398851" indent="0">
              <a:buNone/>
              <a:defRPr sz="900"/>
            </a:lvl4pPr>
            <a:lvl5pPr marL="1865134" indent="0">
              <a:buNone/>
              <a:defRPr sz="900"/>
            </a:lvl5pPr>
            <a:lvl6pPr marL="2331418" indent="0">
              <a:buNone/>
              <a:defRPr sz="900"/>
            </a:lvl6pPr>
            <a:lvl7pPr marL="2797699" indent="0">
              <a:buNone/>
              <a:defRPr sz="900"/>
            </a:lvl7pPr>
            <a:lvl8pPr marL="3263983" indent="0">
              <a:buNone/>
              <a:defRPr sz="900"/>
            </a:lvl8pPr>
            <a:lvl9pPr marL="373026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6C82ED4-C6F9-4AC0-8DE2-363EBC5D90B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766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53811"/>
            <a:ext cx="5486400" cy="3140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8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281" indent="0">
              <a:buNone/>
              <a:defRPr sz="2900"/>
            </a:lvl2pPr>
            <a:lvl3pPr marL="932566" indent="0">
              <a:buNone/>
              <a:defRPr sz="2400"/>
            </a:lvl3pPr>
            <a:lvl4pPr marL="1398851" indent="0">
              <a:buNone/>
              <a:defRPr sz="2000"/>
            </a:lvl4pPr>
            <a:lvl5pPr marL="1865134" indent="0">
              <a:buNone/>
              <a:defRPr sz="2000"/>
            </a:lvl5pPr>
            <a:lvl6pPr marL="2331418" indent="0">
              <a:buNone/>
              <a:defRPr sz="2000"/>
            </a:lvl6pPr>
            <a:lvl7pPr marL="2797699" indent="0">
              <a:buNone/>
              <a:defRPr sz="2000"/>
            </a:lvl7pPr>
            <a:lvl8pPr marL="3263983" indent="0">
              <a:buNone/>
              <a:defRPr sz="2000"/>
            </a:lvl8pPr>
            <a:lvl9pPr marL="373026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281" indent="0">
              <a:buNone/>
              <a:defRPr sz="1200"/>
            </a:lvl2pPr>
            <a:lvl3pPr marL="932566" indent="0">
              <a:buNone/>
              <a:defRPr sz="1000"/>
            </a:lvl3pPr>
            <a:lvl4pPr marL="1398851" indent="0">
              <a:buNone/>
              <a:defRPr sz="900"/>
            </a:lvl4pPr>
            <a:lvl5pPr marL="1865134" indent="0">
              <a:buNone/>
              <a:defRPr sz="900"/>
            </a:lvl5pPr>
            <a:lvl6pPr marL="2331418" indent="0">
              <a:buNone/>
              <a:defRPr sz="900"/>
            </a:lvl6pPr>
            <a:lvl7pPr marL="2797699" indent="0">
              <a:buNone/>
              <a:defRPr sz="900"/>
            </a:lvl7pPr>
            <a:lvl8pPr marL="3263983" indent="0">
              <a:buNone/>
              <a:defRPr sz="900"/>
            </a:lvl8pPr>
            <a:lvl9pPr marL="373026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F05BC9D-522C-4020-8D2E-FBCE16E3E93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9691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17272" y="1990667"/>
            <a:ext cx="2954655" cy="124720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AFB9B17-4424-4433-A05D-914A1C81D1B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79997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30834" y="234868"/>
            <a:ext cx="584775" cy="300300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4651" y="234868"/>
            <a:ext cx="1477328" cy="300300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19602" y="6566446"/>
            <a:ext cx="199240" cy="155496"/>
          </a:xfrm>
          <a:prstGeom prst="rect">
            <a:avLst/>
          </a:prstGeom>
        </p:spPr>
        <p:txBody>
          <a:bodyPr lIns="93256" tIns="46628" rIns="93256" bIns="46628"/>
          <a:lstStyle>
            <a:lvl1pPr>
              <a:spcAft>
                <a:spcPct val="50000"/>
              </a:spcAft>
              <a:buClr>
                <a:srgbClr val="000000"/>
              </a:buClr>
              <a:defRPr sz="1000">
                <a:solidFill>
                  <a:prstClr val="black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F22451D-7B25-40FD-B517-7E3170AA3AD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38376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83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11" y="3885770"/>
            <a:ext cx="6399989" cy="251222"/>
          </a:xfrm>
        </p:spPr>
        <p:txBody>
          <a:bodyPr/>
          <a:lstStyle>
            <a:lvl1pPr marL="0" indent="0" algn="ctr">
              <a:buNone/>
              <a:defRPr/>
            </a:lvl1pPr>
            <a:lvl2pPr marL="466231" indent="0" algn="ctr">
              <a:buNone/>
              <a:defRPr/>
            </a:lvl2pPr>
            <a:lvl3pPr marL="932467" indent="0" algn="ctr">
              <a:buNone/>
              <a:defRPr/>
            </a:lvl3pPr>
            <a:lvl4pPr marL="1398703" indent="0" algn="ctr">
              <a:buNone/>
              <a:defRPr/>
            </a:lvl4pPr>
            <a:lvl5pPr marL="1864936" indent="0" algn="ctr">
              <a:buNone/>
              <a:defRPr/>
            </a:lvl5pPr>
            <a:lvl6pPr marL="2331171" indent="0" algn="ctr">
              <a:buNone/>
              <a:defRPr/>
            </a:lvl6pPr>
            <a:lvl7pPr marL="2797402" indent="0" algn="ctr">
              <a:buNone/>
              <a:defRPr/>
            </a:lvl7pPr>
            <a:lvl8pPr marL="3263637" indent="0" algn="ctr">
              <a:buNone/>
              <a:defRPr/>
            </a:lvl8pPr>
            <a:lvl9pPr marL="372987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8912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93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4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4" y="4093304"/>
            <a:ext cx="7771995" cy="3140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231" indent="0">
              <a:buNone/>
              <a:defRPr sz="1800"/>
            </a:lvl2pPr>
            <a:lvl3pPr marL="932467" indent="0">
              <a:buNone/>
              <a:defRPr sz="1600"/>
            </a:lvl3pPr>
            <a:lvl4pPr marL="1398703" indent="0">
              <a:buNone/>
              <a:defRPr sz="1400"/>
            </a:lvl4pPr>
            <a:lvl5pPr marL="1864936" indent="0">
              <a:buNone/>
              <a:defRPr sz="1400"/>
            </a:lvl5pPr>
            <a:lvl6pPr marL="2331171" indent="0">
              <a:buNone/>
              <a:defRPr sz="1400"/>
            </a:lvl6pPr>
            <a:lvl7pPr marL="2797402" indent="0">
              <a:buNone/>
              <a:defRPr sz="1400"/>
            </a:lvl7pPr>
            <a:lvl8pPr marL="3263637" indent="0">
              <a:buNone/>
              <a:defRPr sz="1400"/>
            </a:lvl8pPr>
            <a:lvl9pPr marL="3729873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5816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60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6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19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56"/>
            <a:ext cx="8230410" cy="2923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796" y="1805987"/>
            <a:ext cx="4039882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805987"/>
            <a:ext cx="4041502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665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61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801" y="1798485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31" indent="0">
              <a:buNone/>
              <a:defRPr sz="2000" b="1"/>
            </a:lvl2pPr>
            <a:lvl3pPr marL="932467" indent="0">
              <a:buNone/>
              <a:defRPr sz="1800" b="1"/>
            </a:lvl3pPr>
            <a:lvl4pPr marL="1398703" indent="0">
              <a:buNone/>
              <a:defRPr sz="1600" b="1"/>
            </a:lvl4pPr>
            <a:lvl5pPr marL="1864936" indent="0">
              <a:buNone/>
              <a:defRPr sz="1600" b="1"/>
            </a:lvl5pPr>
            <a:lvl6pPr marL="2331171" indent="0">
              <a:buNone/>
              <a:defRPr sz="1600" b="1"/>
            </a:lvl6pPr>
            <a:lvl7pPr marL="2797402" indent="0">
              <a:buNone/>
              <a:defRPr sz="1600" b="1"/>
            </a:lvl7pPr>
            <a:lvl8pPr marL="3263637" indent="0">
              <a:buNone/>
              <a:defRPr sz="1600" b="1"/>
            </a:lvl8pPr>
            <a:lvl9pPr marL="37298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801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798485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231" indent="0">
              <a:buNone/>
              <a:defRPr sz="2000" b="1"/>
            </a:lvl2pPr>
            <a:lvl3pPr marL="932467" indent="0">
              <a:buNone/>
              <a:defRPr sz="1800" b="1"/>
            </a:lvl3pPr>
            <a:lvl4pPr marL="1398703" indent="0">
              <a:buNone/>
              <a:defRPr sz="1600" b="1"/>
            </a:lvl4pPr>
            <a:lvl5pPr marL="1864936" indent="0">
              <a:buNone/>
              <a:defRPr sz="1600" b="1"/>
            </a:lvl5pPr>
            <a:lvl6pPr marL="2331171" indent="0">
              <a:buNone/>
              <a:defRPr sz="1600" b="1"/>
            </a:lvl6pPr>
            <a:lvl7pPr marL="2797402" indent="0">
              <a:buNone/>
              <a:defRPr sz="1600" b="1"/>
            </a:lvl7pPr>
            <a:lvl8pPr marL="3263637" indent="0">
              <a:buNone/>
              <a:defRPr sz="1600" b="1"/>
            </a:lvl8pPr>
            <a:lvl9pPr marL="3729873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4243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1210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903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07045"/>
            <a:ext cx="3008044" cy="628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231" indent="0">
              <a:buNone/>
              <a:defRPr sz="1200"/>
            </a:lvl2pPr>
            <a:lvl3pPr marL="932467" indent="0">
              <a:buNone/>
              <a:defRPr sz="1000"/>
            </a:lvl3pPr>
            <a:lvl4pPr marL="1398703" indent="0">
              <a:buNone/>
              <a:defRPr sz="900"/>
            </a:lvl4pPr>
            <a:lvl5pPr marL="1864936" indent="0">
              <a:buNone/>
              <a:defRPr sz="900"/>
            </a:lvl5pPr>
            <a:lvl6pPr marL="2331171" indent="0">
              <a:buNone/>
              <a:defRPr sz="900"/>
            </a:lvl6pPr>
            <a:lvl7pPr marL="2797402" indent="0">
              <a:buNone/>
              <a:defRPr sz="900"/>
            </a:lvl7pPr>
            <a:lvl8pPr marL="3263637" indent="0">
              <a:buNone/>
              <a:defRPr sz="900"/>
            </a:lvl8pPr>
            <a:lvl9pPr marL="372987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768744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53811"/>
            <a:ext cx="5486400" cy="3140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9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231" indent="0">
              <a:buNone/>
              <a:defRPr sz="2900"/>
            </a:lvl2pPr>
            <a:lvl3pPr marL="932467" indent="0">
              <a:buNone/>
              <a:defRPr sz="2400"/>
            </a:lvl3pPr>
            <a:lvl4pPr marL="1398703" indent="0">
              <a:buNone/>
              <a:defRPr sz="2000"/>
            </a:lvl4pPr>
            <a:lvl5pPr marL="1864936" indent="0">
              <a:buNone/>
              <a:defRPr sz="2000"/>
            </a:lvl5pPr>
            <a:lvl6pPr marL="2331171" indent="0">
              <a:buNone/>
              <a:defRPr sz="2000"/>
            </a:lvl6pPr>
            <a:lvl7pPr marL="2797402" indent="0">
              <a:buNone/>
              <a:defRPr sz="2000"/>
            </a:lvl7pPr>
            <a:lvl8pPr marL="3263637" indent="0">
              <a:buNone/>
              <a:defRPr sz="2000"/>
            </a:lvl8pPr>
            <a:lvl9pPr marL="3729873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231" indent="0">
              <a:buNone/>
              <a:defRPr sz="1200"/>
            </a:lvl2pPr>
            <a:lvl3pPr marL="932467" indent="0">
              <a:buNone/>
              <a:defRPr sz="1000"/>
            </a:lvl3pPr>
            <a:lvl4pPr marL="1398703" indent="0">
              <a:buNone/>
              <a:defRPr sz="900"/>
            </a:lvl4pPr>
            <a:lvl5pPr marL="1864936" indent="0">
              <a:buNone/>
              <a:defRPr sz="900"/>
            </a:lvl5pPr>
            <a:lvl6pPr marL="2331171" indent="0">
              <a:buNone/>
              <a:defRPr sz="900"/>
            </a:lvl6pPr>
            <a:lvl7pPr marL="2797402" indent="0">
              <a:buNone/>
              <a:defRPr sz="900"/>
            </a:lvl7pPr>
            <a:lvl8pPr marL="3263637" indent="0">
              <a:buNone/>
              <a:defRPr sz="900"/>
            </a:lvl8pPr>
            <a:lvl9pPr marL="3729873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0453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3" y="1990667"/>
            <a:ext cx="1969770" cy="12569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309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4" y="234863"/>
            <a:ext cx="292388" cy="3012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314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2133600" cy="476250"/>
          </a:xfrm>
          <a:prstGeom prst="rect">
            <a:avLst/>
          </a:prstGeom>
        </p:spPr>
        <p:txBody>
          <a:bodyPr lIns="91382" tIns="45691" rIns="91382" bIns="45691"/>
          <a:lstStyle/>
          <a:p>
            <a:fld id="{74039348-AFDE-4F08-9353-83EA268C4E98}" type="datetime1">
              <a:rPr lang="zh-CN" altLang="en-US" smtClean="0"/>
              <a:pPr/>
              <a:t>18/7/6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805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193" y="2129965"/>
            <a:ext cx="7773614" cy="2983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012" y="3885770"/>
            <a:ext cx="6399989" cy="251222"/>
          </a:xfrm>
        </p:spPr>
        <p:txBody>
          <a:bodyPr/>
          <a:lstStyle>
            <a:lvl1pPr marL="0" indent="0" algn="ctr">
              <a:buNone/>
              <a:defRPr/>
            </a:lvl1pPr>
            <a:lvl2pPr marL="466181" indent="0" algn="ctr">
              <a:buNone/>
              <a:defRPr/>
            </a:lvl2pPr>
            <a:lvl3pPr marL="932369" indent="0" algn="ctr">
              <a:buNone/>
              <a:defRPr/>
            </a:lvl3pPr>
            <a:lvl4pPr marL="1398555" indent="0" algn="ctr">
              <a:buNone/>
              <a:defRPr/>
            </a:lvl4pPr>
            <a:lvl5pPr marL="1864738" indent="0" algn="ctr">
              <a:buNone/>
              <a:defRPr/>
            </a:lvl5pPr>
            <a:lvl6pPr marL="2330924" indent="0" algn="ctr">
              <a:buNone/>
              <a:defRPr/>
            </a:lvl6pPr>
            <a:lvl7pPr marL="2797106" indent="0" algn="ctr">
              <a:buNone/>
              <a:defRPr/>
            </a:lvl7pPr>
            <a:lvl8pPr marL="3263291" indent="0" algn="ctr">
              <a:buNone/>
              <a:defRPr/>
            </a:lvl8pPr>
            <a:lvl9pPr marL="372947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2946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3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01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55" y="4407327"/>
            <a:ext cx="7771995" cy="630942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55" y="4093305"/>
            <a:ext cx="7771995" cy="314028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181" indent="0">
              <a:buNone/>
              <a:defRPr sz="1800"/>
            </a:lvl2pPr>
            <a:lvl3pPr marL="932369" indent="0">
              <a:buNone/>
              <a:defRPr sz="1600"/>
            </a:lvl3pPr>
            <a:lvl4pPr marL="1398555" indent="0">
              <a:buNone/>
              <a:defRPr sz="1400"/>
            </a:lvl4pPr>
            <a:lvl5pPr marL="1864738" indent="0">
              <a:buNone/>
              <a:defRPr sz="1400"/>
            </a:lvl5pPr>
            <a:lvl6pPr marL="2330924" indent="0">
              <a:buNone/>
              <a:defRPr sz="1400"/>
            </a:lvl6pPr>
            <a:lvl7pPr marL="2797106" indent="0">
              <a:buNone/>
              <a:defRPr sz="1400"/>
            </a:lvl7pPr>
            <a:lvl8pPr marL="3263291" indent="0">
              <a:buNone/>
              <a:defRPr sz="1400"/>
            </a:lvl8pPr>
            <a:lvl9pPr marL="3729478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6116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82161" y="1990667"/>
            <a:ext cx="2117131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54797" y="1990667"/>
            <a:ext cx="2117132" cy="256993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02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275362"/>
            <a:ext cx="8230410" cy="29832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802" y="1798485"/>
            <a:ext cx="403988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181" indent="0">
              <a:buNone/>
              <a:defRPr sz="2000" b="1"/>
            </a:lvl2pPr>
            <a:lvl3pPr marL="932369" indent="0">
              <a:buNone/>
              <a:defRPr sz="1800" b="1"/>
            </a:lvl3pPr>
            <a:lvl4pPr marL="1398555" indent="0">
              <a:buNone/>
              <a:defRPr sz="1600" b="1"/>
            </a:lvl4pPr>
            <a:lvl5pPr marL="1864738" indent="0">
              <a:buNone/>
              <a:defRPr sz="1600" b="1"/>
            </a:lvl5pPr>
            <a:lvl6pPr marL="2330924" indent="0">
              <a:buNone/>
              <a:defRPr sz="1600" b="1"/>
            </a:lvl6pPr>
            <a:lvl7pPr marL="2797106" indent="0">
              <a:buNone/>
              <a:defRPr sz="1600" b="1"/>
            </a:lvl7pPr>
            <a:lvl8pPr marL="3263291" indent="0">
              <a:buNone/>
              <a:defRPr sz="1600" b="1"/>
            </a:lvl8pPr>
            <a:lvl9pPr marL="372947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802" y="2175318"/>
            <a:ext cx="403988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703" y="1798485"/>
            <a:ext cx="4041502" cy="3768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181" indent="0">
              <a:buNone/>
              <a:defRPr sz="2000" b="1"/>
            </a:lvl2pPr>
            <a:lvl3pPr marL="932369" indent="0">
              <a:buNone/>
              <a:defRPr sz="1800" b="1"/>
            </a:lvl3pPr>
            <a:lvl4pPr marL="1398555" indent="0">
              <a:buNone/>
              <a:defRPr sz="1600" b="1"/>
            </a:lvl4pPr>
            <a:lvl5pPr marL="1864738" indent="0">
              <a:buNone/>
              <a:defRPr sz="1600" b="1"/>
            </a:lvl5pPr>
            <a:lvl6pPr marL="2330924" indent="0">
              <a:buNone/>
              <a:defRPr sz="1600" b="1"/>
            </a:lvl6pPr>
            <a:lvl7pPr marL="2797106" indent="0">
              <a:buNone/>
              <a:defRPr sz="1600" b="1"/>
            </a:lvl7pPr>
            <a:lvl8pPr marL="3263291" indent="0">
              <a:buNone/>
              <a:defRPr sz="1600" b="1"/>
            </a:lvl8pPr>
            <a:lvl9pPr marL="372947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928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387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623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07046"/>
            <a:ext cx="3008044" cy="6280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181" indent="0">
              <a:buNone/>
              <a:defRPr sz="1200"/>
            </a:lvl2pPr>
            <a:lvl3pPr marL="932369" indent="0">
              <a:buNone/>
              <a:defRPr sz="1000"/>
            </a:lvl3pPr>
            <a:lvl4pPr marL="1398555" indent="0">
              <a:buNone/>
              <a:defRPr sz="900"/>
            </a:lvl4pPr>
            <a:lvl5pPr marL="1864738" indent="0">
              <a:buNone/>
              <a:defRPr sz="900"/>
            </a:lvl5pPr>
            <a:lvl6pPr marL="2330924" indent="0">
              <a:buNone/>
              <a:defRPr sz="900"/>
            </a:lvl6pPr>
            <a:lvl7pPr marL="2797106" indent="0">
              <a:buNone/>
              <a:defRPr sz="900"/>
            </a:lvl7pPr>
            <a:lvl8pPr marL="3263291" indent="0">
              <a:buNone/>
              <a:defRPr sz="900"/>
            </a:lvl8pPr>
            <a:lvl9pPr marL="37294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05161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53811"/>
            <a:ext cx="5486400" cy="3140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70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181" indent="0">
              <a:buNone/>
              <a:defRPr sz="2900"/>
            </a:lvl2pPr>
            <a:lvl3pPr marL="932369" indent="0">
              <a:buNone/>
              <a:defRPr sz="2400"/>
            </a:lvl3pPr>
            <a:lvl4pPr marL="1398555" indent="0">
              <a:buNone/>
              <a:defRPr sz="2000"/>
            </a:lvl4pPr>
            <a:lvl5pPr marL="1864738" indent="0">
              <a:buNone/>
              <a:defRPr sz="2000"/>
            </a:lvl5pPr>
            <a:lvl6pPr marL="2330924" indent="0">
              <a:buNone/>
              <a:defRPr sz="2000"/>
            </a:lvl6pPr>
            <a:lvl7pPr marL="2797106" indent="0">
              <a:buNone/>
              <a:defRPr sz="2000"/>
            </a:lvl7pPr>
            <a:lvl8pPr marL="3263291" indent="0">
              <a:buNone/>
              <a:defRPr sz="2000"/>
            </a:lvl8pPr>
            <a:lvl9pPr marL="3729478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9820"/>
          </a:xfrm>
        </p:spPr>
        <p:txBody>
          <a:bodyPr/>
          <a:lstStyle>
            <a:lvl1pPr marL="0" indent="0">
              <a:buNone/>
              <a:defRPr sz="1400"/>
            </a:lvl1pPr>
            <a:lvl2pPr marL="466181" indent="0">
              <a:buNone/>
              <a:defRPr sz="1200"/>
            </a:lvl2pPr>
            <a:lvl3pPr marL="932369" indent="0">
              <a:buNone/>
              <a:defRPr sz="1000"/>
            </a:lvl3pPr>
            <a:lvl4pPr marL="1398555" indent="0">
              <a:buNone/>
              <a:defRPr sz="900"/>
            </a:lvl4pPr>
            <a:lvl5pPr marL="1864738" indent="0">
              <a:buNone/>
              <a:defRPr sz="900"/>
            </a:lvl5pPr>
            <a:lvl6pPr marL="2330924" indent="0">
              <a:buNone/>
              <a:defRPr sz="900"/>
            </a:lvl6pPr>
            <a:lvl7pPr marL="2797106" indent="0">
              <a:buNone/>
              <a:defRPr sz="900"/>
            </a:lvl7pPr>
            <a:lvl8pPr marL="3263291" indent="0">
              <a:buNone/>
              <a:defRPr sz="900"/>
            </a:lvl8pPr>
            <a:lvl9pPr marL="3729478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17370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02153" y="1990667"/>
            <a:ext cx="1969770" cy="12569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084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3214" y="234863"/>
            <a:ext cx="292388" cy="30127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0868" y="234863"/>
            <a:ext cx="1231106" cy="30127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503548" y="764704"/>
            <a:ext cx="813690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7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795" y="819542"/>
            <a:ext cx="300804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2446824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57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544" y="5060058"/>
            <a:ext cx="54864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1544" y="612264"/>
            <a:ext cx="5486400" cy="507831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196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7.xml"/><Relationship Id="rId21" Type="http://schemas.openxmlformats.org/officeDocument/2006/relationships/tags" Target="../tags/tag8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26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1.xml"/><Relationship Id="rId15" Type="http://schemas.openxmlformats.org/officeDocument/2006/relationships/tags" Target="../tags/tag2.xml"/><Relationship Id="rId16" Type="http://schemas.openxmlformats.org/officeDocument/2006/relationships/tags" Target="../tags/tag3.xml"/><Relationship Id="rId17" Type="http://schemas.openxmlformats.org/officeDocument/2006/relationships/tags" Target="../tags/tag4.xml"/><Relationship Id="rId18" Type="http://schemas.openxmlformats.org/officeDocument/2006/relationships/tags" Target="../tags/tag5.xml"/><Relationship Id="rId1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tags" Target="../tags/tag14.xml"/><Relationship Id="rId21" Type="http://schemas.openxmlformats.org/officeDocument/2006/relationships/tags" Target="../tags/tag15.xml"/><Relationship Id="rId22" Type="http://schemas.openxmlformats.org/officeDocument/2006/relationships/tags" Target="../tags/tag16.xml"/><Relationship Id="rId23" Type="http://schemas.openxmlformats.org/officeDocument/2006/relationships/tags" Target="../tags/tag17.xml"/><Relationship Id="rId24" Type="http://schemas.openxmlformats.org/officeDocument/2006/relationships/tags" Target="../tags/tag18.xml"/><Relationship Id="rId25" Type="http://schemas.openxmlformats.org/officeDocument/2006/relationships/tags" Target="../tags/tag19.xml"/><Relationship Id="rId26" Type="http://schemas.openxmlformats.org/officeDocument/2006/relationships/tags" Target="../tags/tag20.xml"/><Relationship Id="rId27" Type="http://schemas.openxmlformats.org/officeDocument/2006/relationships/tags" Target="../tags/tag21.xml"/><Relationship Id="rId28" Type="http://schemas.openxmlformats.org/officeDocument/2006/relationships/oleObject" Target="../embeddings/oleObject2.bin"/><Relationship Id="rId29" Type="http://schemas.openxmlformats.org/officeDocument/2006/relationships/image" Target="../media/image5.emf"/><Relationship Id="rId30" Type="http://schemas.openxmlformats.org/officeDocument/2006/relationships/image" Target="../media/image3.jpeg"/><Relationship Id="rId31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vmlDrawing" Target="../drawings/vmlDrawing2.vml"/><Relationship Id="rId15" Type="http://schemas.openxmlformats.org/officeDocument/2006/relationships/tags" Target="../tags/tag9.xml"/><Relationship Id="rId16" Type="http://schemas.openxmlformats.org/officeDocument/2006/relationships/tags" Target="../tags/tag10.xml"/><Relationship Id="rId17" Type="http://schemas.openxmlformats.org/officeDocument/2006/relationships/tags" Target="../tags/tag11.xml"/><Relationship Id="rId18" Type="http://schemas.openxmlformats.org/officeDocument/2006/relationships/tags" Target="../tags/tag12.xml"/><Relationship Id="rId19" Type="http://schemas.openxmlformats.org/officeDocument/2006/relationships/tags" Target="../tags/tag1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20" Type="http://schemas.openxmlformats.org/officeDocument/2006/relationships/tags" Target="../tags/tag28.xml"/><Relationship Id="rId21" Type="http://schemas.openxmlformats.org/officeDocument/2006/relationships/tags" Target="../tags/tag29.xml"/><Relationship Id="rId22" Type="http://schemas.openxmlformats.org/officeDocument/2006/relationships/tags" Target="../tags/tag30.xml"/><Relationship Id="rId23" Type="http://schemas.openxmlformats.org/officeDocument/2006/relationships/tags" Target="../tags/tag31.xml"/><Relationship Id="rId24" Type="http://schemas.openxmlformats.org/officeDocument/2006/relationships/tags" Target="../tags/tag32.xml"/><Relationship Id="rId25" Type="http://schemas.openxmlformats.org/officeDocument/2006/relationships/tags" Target="../tags/tag33.xml"/><Relationship Id="rId26" Type="http://schemas.openxmlformats.org/officeDocument/2006/relationships/tags" Target="../tags/tag34.xml"/><Relationship Id="rId27" Type="http://schemas.openxmlformats.org/officeDocument/2006/relationships/oleObject" Target="../embeddings/oleObject3.bin"/><Relationship Id="rId28" Type="http://schemas.openxmlformats.org/officeDocument/2006/relationships/image" Target="../media/image5.emf"/><Relationship Id="rId29" Type="http://schemas.openxmlformats.org/officeDocument/2006/relationships/image" Target="../media/image3.jpeg"/><Relationship Id="rId30" Type="http://schemas.openxmlformats.org/officeDocument/2006/relationships/image" Target="../media/image6.png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3" Type="http://schemas.openxmlformats.org/officeDocument/2006/relationships/vmlDrawing" Target="../drawings/vmlDrawing3.vml"/><Relationship Id="rId14" Type="http://schemas.openxmlformats.org/officeDocument/2006/relationships/tags" Target="../tags/tag22.xml"/><Relationship Id="rId15" Type="http://schemas.openxmlformats.org/officeDocument/2006/relationships/tags" Target="../tags/tag23.xml"/><Relationship Id="rId16" Type="http://schemas.openxmlformats.org/officeDocument/2006/relationships/tags" Target="../tags/tag24.xml"/><Relationship Id="rId17" Type="http://schemas.openxmlformats.org/officeDocument/2006/relationships/tags" Target="../tags/tag25.xml"/><Relationship Id="rId18" Type="http://schemas.openxmlformats.org/officeDocument/2006/relationships/tags" Target="../tags/tag26.xml"/><Relationship Id="rId19" Type="http://schemas.openxmlformats.org/officeDocument/2006/relationships/tags" Target="../tags/tag27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13" Type="http://schemas.openxmlformats.org/officeDocument/2006/relationships/image" Target="../media/image3.jpeg"/><Relationship Id="rId14" Type="http://schemas.openxmlformats.org/officeDocument/2006/relationships/image" Target="../media/image7.png"/><Relationship Id="rId15" Type="http://schemas.openxmlformats.org/officeDocument/2006/relationships/image" Target="../media/image8.wmf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20" Type="http://schemas.openxmlformats.org/officeDocument/2006/relationships/tags" Target="../tags/tag41.xml"/><Relationship Id="rId21" Type="http://schemas.openxmlformats.org/officeDocument/2006/relationships/tags" Target="../tags/tag42.xml"/><Relationship Id="rId22" Type="http://schemas.openxmlformats.org/officeDocument/2006/relationships/tags" Target="../tags/tag43.xml"/><Relationship Id="rId23" Type="http://schemas.openxmlformats.org/officeDocument/2006/relationships/tags" Target="../tags/tag44.xml"/><Relationship Id="rId24" Type="http://schemas.openxmlformats.org/officeDocument/2006/relationships/tags" Target="../tags/tag45.xml"/><Relationship Id="rId25" Type="http://schemas.openxmlformats.org/officeDocument/2006/relationships/tags" Target="../tags/tag46.xml"/><Relationship Id="rId26" Type="http://schemas.openxmlformats.org/officeDocument/2006/relationships/tags" Target="../tags/tag47.xml"/><Relationship Id="rId27" Type="http://schemas.openxmlformats.org/officeDocument/2006/relationships/tags" Target="../tags/tag48.xml"/><Relationship Id="rId28" Type="http://schemas.openxmlformats.org/officeDocument/2006/relationships/oleObject" Target="../embeddings/oleObject4.bin"/><Relationship Id="rId29" Type="http://schemas.openxmlformats.org/officeDocument/2006/relationships/image" Target="../media/image5.emf"/><Relationship Id="rId30" Type="http://schemas.openxmlformats.org/officeDocument/2006/relationships/image" Target="../media/image3.jpeg"/><Relationship Id="rId31" Type="http://schemas.openxmlformats.org/officeDocument/2006/relationships/image" Target="../media/image6.png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14" Type="http://schemas.openxmlformats.org/officeDocument/2006/relationships/vmlDrawing" Target="../drawings/vmlDrawing4.vml"/><Relationship Id="rId15" Type="http://schemas.openxmlformats.org/officeDocument/2006/relationships/tags" Target="../tags/tag36.xml"/><Relationship Id="rId16" Type="http://schemas.openxmlformats.org/officeDocument/2006/relationships/tags" Target="../tags/tag37.xml"/><Relationship Id="rId17" Type="http://schemas.openxmlformats.org/officeDocument/2006/relationships/tags" Target="../tags/tag38.xml"/><Relationship Id="rId18" Type="http://schemas.openxmlformats.org/officeDocument/2006/relationships/tags" Target="../tags/tag39.xml"/><Relationship Id="rId19" Type="http://schemas.openxmlformats.org/officeDocument/2006/relationships/tags" Target="../tags/tag40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6.xml"/><Relationship Id="rId20" Type="http://schemas.openxmlformats.org/officeDocument/2006/relationships/tags" Target="../tags/tag55.xml"/><Relationship Id="rId21" Type="http://schemas.openxmlformats.org/officeDocument/2006/relationships/tags" Target="../tags/tag56.xml"/><Relationship Id="rId22" Type="http://schemas.openxmlformats.org/officeDocument/2006/relationships/oleObject" Target="../embeddings/oleObject5.bin"/><Relationship Id="rId23" Type="http://schemas.openxmlformats.org/officeDocument/2006/relationships/image" Target="../media/image1.emf"/><Relationship Id="rId24" Type="http://schemas.openxmlformats.org/officeDocument/2006/relationships/image" Target="../media/image2.png"/><Relationship Id="rId25" Type="http://schemas.openxmlformats.org/officeDocument/2006/relationships/image" Target="../media/image3.jpeg"/><Relationship Id="rId26" Type="http://schemas.openxmlformats.org/officeDocument/2006/relationships/image" Target="../media/image4.png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13" Type="http://schemas.openxmlformats.org/officeDocument/2006/relationships/vmlDrawing" Target="../drawings/vmlDrawing5.vml"/><Relationship Id="rId14" Type="http://schemas.openxmlformats.org/officeDocument/2006/relationships/tags" Target="../tags/tag49.xml"/><Relationship Id="rId15" Type="http://schemas.openxmlformats.org/officeDocument/2006/relationships/tags" Target="../tags/tag50.xml"/><Relationship Id="rId16" Type="http://schemas.openxmlformats.org/officeDocument/2006/relationships/tags" Target="../tags/tag51.xml"/><Relationship Id="rId17" Type="http://schemas.openxmlformats.org/officeDocument/2006/relationships/tags" Target="../tags/tag52.xml"/><Relationship Id="rId18" Type="http://schemas.openxmlformats.org/officeDocument/2006/relationships/tags" Target="../tags/tag53.xml"/><Relationship Id="rId19" Type="http://schemas.openxmlformats.org/officeDocument/2006/relationships/tags" Target="../tags/tag54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1" y="1"/>
          <a:ext cx="15874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29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58744" cy="158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king Draft Text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65215" y="421134"/>
            <a:ext cx="1014020" cy="1409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b="1" dirty="0" smtClean="0">
                <a:ea typeface="+mn-ea"/>
              </a:rPr>
              <a:t>WORKING DRAFT</a:t>
            </a:r>
          </a:p>
        </p:txBody>
      </p:sp>
      <p:sp>
        <p:nvSpPr>
          <p:cNvPr id="1028" name="Printed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214" y="740224"/>
            <a:ext cx="1548567" cy="139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ea typeface="楷体" pitchFamily="49" charset="-122"/>
                <a:cs typeface="Arial" pitchFamily="34" charset="0"/>
              </a:rPr>
              <a:t>Printed 6/20/2012 7:38:53 PM</a:t>
            </a:r>
          </a:p>
        </p:txBody>
      </p:sp>
      <p:grpSp>
        <p:nvGrpSpPr>
          <p:cNvPr id="1029" name="Group 20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0" y="0"/>
            <a:ext cx="9156959" cy="6621517"/>
            <a:chOff x="0" y="0"/>
            <a:chExt cx="8973580" cy="6489700"/>
          </a:xfrm>
        </p:grpSpPr>
        <p:pic>
          <p:nvPicPr>
            <p:cNvPr id="1037" name="Picture 9" descr="P1"/>
            <p:cNvPicPr>
              <a:picLocks noChangeAspect="1" noChangeArrowheads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973580" cy="590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3" descr="1321321.jp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"/>
            <a:stretch>
              <a:fillRect/>
            </a:stretch>
          </p:blipFill>
          <p:spPr bwMode="auto">
            <a:xfrm>
              <a:off x="0" y="5905500"/>
              <a:ext cx="896723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doc id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zh-CN" sz="800" smtClean="0">
              <a:ea typeface="+mn-ea"/>
            </a:endParaRPr>
          </a:p>
        </p:txBody>
      </p:sp>
      <p:pic>
        <p:nvPicPr>
          <p:cNvPr id="1031" name="Picture 14" descr="Logo2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1" y="672195"/>
            <a:ext cx="4600347" cy="7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86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1482155" y="1990667"/>
            <a:ext cx="4389768" cy="125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3" name="Title Placeholder 2"/>
          <p:cNvSpPr>
            <a:spLocks noGrp="1" noChangeArrowheads="1"/>
          </p:cNvSpPr>
          <p:nvPr>
            <p:ph type="title"/>
            <p:custDataLst>
              <p:tags r:id="rId21"/>
            </p:custDataLst>
          </p:nvPr>
        </p:nvSpPr>
        <p:spPr bwMode="auto">
          <a:xfrm>
            <a:off x="121489" y="234864"/>
            <a:ext cx="8794113" cy="29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4" name="McK Slide Elements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035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1pPr>
              <a:lvl2pPr marL="742950" indent="-28575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2pPr>
              <a:lvl3pPr marL="11430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3pPr>
              <a:lvl4pPr marL="16002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4pPr>
              <a:lvl5pPr marL="20574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000" smtClean="0">
                  <a:cs typeface="Arial" pitchFamily="34" charset="0"/>
                </a:rPr>
                <a:t>1 </a:t>
              </a:r>
              <a:r>
                <a:rPr lang="zh-CN" altLang="en-US" sz="1000" smtClean="0">
                  <a:cs typeface="Arial" pitchFamily="34" charset="0"/>
                </a:rPr>
                <a:t>注</a:t>
              </a:r>
              <a:endParaRPr lang="en-US" altLang="zh-CN" sz="1000" smtClean="0">
                <a:cs typeface="Arial" pitchFamily="34" charset="0"/>
              </a:endParaRPr>
            </a:p>
          </p:txBody>
        </p:sp>
        <p:sp>
          <p:nvSpPr>
            <p:cNvPr id="1036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46271" indent="-646271" defTabSz="913526">
                <a:tabLst>
                  <a:tab pos="646271" algn="l"/>
                </a:tabLst>
              </a:pPr>
              <a:r>
                <a:rPr lang="zh-CN" altLang="en-US" sz="1000">
                  <a:solidFill>
                    <a:srgbClr val="000000"/>
                  </a:solidFill>
                </a:rPr>
                <a:t>资料来源：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2pPr>
      <a:lvl3pPr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3pPr>
      <a:lvl4pPr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4pPr>
      <a:lvl5pPr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5pPr>
      <a:lvl6pPr marL="466481"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962"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9443"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5925" algn="l" defTabSz="911906" rtl="0" eaLnBrk="1" fontAlgn="base" hangingPunct="1">
        <a:spcBef>
          <a:spcPct val="0"/>
        </a:spcBef>
        <a:spcAft>
          <a:spcPct val="0"/>
        </a:spcAft>
        <a:tabLst>
          <a:tab pos="367678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861" indent="-349861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5987" indent="-194367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4862" indent="-265635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5214" indent="-157114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4511" indent="-131198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30992" indent="-131198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7473" indent="-131198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3954" indent="-131198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30435" indent="-131198" algn="l" defTabSz="91190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2293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doc id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46610" y="37255"/>
            <a:ext cx="670614" cy="12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11809"/>
            <a:endParaRPr lang="en-US" altLang="zh-CN" sz="800">
              <a:solidFill>
                <a:srgbClr val="000000"/>
              </a:solidFill>
              <a:ea typeface="楷体" pitchFamily="49" charset="-122"/>
            </a:endParaRPr>
          </a:p>
        </p:txBody>
      </p:sp>
      <p:pic>
        <p:nvPicPr>
          <p:cNvPr id="2052" name="Picture 7" descr="1321321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/>
          <a:stretch>
            <a:fillRect/>
          </a:stretch>
        </p:blipFill>
        <p:spPr bwMode="auto">
          <a:xfrm>
            <a:off x="1" y="6289318"/>
            <a:ext cx="9152099" cy="5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4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4595488" y="6459613"/>
            <a:ext cx="790482" cy="28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86" tIns="46643" rIns="93286" bIns="46643"/>
          <a:lstStyle/>
          <a:p>
            <a:pPr eaLnBrk="0" hangingPunct="0"/>
            <a:fld id="{F73904EE-A320-4149-89FD-E5A605EFE1AB}" type="slidenum">
              <a:rPr lang="zh-CN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pPr eaLnBrk="0" hangingPunct="0"/>
              <a:t>‹#›</a:t>
            </a:fld>
            <a:r>
              <a:rPr lang="ja-JP" altLang="en-US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en-US" altLang="ja-JP" sz="9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9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58260" y="6459613"/>
            <a:ext cx="1355807" cy="235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86" tIns="46643" rIns="93286" bIns="46643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内部资料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机密</a:t>
            </a:r>
            <a:r>
              <a:rPr lang="en-US" altLang="zh-CN" sz="9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  <p:pic>
        <p:nvPicPr>
          <p:cNvPr id="2055" name="Picture 21" descr="Logo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8" y="6480448"/>
            <a:ext cx="217058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McK 1. On-page tracker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1490" y="27536"/>
            <a:ext cx="876333" cy="22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ea typeface="楷体" pitchFamily="49" charset="-122"/>
              </a:rPr>
              <a:t>TRACKER</a:t>
            </a:r>
          </a:p>
        </p:txBody>
      </p:sp>
      <p:sp>
        <p:nvSpPr>
          <p:cNvPr id="15" name="McK 3. Unit of measure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490" y="542615"/>
            <a:ext cx="8794113" cy="251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dirty="0" smtClean="0">
                <a:solidFill>
                  <a:srgbClr val="808080"/>
                </a:solidFill>
                <a:ea typeface="+mn-ea"/>
              </a:rPr>
              <a:t>Unit of measure</a:t>
            </a:r>
          </a:p>
        </p:txBody>
      </p:sp>
      <p:grpSp>
        <p:nvGrpSpPr>
          <p:cNvPr id="2058" name="Group 2"/>
          <p:cNvGrpSpPr>
            <a:grpSpLocks/>
          </p:cNvGrpSpPr>
          <p:nvPr/>
        </p:nvGrpSpPr>
        <p:grpSpPr bwMode="auto">
          <a:xfrm>
            <a:off x="121489" y="5612418"/>
            <a:ext cx="8722840" cy="1109525"/>
            <a:chOff x="119063" y="5501005"/>
            <a:chExt cx="8548687" cy="1087120"/>
          </a:xfrm>
        </p:grpSpPr>
        <p:sp>
          <p:nvSpPr>
            <p:cNvPr id="17" name="McK 4. Footnote" hidden="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9063" y="5501005"/>
              <a:ext cx="8548687" cy="15235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CN" sz="1000" dirty="0" smtClean="0">
                  <a:ea typeface="+mn-ea"/>
                </a:rPr>
                <a:t>1 </a:t>
              </a:r>
              <a:r>
                <a:rPr lang="zh-CN" altLang="en-US" sz="1000" dirty="0" smtClean="0">
                  <a:ea typeface="+mn-ea"/>
                </a:rPr>
                <a:t>注</a:t>
              </a:r>
              <a:endParaRPr lang="en-US" altLang="zh-CN" sz="1000" dirty="0" smtClean="0">
                <a:ea typeface="+mn-ea"/>
              </a:endParaRPr>
            </a:p>
          </p:txBody>
        </p:sp>
        <p:sp>
          <p:nvSpPr>
            <p:cNvPr id="2065" name="McK 5. Source" hidden="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9063" y="6435769"/>
              <a:ext cx="6862762" cy="152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290" indent="-620290" defTabSz="911809">
                <a:tabLst>
                  <a:tab pos="623529" algn="l"/>
                </a:tabLst>
              </a:pPr>
              <a:r>
                <a:rPr lang="zh-CN" altLang="en-US" sz="1000">
                  <a:solidFill>
                    <a:srgbClr val="000000"/>
                  </a:solidFill>
                  <a:ea typeface="楷体" pitchFamily="49" charset="-122"/>
                </a:rPr>
                <a:t>资料来源：</a:t>
              </a:r>
              <a:endParaRPr lang="en-US" altLang="zh-CN" sz="1000">
                <a:solidFill>
                  <a:srgbClr val="000000"/>
                </a:solidFill>
                <a:ea typeface="楷体" pitchFamily="49" charset="-122"/>
              </a:endParaRPr>
            </a:p>
          </p:txBody>
        </p:sp>
      </p:grpSp>
      <p:grpSp>
        <p:nvGrpSpPr>
          <p:cNvPr id="2059" name="ACET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482156" y="1150019"/>
            <a:ext cx="4350892" cy="518318"/>
            <a:chOff x="915" y="710"/>
            <a:chExt cx="2686" cy="320"/>
          </a:xfrm>
        </p:grpSpPr>
        <p:cxnSp>
          <p:nvCxnSpPr>
            <p:cNvPr id="2062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3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ea typeface="楷体" pitchFamily="49" charset="-122"/>
                </a:rPr>
                <a:t>Title</a:t>
              </a:r>
            </a:p>
            <a:p>
              <a:r>
                <a:rPr lang="en-US" altLang="zh-CN" sz="1600">
                  <a:solidFill>
                    <a:srgbClr val="808080"/>
                  </a:solidFill>
                  <a:ea typeface="楷体" pitchFamily="49" charset="-122"/>
                </a:rPr>
                <a:t>Unit of measure</a:t>
              </a:r>
            </a:p>
          </p:txBody>
        </p:sp>
      </p:grpSp>
      <p:sp>
        <p:nvSpPr>
          <p:cNvPr id="2060" name="Rectangle 286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1482156" y="1990667"/>
            <a:ext cx="4389768" cy="125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061" name="Title Placeholder 2"/>
          <p:cNvSpPr>
            <a:spLocks noGrp="1" noChangeArrowheads="1"/>
          </p:cNvSpPr>
          <p:nvPr>
            <p:ph type="title"/>
            <p:custDataLst>
              <p:tags r:id="rId25"/>
            </p:custDataLst>
          </p:nvPr>
        </p:nvSpPr>
        <p:spPr bwMode="auto">
          <a:xfrm>
            <a:off x="121490" y="234865"/>
            <a:ext cx="8794113" cy="29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2pPr>
      <a:lvl3pPr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3pPr>
      <a:lvl4pPr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4pPr>
      <a:lvl5pPr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5pPr>
      <a:lvl6pPr marL="466431"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863"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9295"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5728" algn="l" defTabSz="911809" rtl="0" eaLnBrk="1" fontAlgn="base" hangingPunct="1">
        <a:spcBef>
          <a:spcPct val="0"/>
        </a:spcBef>
        <a:spcAft>
          <a:spcPct val="0"/>
        </a:spcAft>
        <a:tabLst>
          <a:tab pos="367639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824" indent="-34982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5966" indent="-194347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4813" indent="-265607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5148" indent="-157098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4430" indent="-13118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30861" indent="-13118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7294" indent="-13118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3725" indent="-13118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30156" indent="-131184" algn="l" defTabSz="911809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31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863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295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728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159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590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022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453" algn="l" defTabSz="9328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2293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doc id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246611" y="37255"/>
            <a:ext cx="670614" cy="12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11713"/>
            <a:endParaRPr lang="en-US" altLang="zh-CN" sz="800">
              <a:solidFill>
                <a:srgbClr val="000000"/>
              </a:solidFill>
              <a:ea typeface="楷体" pitchFamily="49" charset="-122"/>
            </a:endParaRPr>
          </a:p>
        </p:txBody>
      </p:sp>
      <p:pic>
        <p:nvPicPr>
          <p:cNvPr id="3076" name="Picture 7" descr="1321321.jp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/>
          <a:stretch>
            <a:fillRect/>
          </a:stretch>
        </p:blipFill>
        <p:spPr bwMode="auto">
          <a:xfrm>
            <a:off x="2" y="5869956"/>
            <a:ext cx="9152099" cy="5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4"/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4595488" y="6046508"/>
            <a:ext cx="790482" cy="28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76" tIns="46638" rIns="93276" bIns="46638"/>
          <a:lstStyle/>
          <a:p>
            <a:pPr eaLnBrk="0" hangingPunct="0"/>
            <a:fld id="{802A97F1-6795-462D-BC38-A3B483AB9127}" type="slidenum">
              <a:rPr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pPr eaLnBrk="0" hangingPunct="0"/>
              <a:t>‹#›</a:t>
            </a:fld>
            <a:r>
              <a:rPr lang="ja-JP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en-US" altLang="ja-JP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058261" y="6048130"/>
            <a:ext cx="1355807" cy="249441"/>
          </a:xfrm>
          <a:prstGeom prst="rect">
            <a:avLst/>
          </a:prstGeom>
          <a:noFill/>
          <a:ln>
            <a:noFill/>
          </a:ln>
          <a:extLst/>
        </p:spPr>
        <p:txBody>
          <a:bodyPr lIns="93276" tIns="46638" rIns="93276" bIns="46638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内部资料</a:t>
            </a:r>
            <a:r>
              <a:rPr lang="en-US" altLang="zh-CN" sz="1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机密</a:t>
            </a:r>
            <a:r>
              <a:rPr lang="en-US" altLang="zh-CN" sz="100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  <p:pic>
        <p:nvPicPr>
          <p:cNvPr id="3079" name="Picture 21" descr="Logo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8" y="6061086"/>
            <a:ext cx="217058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McK 1. On-page tracker" hidden="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21491" y="27536"/>
            <a:ext cx="876333" cy="22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  <a:ea typeface="楷体" pitchFamily="49" charset="-122"/>
              </a:rPr>
              <a:t>TRACKER</a:t>
            </a:r>
          </a:p>
        </p:txBody>
      </p:sp>
      <p:sp>
        <p:nvSpPr>
          <p:cNvPr id="15" name="McK 3. Unit of measure" hidden="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1491" y="542615"/>
            <a:ext cx="8794113" cy="251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dirty="0" smtClean="0">
                <a:solidFill>
                  <a:srgbClr val="808080"/>
                </a:solidFill>
                <a:ea typeface="楷体"/>
                <a:cs typeface="Arial" charset="0"/>
              </a:rPr>
              <a:t>Unit of measure</a:t>
            </a:r>
          </a:p>
        </p:txBody>
      </p:sp>
      <p:grpSp>
        <p:nvGrpSpPr>
          <p:cNvPr id="3082" name="Group 2"/>
          <p:cNvGrpSpPr>
            <a:grpSpLocks/>
          </p:cNvGrpSpPr>
          <p:nvPr/>
        </p:nvGrpSpPr>
        <p:grpSpPr bwMode="auto">
          <a:xfrm>
            <a:off x="121489" y="5612419"/>
            <a:ext cx="8722840" cy="1109525"/>
            <a:chOff x="119063" y="5501005"/>
            <a:chExt cx="8548687" cy="1087120"/>
          </a:xfrm>
        </p:grpSpPr>
        <p:sp>
          <p:nvSpPr>
            <p:cNvPr id="17" name="McK 4. Footnote" hidden="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9063" y="5501005"/>
              <a:ext cx="8548687" cy="15235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CN" sz="1000" dirty="0" smtClean="0">
                  <a:solidFill>
                    <a:srgbClr val="000000"/>
                  </a:solidFill>
                  <a:ea typeface="楷体"/>
                  <a:cs typeface="Arial" charset="0"/>
                </a:rPr>
                <a:t>1 </a:t>
              </a:r>
              <a:r>
                <a:rPr lang="zh-CN" altLang="en-US" sz="1000" dirty="0" smtClean="0">
                  <a:solidFill>
                    <a:srgbClr val="000000"/>
                  </a:solidFill>
                  <a:ea typeface="楷体"/>
                  <a:cs typeface="Arial" charset="0"/>
                </a:rPr>
                <a:t>注</a:t>
              </a:r>
              <a:endParaRPr lang="en-US" altLang="zh-CN" sz="1000" dirty="0" smtClean="0">
                <a:solidFill>
                  <a:srgbClr val="000000"/>
                </a:solidFill>
                <a:ea typeface="楷体"/>
                <a:cs typeface="Arial" charset="0"/>
              </a:endParaRPr>
            </a:p>
          </p:txBody>
        </p:sp>
        <p:sp>
          <p:nvSpPr>
            <p:cNvPr id="3089" name="McK 5. Source" hidden="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9063" y="6435769"/>
              <a:ext cx="6862762" cy="152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224" indent="-620224" defTabSz="911713">
                <a:tabLst>
                  <a:tab pos="623462" algn="l"/>
                </a:tabLst>
              </a:pPr>
              <a:r>
                <a:rPr lang="zh-CN" altLang="en-US" sz="1000">
                  <a:solidFill>
                    <a:srgbClr val="000000"/>
                  </a:solidFill>
                  <a:ea typeface="楷体" pitchFamily="49" charset="-122"/>
                </a:rPr>
                <a:t>资料来源：</a:t>
              </a:r>
              <a:endParaRPr lang="en-US" altLang="zh-CN" sz="1000">
                <a:solidFill>
                  <a:srgbClr val="000000"/>
                </a:solidFill>
                <a:ea typeface="楷体" pitchFamily="49" charset="-122"/>
              </a:endParaRPr>
            </a:p>
          </p:txBody>
        </p:sp>
      </p:grpSp>
      <p:grpSp>
        <p:nvGrpSpPr>
          <p:cNvPr id="3083" name="ACET"/>
          <p:cNvGrpSpPr>
            <a:grpSpLocks/>
          </p:cNvGrpSpPr>
          <p:nvPr>
            <p:custDataLst>
              <p:tags r:id="rId22"/>
            </p:custDataLst>
          </p:nvPr>
        </p:nvGrpSpPr>
        <p:grpSpPr bwMode="auto">
          <a:xfrm>
            <a:off x="1482157" y="1150019"/>
            <a:ext cx="4350892" cy="518318"/>
            <a:chOff x="915" y="710"/>
            <a:chExt cx="2686" cy="320"/>
          </a:xfrm>
        </p:grpSpPr>
        <p:cxnSp>
          <p:nvCxnSpPr>
            <p:cNvPr id="3086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7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ea typeface="楷体" pitchFamily="49" charset="-122"/>
                </a:rPr>
                <a:t>Title</a:t>
              </a:r>
            </a:p>
            <a:p>
              <a:r>
                <a:rPr lang="en-US" altLang="zh-CN" sz="1600">
                  <a:solidFill>
                    <a:srgbClr val="808080"/>
                  </a:solidFill>
                  <a:ea typeface="楷体" pitchFamily="49" charset="-122"/>
                </a:rPr>
                <a:t>Unit of measure</a:t>
              </a:r>
            </a:p>
          </p:txBody>
        </p:sp>
      </p:grpSp>
      <p:sp>
        <p:nvSpPr>
          <p:cNvPr id="3084" name="Rectangle 286"/>
          <p:cNvSpPr>
            <a:spLocks noGrp="1" noChangeArrowheads="1"/>
          </p:cNvSpPr>
          <p:nvPr>
            <p:ph type="body" idx="1"/>
            <p:custDataLst>
              <p:tags r:id="rId23"/>
            </p:custDataLst>
          </p:nvPr>
        </p:nvSpPr>
        <p:spPr bwMode="auto">
          <a:xfrm>
            <a:off x="1482157" y="1990667"/>
            <a:ext cx="4389768" cy="125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3085" name="Title Placeholder 2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121491" y="234866"/>
            <a:ext cx="8794113" cy="29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2pPr>
      <a:lvl3pPr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3pPr>
      <a:lvl4pPr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4pPr>
      <a:lvl5pPr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5pPr>
      <a:lvl6pPr marL="466381"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764"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9147"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5530" algn="l" defTabSz="911713" rtl="0" eaLnBrk="1" fontAlgn="base" hangingPunct="1">
        <a:spcBef>
          <a:spcPct val="0"/>
        </a:spcBef>
        <a:spcAft>
          <a:spcPct val="0"/>
        </a:spcAft>
        <a:tabLst>
          <a:tab pos="367600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787" indent="-349787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5946" indent="-194326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4764" indent="-265579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5082" indent="-157081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4349" indent="-131170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30731" indent="-131170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7114" indent="-131170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3496" indent="-131170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29877" indent="-131170" algn="l" defTabSz="911713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81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64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47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530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912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93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676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058" algn="l" defTabSz="9327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McK 2. Slide Title"/>
          <p:cNvSpPr>
            <a:spLocks noGrp="1" noChangeArrowheads="1"/>
          </p:cNvSpPr>
          <p:nvPr>
            <p:ph type="title"/>
          </p:nvPr>
        </p:nvSpPr>
        <p:spPr bwMode="auto">
          <a:xfrm>
            <a:off x="121492" y="234867"/>
            <a:ext cx="8794113" cy="29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82158" y="1990667"/>
            <a:ext cx="4389768" cy="124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100" name="McK 1. On-page tracker" hidden="1"/>
          <p:cNvSpPr>
            <a:spLocks noChangeArrowheads="1"/>
          </p:cNvSpPr>
          <p:nvPr/>
        </p:nvSpPr>
        <p:spPr bwMode="auto">
          <a:xfrm>
            <a:off x="121488" y="27537"/>
            <a:ext cx="876714" cy="2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40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4101" name="McK 3. Unit of measure" hidden="1"/>
          <p:cNvSpPr txBox="1">
            <a:spLocks noChangeArrowheads="1"/>
          </p:cNvSpPr>
          <p:nvPr/>
        </p:nvSpPr>
        <p:spPr bwMode="auto">
          <a:xfrm>
            <a:off x="121489" y="542615"/>
            <a:ext cx="3730492" cy="2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defTabSz="8953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defTabSz="8953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defTabSz="8953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defTabSz="8953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smtClean="0">
                <a:solidFill>
                  <a:srgbClr val="808080"/>
                </a:solidFill>
                <a:cs typeface="Arial" pitchFamily="34" charset="0"/>
              </a:rPr>
              <a:t>Unit of measure</a:t>
            </a:r>
          </a:p>
        </p:txBody>
      </p:sp>
      <p:grpSp>
        <p:nvGrpSpPr>
          <p:cNvPr id="4102" name="McK Slide Elements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4113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1pPr>
              <a:lvl2pPr marL="742950" indent="-28575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2pPr>
              <a:lvl3pPr marL="11430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3pPr>
              <a:lvl4pPr marL="16002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4pPr>
              <a:lvl5pPr marL="20574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000" smtClean="0">
                  <a:solidFill>
                    <a:srgbClr val="000000"/>
                  </a:solidFill>
                  <a:cs typeface="Arial" pitchFamily="34" charset="0"/>
                </a:rPr>
                <a:t>1 </a:t>
              </a:r>
              <a:r>
                <a:rPr lang="zh-CN" altLang="en-US" sz="1000" smtClean="0">
                  <a:solidFill>
                    <a:srgbClr val="000000"/>
                  </a:solidFill>
                  <a:cs typeface="Arial" pitchFamily="34" charset="0"/>
                </a:rPr>
                <a:t>注</a:t>
              </a:r>
              <a:endParaRPr lang="en-US" altLang="zh-CN" sz="10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4114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46066" indent="-646066" defTabSz="913235">
                <a:tabLst>
                  <a:tab pos="646066" algn="l"/>
                </a:tabLst>
              </a:pPr>
              <a:r>
                <a:rPr lang="zh-CN" altLang="en-US" sz="1000">
                  <a:solidFill>
                    <a:srgbClr val="000000"/>
                  </a:solidFill>
                </a:rPr>
                <a:t>资料来源：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  <p:grpSp>
        <p:nvGrpSpPr>
          <p:cNvPr id="4103" name="ACET" hidden="1"/>
          <p:cNvGrpSpPr>
            <a:grpSpLocks/>
          </p:cNvGrpSpPr>
          <p:nvPr/>
        </p:nvGrpSpPr>
        <p:grpSpPr bwMode="auto">
          <a:xfrm>
            <a:off x="1482158" y="1150019"/>
            <a:ext cx="4350892" cy="518318"/>
            <a:chOff x="915" y="710"/>
            <a:chExt cx="2686" cy="320"/>
          </a:xfrm>
        </p:grpSpPr>
        <p:cxnSp>
          <p:nvCxnSpPr>
            <p:cNvPr id="4111" name="AutoShape 249" hidden="1"/>
            <p:cNvCxnSpPr>
              <a:cxnSpLocks noChangeShapeType="1"/>
              <a:stCxn id="4112" idx="4"/>
              <a:endCxn id="4112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2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</a:rPr>
                <a:t>Title</a:t>
              </a:r>
            </a:p>
            <a:p>
              <a:r>
                <a:rPr lang="en-US" altLang="zh-CN" sz="160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sp>
        <p:nvSpPr>
          <p:cNvPr id="4104" name="doc id"/>
          <p:cNvSpPr>
            <a:spLocks noChangeArrowheads="1"/>
          </p:cNvSpPr>
          <p:nvPr/>
        </p:nvSpPr>
        <p:spPr bwMode="auto">
          <a:xfrm>
            <a:off x="8246612" y="37255"/>
            <a:ext cx="670614" cy="12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 algn="r" defTabSz="913235">
              <a:spcAft>
                <a:spcPct val="50000"/>
              </a:spcAft>
              <a:buClr>
                <a:srgbClr val="000000"/>
              </a:buClr>
            </a:pPr>
            <a:endParaRPr lang="zh-CN" altLang="en-US" sz="800">
              <a:solidFill>
                <a:srgbClr val="000000"/>
              </a:solidFill>
            </a:endParaRPr>
          </a:p>
        </p:txBody>
      </p:sp>
      <p:pic>
        <p:nvPicPr>
          <p:cNvPr id="4105" name="Picture 7" descr="1321321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6" y="6444965"/>
            <a:ext cx="9147240" cy="374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14"/>
          <p:cNvSpPr>
            <a:spLocks noGrp="1" noChangeArrowheads="1"/>
          </p:cNvSpPr>
          <p:nvPr/>
        </p:nvSpPr>
        <p:spPr bwMode="auto">
          <a:xfrm>
            <a:off x="4770431" y="6504899"/>
            <a:ext cx="790482" cy="28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6" tIns="46633" rIns="93266" bIns="46633"/>
          <a:lstStyle/>
          <a:p>
            <a:pPr>
              <a:spcAft>
                <a:spcPct val="50000"/>
              </a:spcAft>
              <a:buClr>
                <a:srgbClr val="000000"/>
              </a:buClr>
            </a:pPr>
            <a:fld id="{A832455D-F514-4CEB-B0BA-8D09467C0E46}" type="slidenum">
              <a:rPr lang="zh-CN" altLang="en-US" sz="1000">
                <a:solidFill>
                  <a:srgbClr val="FFFFFF"/>
                </a:solidFill>
                <a:latin typeface="Arial Narrow" pitchFamily="34" charset="0"/>
                <a:ea typeface="MHeiHKS-Bold"/>
                <a:cs typeface="MHeiHKS-Bold"/>
              </a:rPr>
              <a:pPr>
                <a:spcAft>
                  <a:spcPct val="50000"/>
                </a:spcAft>
                <a:buClr>
                  <a:srgbClr val="000000"/>
                </a:buClr>
              </a:pPr>
              <a:t>‹#›</a:t>
            </a:fld>
            <a:r>
              <a:rPr lang="ja-JP" altLang="en-US" sz="100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页</a:t>
            </a:r>
            <a:r>
              <a:rPr lang="en-US" altLang="ja-JP" sz="100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 </a:t>
            </a:r>
            <a:endParaRPr lang="zh-CN" altLang="en-US" sz="1000">
              <a:solidFill>
                <a:srgbClr val="FFFFFF"/>
              </a:solidFill>
              <a:latin typeface="MHeiHKS-Bold"/>
              <a:ea typeface="MHeiHKS-Bold"/>
              <a:cs typeface="MHeiHKS-Bold"/>
            </a:endParaRPr>
          </a:p>
        </p:txBody>
      </p:sp>
      <p:sp>
        <p:nvSpPr>
          <p:cNvPr id="4107" name="TextBox 20"/>
          <p:cNvSpPr txBox="1">
            <a:spLocks noChangeArrowheads="1"/>
          </p:cNvSpPr>
          <p:nvPr/>
        </p:nvSpPr>
        <p:spPr bwMode="auto">
          <a:xfrm>
            <a:off x="5240188" y="6506519"/>
            <a:ext cx="1355806" cy="24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6" tIns="46633" rIns="93266" bIns="46633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spcAft>
                <a:spcPct val="50000"/>
              </a:spcAft>
              <a:buClr>
                <a:srgbClr val="000000"/>
              </a:buClr>
              <a:defRPr/>
            </a:pPr>
            <a:r>
              <a:rPr lang="en-US" altLang="zh-CN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2012</a:t>
            </a:r>
            <a:r>
              <a:rPr lang="ja-JP" altLang="en-US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年</a:t>
            </a:r>
            <a:r>
              <a:rPr lang="en-US" altLang="ja-JP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8</a:t>
            </a:r>
            <a:r>
              <a:rPr lang="ja-JP" altLang="en-US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月</a:t>
            </a:r>
            <a:r>
              <a:rPr lang="en-US" altLang="ja-JP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31</a:t>
            </a:r>
            <a:r>
              <a:rPr lang="ja-JP" altLang="en-US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日</a:t>
            </a:r>
            <a:r>
              <a:rPr lang="en-US" altLang="ja-JP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   </a:t>
            </a:r>
            <a:endParaRPr lang="zh-CN" altLang="en-US" sz="1000" smtClean="0">
              <a:solidFill>
                <a:srgbClr val="FFFFFF"/>
              </a:solidFill>
              <a:latin typeface="MHeiHKS-Bold"/>
              <a:ea typeface="MHeiHKS-Bold"/>
              <a:cs typeface="MHeiHKS-Bold"/>
            </a:endParaRPr>
          </a:p>
        </p:txBody>
      </p:sp>
      <p:sp>
        <p:nvSpPr>
          <p:cNvPr id="4108" name="TextBox 17"/>
          <p:cNvSpPr txBox="1">
            <a:spLocks noChangeArrowheads="1"/>
          </p:cNvSpPr>
          <p:nvPr/>
        </p:nvSpPr>
        <p:spPr bwMode="auto">
          <a:xfrm>
            <a:off x="3233205" y="6506519"/>
            <a:ext cx="1355807" cy="24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6" tIns="46633" rIns="93266" bIns="46633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spcAft>
                <a:spcPct val="50000"/>
              </a:spcAft>
              <a:buClr>
                <a:srgbClr val="000000"/>
              </a:buClr>
              <a:defRPr/>
            </a:pPr>
            <a:r>
              <a:rPr lang="zh-CN" altLang="en-US" sz="1000" smtClean="0">
                <a:solidFill>
                  <a:srgbClr val="FFFFFF"/>
                </a:solidFill>
                <a:latin typeface="MHeiHKS-Bold"/>
                <a:ea typeface="MHeiHKS-Bold"/>
                <a:cs typeface="MHeiHKS-Bold"/>
              </a:rPr>
              <a:t>支付公司收购报告</a:t>
            </a:r>
          </a:p>
        </p:txBody>
      </p:sp>
      <p:pic>
        <p:nvPicPr>
          <p:cNvPr id="4109" name="Picture 21" descr="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0" y="6519477"/>
            <a:ext cx="2170586" cy="19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0" name="Picture 9" descr="pingan_专业让生活更简单ICON设计方案_12022_143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468" y="6498417"/>
            <a:ext cx="1475675" cy="29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2pPr>
      <a:lvl3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3pPr>
      <a:lvl4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4pPr>
      <a:lvl5pPr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5pPr>
      <a:lvl6pPr marL="466331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6pPr>
      <a:lvl7pPr marL="932665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7pPr>
      <a:lvl8pPr marL="1398999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8pPr>
      <a:lvl9pPr marL="1865332" algn="l" defTabSz="913235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  <a:ea typeface="华文楷体" pitchFamily="2" charset="-122"/>
        </a:defRPr>
      </a:lvl9pPr>
    </p:titleStyle>
    <p:bodyStyle>
      <a:lvl1pPr marL="349750" indent="-349750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7544" indent="-195925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6331" indent="-267170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6636" indent="-158683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1030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27362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3696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0028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26360" indent="-132776" algn="l" defTabSz="91323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31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665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999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332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665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996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329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663" algn="l" defTabSz="9326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1" name="Object 53" hidden="1"/>
          <p:cNvGraphicFramePr>
            <a:graphicFrameLocks/>
          </p:cNvGraphicFramePr>
          <p:nvPr>
            <p:custDataLst>
              <p:tags r:id="rId15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think-cell Slide" r:id="rId28" imgW="360" imgH="360" progId="">
                  <p:embed/>
                </p:oleObj>
              </mc:Choice>
              <mc:Fallback>
                <p:oleObj name="think-cell Slide" r:id="rId28" imgW="360" imgH="360" progId="">
                  <p:embed/>
                  <p:pic>
                    <p:nvPicPr>
                      <p:cNvPr id="0" name="Picture 2293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doc id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/>
          <a:p>
            <a:pPr algn="r" defTabSz="911521">
              <a:defRPr/>
            </a:pPr>
            <a:endParaRPr lang="en-US" altLang="zh-CN" sz="800">
              <a:solidFill>
                <a:srgbClr val="000000"/>
              </a:solidFill>
              <a:ea typeface="楷体" pitchFamily="49" charset="-122"/>
            </a:endParaRPr>
          </a:p>
        </p:txBody>
      </p:sp>
      <p:pic>
        <p:nvPicPr>
          <p:cNvPr id="2104" name="Picture 7" descr="1321321.jp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/>
          <a:stretch>
            <a:fillRect/>
          </a:stretch>
        </p:blipFill>
        <p:spPr bwMode="auto">
          <a:xfrm>
            <a:off x="4" y="5869956"/>
            <a:ext cx="9152099" cy="596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4"/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4595488" y="6046508"/>
            <a:ext cx="790482" cy="285075"/>
          </a:xfrm>
          <a:prstGeom prst="rect">
            <a:avLst/>
          </a:prstGeom>
          <a:noFill/>
          <a:ln>
            <a:noFill/>
          </a:ln>
          <a:extLst/>
        </p:spPr>
        <p:txBody>
          <a:bodyPr lIns="93256" tIns="46628" rIns="93256" bIns="46628"/>
          <a:lstStyle/>
          <a:p>
            <a:pPr eaLnBrk="0" hangingPunct="0">
              <a:defRPr/>
            </a:pPr>
            <a:fld id="{34678F14-71C5-4571-AD8D-A743A7DB7793}" type="slidenum">
              <a:rPr lang="zh-CN" altLang="en-US" sz="10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pPr eaLnBrk="0" hangingPunct="0">
                <a:defRPr/>
              </a:pPr>
              <a:t>‹#›</a:t>
            </a:fld>
            <a:r>
              <a:rPr lang="ja-JP" altLang="en-US" sz="10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en-US" altLang="ja-JP" sz="10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00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4" name="TextBox 1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058263" y="6048132"/>
            <a:ext cx="1355807" cy="249441"/>
          </a:xfrm>
          <a:prstGeom prst="rect">
            <a:avLst/>
          </a:prstGeom>
          <a:noFill/>
          <a:ln>
            <a:noFill/>
          </a:ln>
          <a:extLst/>
        </p:spPr>
        <p:txBody>
          <a:bodyPr lIns="93256" tIns="46628" rIns="93256" bIns="46628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zh-CN" altLang="en-US" sz="10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内部资料</a:t>
            </a:r>
            <a:r>
              <a:rPr lang="en-US" altLang="zh-CN" sz="10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0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机密</a:t>
            </a:r>
            <a:r>
              <a:rPr lang="en-US" altLang="zh-CN" sz="100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</p:txBody>
      </p:sp>
      <p:pic>
        <p:nvPicPr>
          <p:cNvPr id="2107" name="Picture 21" descr="Logo"/>
          <p:cNvPicPr>
            <a:picLocks noChangeAspect="1" noChangeArrowheads="1"/>
          </p:cNvPicPr>
          <p:nvPr>
            <p:custDataLst>
              <p:tags r:id="rId2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48" y="6061086"/>
            <a:ext cx="2170586" cy="1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McK 1. On-page tracker" hidden="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21493" y="27536"/>
            <a:ext cx="876333" cy="22028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1400">
                <a:solidFill>
                  <a:srgbClr val="808080"/>
                </a:solidFill>
                <a:ea typeface="楷体" pitchFamily="49" charset="-122"/>
              </a:rPr>
              <a:t>TRACKER</a:t>
            </a:r>
          </a:p>
        </p:txBody>
      </p:sp>
      <p:sp>
        <p:nvSpPr>
          <p:cNvPr id="15" name="McK 3. Unit of measure" hidden="1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21493" y="542615"/>
            <a:ext cx="8794113" cy="25106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zh-CN" sz="1600" dirty="0" smtClean="0">
                <a:solidFill>
                  <a:srgbClr val="808080"/>
                </a:solidFill>
                <a:ea typeface="楷体"/>
              </a:rPr>
              <a:t>Unit of measure</a:t>
            </a:r>
          </a:p>
        </p:txBody>
      </p:sp>
      <p:grpSp>
        <p:nvGrpSpPr>
          <p:cNvPr id="2110" name="Group 2"/>
          <p:cNvGrpSpPr>
            <a:grpSpLocks/>
          </p:cNvGrpSpPr>
          <p:nvPr/>
        </p:nvGrpSpPr>
        <p:grpSpPr bwMode="auto">
          <a:xfrm>
            <a:off x="121489" y="5612421"/>
            <a:ext cx="8722840" cy="1109525"/>
            <a:chOff x="119063" y="5501005"/>
            <a:chExt cx="8548687" cy="1087120"/>
          </a:xfrm>
        </p:grpSpPr>
        <p:sp>
          <p:nvSpPr>
            <p:cNvPr id="17" name="McK 4. Footnote" hidden="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9063" y="5501005"/>
              <a:ext cx="8548687" cy="152356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altLang="zh-CN" sz="1000" dirty="0" smtClean="0">
                  <a:solidFill>
                    <a:prstClr val="black"/>
                  </a:solidFill>
                  <a:ea typeface="楷体"/>
                </a:rPr>
                <a:t>1 </a:t>
              </a:r>
              <a:r>
                <a:rPr lang="zh-CN" altLang="en-US" sz="1000" dirty="0" smtClean="0">
                  <a:solidFill>
                    <a:prstClr val="black"/>
                  </a:solidFill>
                  <a:ea typeface="楷体"/>
                </a:rPr>
                <a:t>注</a:t>
              </a:r>
              <a:endParaRPr lang="en-US" altLang="zh-CN" sz="1000" dirty="0" smtClean="0">
                <a:solidFill>
                  <a:prstClr val="black"/>
                </a:solidFill>
                <a:ea typeface="楷体"/>
              </a:endParaRPr>
            </a:p>
          </p:txBody>
        </p:sp>
        <p:sp>
          <p:nvSpPr>
            <p:cNvPr id="2065" name="McK 5. Source" hidden="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9063" y="6435769"/>
              <a:ext cx="6862762" cy="1523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 anchor="ctr">
              <a:spAutoFit/>
            </a:bodyPr>
            <a:lstStyle/>
            <a:p>
              <a:pPr marL="620093" indent="-620093" defTabSz="911521">
                <a:tabLst>
                  <a:tab pos="623330" algn="l"/>
                </a:tabLst>
                <a:defRPr/>
              </a:pPr>
              <a:r>
                <a:rPr lang="zh-CN" altLang="en-US" sz="1000">
                  <a:solidFill>
                    <a:srgbClr val="000000"/>
                  </a:solidFill>
                  <a:ea typeface="楷体" pitchFamily="49" charset="-122"/>
                </a:rPr>
                <a:t>资料来源：</a:t>
              </a:r>
              <a:endParaRPr lang="en-US" altLang="zh-CN" sz="1000">
                <a:solidFill>
                  <a:srgbClr val="000000"/>
                </a:solidFill>
                <a:ea typeface="楷体" pitchFamily="49" charset="-122"/>
              </a:endParaRPr>
            </a:p>
          </p:txBody>
        </p:sp>
      </p:grpSp>
      <p:grpSp>
        <p:nvGrpSpPr>
          <p:cNvPr id="2111" name="ACET"/>
          <p:cNvGrpSpPr>
            <a:grpSpLocks/>
          </p:cNvGrpSpPr>
          <p:nvPr>
            <p:custDataLst>
              <p:tags r:id="rId23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2114" name="AutoShape 249" hidden="1"/>
            <p:cNvCxnSpPr>
              <a:cxnSpLocks noChangeShapeType="1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3" name="AutoShape 250" hidden="1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/>
          </p:spPr>
          <p:txBody>
            <a:bodyPr lIns="0" tIns="0" rIns="0" bIns="18288" anchor="b">
              <a:spAutoFit/>
            </a:bodyPr>
            <a:lstStyle/>
            <a:p>
              <a:pPr>
                <a:defRPr/>
              </a:pPr>
              <a:r>
                <a:rPr lang="en-US" altLang="zh-CN" sz="1600" b="1">
                  <a:solidFill>
                    <a:srgbClr val="000000"/>
                  </a:solidFill>
                  <a:ea typeface="楷体" pitchFamily="49" charset="-122"/>
                </a:rPr>
                <a:t>Title</a:t>
              </a:r>
            </a:p>
            <a:p>
              <a:pPr>
                <a:defRPr/>
              </a:pPr>
              <a:r>
                <a:rPr lang="en-US" altLang="zh-CN" sz="1600">
                  <a:solidFill>
                    <a:srgbClr val="808080"/>
                  </a:solidFill>
                  <a:ea typeface="楷体" pitchFamily="49" charset="-122"/>
                </a:rPr>
                <a:t>Unit of measure</a:t>
              </a:r>
            </a:p>
          </p:txBody>
        </p:sp>
      </p:grpSp>
      <p:sp>
        <p:nvSpPr>
          <p:cNvPr id="2112" name="Rectangle 286"/>
          <p:cNvSpPr>
            <a:spLocks noGrp="1" noChangeArrowheads="1"/>
          </p:cNvSpPr>
          <p:nvPr>
            <p:ph type="body" idx="1"/>
            <p:custDataLst>
              <p:tags r:id="rId24"/>
            </p:custDataLst>
          </p:nvPr>
        </p:nvSpPr>
        <p:spPr bwMode="auto">
          <a:xfrm>
            <a:off x="1482159" y="1990667"/>
            <a:ext cx="4389768" cy="125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113" name="Title Placeholder 2"/>
          <p:cNvSpPr>
            <a:spLocks noGrp="1" noChangeArrowheads="1"/>
          </p:cNvSpPr>
          <p:nvPr>
            <p:ph type="title"/>
            <p:custDataLst>
              <p:tags r:id="rId25"/>
            </p:custDataLst>
          </p:nvPr>
        </p:nvSpPr>
        <p:spPr bwMode="auto">
          <a:xfrm>
            <a:off x="121493" y="234868"/>
            <a:ext cx="8794113" cy="29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392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2pPr>
      <a:lvl3pPr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3pPr>
      <a:lvl4pPr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4pPr>
      <a:lvl5pPr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5pPr>
      <a:lvl6pPr marL="466281"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566"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8851"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5134" algn="l" defTabSz="911521" rtl="0" eaLnBrk="1" fontAlgn="base" hangingPunct="1">
        <a:spcBef>
          <a:spcPct val="0"/>
        </a:spcBef>
        <a:spcAft>
          <a:spcPct val="0"/>
        </a:spcAft>
        <a:tabLst>
          <a:tab pos="367522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713" indent="-34971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5905" indent="-194285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4666" indent="-265522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4949" indent="-157048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4187" indent="-13114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30470" indent="-13114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6754" indent="-13114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3038" indent="-13114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29319" indent="-131143" algn="l" defTabSz="91152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6" y="6"/>
          <a:ext cx="158744" cy="15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think-cell Slide" r:id="rId22" imgW="360" imgH="360" progId="">
                  <p:embed/>
                </p:oleObj>
              </mc:Choice>
              <mc:Fallback>
                <p:oleObj name="think-cell Slide" r:id="rId22" imgW="360" imgH="360" progId="">
                  <p:embed/>
                  <p:pic>
                    <p:nvPicPr>
                      <p:cNvPr id="0" name="Picture 2293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" y="6"/>
                        <a:ext cx="158744" cy="1587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Working Draft Text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565220" y="421134"/>
            <a:ext cx="1014020" cy="1409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CN" sz="900" b="1" dirty="0" smtClean="0">
                <a:solidFill>
                  <a:srgbClr val="000000"/>
                </a:solidFill>
                <a:ea typeface="楷体"/>
              </a:rPr>
              <a:t>WORKING DRAFT</a:t>
            </a:r>
          </a:p>
        </p:txBody>
      </p:sp>
      <p:sp>
        <p:nvSpPr>
          <p:cNvPr id="1028" name="Printed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219" y="740229"/>
            <a:ext cx="1563690" cy="1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华文楷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900" smtClean="0">
                <a:solidFill>
                  <a:srgbClr val="000000"/>
                </a:solidFill>
                <a:ea typeface="楷体" pitchFamily="49" charset="-122"/>
                <a:cs typeface="Arial" pitchFamily="34" charset="0"/>
              </a:rPr>
              <a:t>Printed 6/20/2012 7:38:53 PM</a:t>
            </a:r>
          </a:p>
        </p:txBody>
      </p:sp>
      <p:grpSp>
        <p:nvGrpSpPr>
          <p:cNvPr id="1029" name="Group 20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5" y="0"/>
            <a:ext cx="9156959" cy="6621517"/>
            <a:chOff x="0" y="0"/>
            <a:chExt cx="8973580" cy="6489700"/>
          </a:xfrm>
        </p:grpSpPr>
        <p:pic>
          <p:nvPicPr>
            <p:cNvPr id="1037" name="Picture 9" descr="P1"/>
            <p:cNvPicPr>
              <a:picLocks noChangeAspect="1" noChangeArrowheads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8973580" cy="590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8" name="Picture 13" descr="1321321.jpg"/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3"/>
            <a:stretch>
              <a:fillRect/>
            </a:stretch>
          </p:blipFill>
          <p:spPr bwMode="auto">
            <a:xfrm>
              <a:off x="0" y="5905500"/>
              <a:ext cx="896723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doc id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614312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altLang="zh-CN" sz="800" smtClean="0">
              <a:solidFill>
                <a:srgbClr val="000000"/>
              </a:solidFill>
              <a:ea typeface="楷体"/>
            </a:endParaRPr>
          </a:p>
        </p:txBody>
      </p:sp>
      <p:pic>
        <p:nvPicPr>
          <p:cNvPr id="1031" name="Picture 14" descr="Logo2"/>
          <p:cNvPicPr>
            <a:picLocks noChangeAspect="1" noChangeArrowheads="1"/>
          </p:cNvPicPr>
          <p:nvPr>
            <p:custDataLst>
              <p:tags r:id="rId1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56" y="672195"/>
            <a:ext cx="4600347" cy="7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286"/>
          <p:cNvSpPr>
            <a:spLocks noGrp="1" noChangeArrowheads="1"/>
          </p:cNvSpPr>
          <p:nvPr>
            <p:ph type="body" idx="1"/>
            <p:custDataLst>
              <p:tags r:id="rId20"/>
            </p:custDataLst>
          </p:nvPr>
        </p:nvSpPr>
        <p:spPr bwMode="auto">
          <a:xfrm>
            <a:off x="1482160" y="1990667"/>
            <a:ext cx="4389768" cy="125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33" name="Title Placeholder 2"/>
          <p:cNvSpPr>
            <a:spLocks noGrp="1" noChangeArrowheads="1"/>
          </p:cNvSpPr>
          <p:nvPr>
            <p:ph type="title"/>
            <p:custDataLst>
              <p:tags r:id="rId21"/>
            </p:custDataLst>
          </p:nvPr>
        </p:nvSpPr>
        <p:spPr bwMode="auto">
          <a:xfrm>
            <a:off x="121494" y="234869"/>
            <a:ext cx="8794113" cy="29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grpSp>
        <p:nvGrpSpPr>
          <p:cNvPr id="1034" name="McK Slide Elements"/>
          <p:cNvGrpSpPr>
            <a:grpSpLocks/>
          </p:cNvGrpSpPr>
          <p:nvPr/>
        </p:nvGrpSpPr>
        <p:grpSpPr bwMode="auto">
          <a:xfrm>
            <a:off x="121489" y="6203623"/>
            <a:ext cx="8722840" cy="518318"/>
            <a:chOff x="75" y="3830"/>
            <a:chExt cx="5385" cy="320"/>
          </a:xfrm>
        </p:grpSpPr>
        <p:sp>
          <p:nvSpPr>
            <p:cNvPr id="1035" name="McK 4. Footnote" hidden="1"/>
            <p:cNvSpPr txBox="1">
              <a:spLocks noChangeArrowheads="1"/>
            </p:cNvSpPr>
            <p:nvPr userDrawn="1"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1pPr>
              <a:lvl2pPr marL="742950" indent="-28575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2pPr>
              <a:lvl3pPr marL="11430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3pPr>
              <a:lvl4pPr marL="16002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4pPr>
              <a:lvl5pPr marL="2057400" indent="-228600" defTabSz="895350" eaLnBrk="0" hangingPunct="0"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  <a:ea typeface="华文楷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1000" smtClean="0">
                  <a:solidFill>
                    <a:srgbClr val="000000"/>
                  </a:solidFill>
                  <a:cs typeface="Arial" pitchFamily="34" charset="0"/>
                </a:rPr>
                <a:t>1 </a:t>
              </a:r>
              <a:r>
                <a:rPr lang="zh-CN" altLang="en-US" sz="1000" smtClean="0">
                  <a:solidFill>
                    <a:srgbClr val="000000"/>
                  </a:solidFill>
                  <a:cs typeface="Arial" pitchFamily="34" charset="0"/>
                </a:rPr>
                <a:t>注</a:t>
              </a:r>
              <a:endParaRPr lang="en-US" altLang="zh-CN" sz="1000" smtClean="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036" name="McK 5. Source" hidden="1"/>
            <p:cNvSpPr>
              <a:spLocks noChangeArrowheads="1"/>
            </p:cNvSpPr>
            <p:nvPr userDrawn="1"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45929" indent="-645929" defTabSz="913041">
                <a:tabLst>
                  <a:tab pos="645929" algn="l"/>
                </a:tabLst>
              </a:pPr>
              <a:r>
                <a:rPr lang="zh-CN" altLang="en-US" sz="1000">
                  <a:solidFill>
                    <a:srgbClr val="000000"/>
                  </a:solidFill>
                </a:rPr>
                <a:t>资料来源：</a:t>
              </a:r>
              <a:endParaRPr lang="en-US" altLang="zh-CN" sz="1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31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2pPr>
      <a:lvl3pPr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3pPr>
      <a:lvl4pPr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4pPr>
      <a:lvl5pPr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5pPr>
      <a:lvl6pPr marL="466231"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6pPr>
      <a:lvl7pPr marL="932467"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7pPr>
      <a:lvl8pPr marL="1398703"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8pPr>
      <a:lvl9pPr marL="1864936" algn="l" defTabSz="911425" rtl="0" eaLnBrk="1" fontAlgn="base" hangingPunct="1">
        <a:spcBef>
          <a:spcPct val="0"/>
        </a:spcBef>
        <a:spcAft>
          <a:spcPct val="0"/>
        </a:spcAft>
        <a:tabLst>
          <a:tab pos="367483" algn="l"/>
        </a:tabLst>
        <a:defRPr sz="1900" b="1">
          <a:solidFill>
            <a:schemeClr val="tx2"/>
          </a:solidFill>
          <a:latin typeface="Arial" charset="0"/>
          <a:ea typeface="楷体" pitchFamily="49" charset="-122"/>
        </a:defRPr>
      </a:lvl9pPr>
    </p:titleStyle>
    <p:bodyStyle>
      <a:lvl1pPr marL="349676" indent="-349676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5884" indent="-194264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itchFamily="34" charset="0"/>
        <a:buChar char="▪"/>
        <a:defRPr sz="1600">
          <a:solidFill>
            <a:schemeClr val="tx1"/>
          </a:solidFill>
          <a:latin typeface="+mn-lt"/>
          <a:ea typeface="+mn-ea"/>
        </a:defRPr>
      </a:lvl2pPr>
      <a:lvl3pPr marL="464617" indent="-265494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624883" indent="-157031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itchFamily="34" charset="0"/>
        <a:buChar char="▫"/>
        <a:defRPr sz="1600">
          <a:solidFill>
            <a:schemeClr val="tx1"/>
          </a:solidFill>
          <a:latin typeface="+mn-lt"/>
          <a:ea typeface="+mn-ea"/>
        </a:defRPr>
      </a:lvl4pPr>
      <a:lvl5pPr marL="764106" indent="-131129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itchFamily="34" charset="0"/>
        <a:buChar char="-"/>
        <a:defRPr sz="1600">
          <a:solidFill>
            <a:schemeClr val="tx1"/>
          </a:solidFill>
          <a:latin typeface="+mn-lt"/>
          <a:ea typeface="+mn-ea"/>
        </a:defRPr>
      </a:lvl5pPr>
      <a:lvl6pPr marL="1230340" indent="-131129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6pPr>
      <a:lvl7pPr marL="1696574" indent="-131129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7pPr>
      <a:lvl8pPr marL="2162808" indent="-131129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8pPr>
      <a:lvl9pPr marL="2629041" indent="-131129" algn="l" defTabSz="91142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3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46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70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4936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171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402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637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9873" algn="l" defTabSz="9324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715008" y="5157192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闪电眼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2018-07-06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5"/>
          <p:cNvSpPr>
            <a:spLocks noGrp="1"/>
          </p:cNvSpPr>
          <p:nvPr>
            <p:ph type="ctrTitle"/>
          </p:nvPr>
        </p:nvSpPr>
        <p:spPr>
          <a:xfrm>
            <a:off x="1302570" y="2706823"/>
            <a:ext cx="6912768" cy="1231106"/>
          </a:xfrm>
        </p:spPr>
        <p:txBody>
          <a:bodyPr/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全链路快速定位问题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4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v2.0</a:t>
            </a:r>
            <a:endParaRPr lang="zh-CN" altLang="en-US" sz="4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53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31666" y="2708920"/>
            <a:ext cx="1937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/>
              <a:t> </a:t>
            </a:r>
            <a:r>
              <a:rPr lang="zh-CN" altLang="en-US" sz="4800" dirty="0" smtClean="0"/>
              <a:t>谢谢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21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1412776"/>
            <a:ext cx="61206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现状</a:t>
            </a:r>
            <a:r>
              <a:rPr lang="en-US" altLang="zh-CN" sz="3200" dirty="0" smtClean="0"/>
              <a:t>vs</a:t>
            </a:r>
            <a:r>
              <a:rPr lang="zh-CN" altLang="en-US" sz="3200" dirty="0" smtClean="0"/>
              <a:t>目标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原因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3200" dirty="0" smtClean="0"/>
              <a:t>方案</a:t>
            </a:r>
            <a:endParaRPr lang="en-US" altLang="zh-CN" sz="32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200" dirty="0"/>
              <a:t>Q&amp;A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14155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68" y="2132856"/>
            <a:ext cx="6646785" cy="40027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现状</a:t>
            </a:r>
            <a:r>
              <a:rPr lang="en-US" altLang="zh-CN" dirty="0" smtClean="0"/>
              <a:t>vs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94532" y="1034331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smtClean="0"/>
              <a:t>15</a:t>
            </a:r>
            <a:r>
              <a:rPr kumimoji="1" lang="zh-CN" altLang="en-US" sz="3600" dirty="0"/>
              <a:t>分钟内能定位</a:t>
            </a:r>
            <a:r>
              <a:rPr kumimoji="1" lang="en-US" altLang="zh-CN" sz="3600" dirty="0"/>
              <a:t>80%</a:t>
            </a:r>
            <a:r>
              <a:rPr kumimoji="1" lang="zh-CN" altLang="en-US" sz="3600" dirty="0"/>
              <a:t>的产线问题</a:t>
            </a:r>
            <a:endParaRPr kumimoji="1" lang="en-US" altLang="zh-CN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6477485" y="4787709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P2:45min</a:t>
            </a:r>
          </a:p>
          <a:p>
            <a:r>
              <a:rPr kumimoji="1" lang="en-US" altLang="zh-CN" dirty="0" smtClean="0"/>
              <a:t>P3:283min</a:t>
            </a:r>
          </a:p>
          <a:p>
            <a:r>
              <a:rPr kumimoji="1" lang="en-US" altLang="zh-CN" dirty="0" smtClean="0"/>
              <a:t>P4:60min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56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16635" y="1556792"/>
            <a:ext cx="76328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(1)</a:t>
            </a:r>
            <a:r>
              <a:rPr kumimoji="1" lang="zh-CN" altLang="en-US" sz="3200" dirty="0" smtClean="0"/>
              <a:t>埋点监控数据不够全面</a:t>
            </a:r>
            <a:endParaRPr kumimoji="1" lang="en-US" altLang="zh-CN" sz="3200" dirty="0" smtClean="0"/>
          </a:p>
          <a:p>
            <a:endParaRPr kumimoji="1" lang="en-US" altLang="zh-CN" sz="3200" dirty="0" smtClean="0"/>
          </a:p>
          <a:p>
            <a:r>
              <a:rPr kumimoji="1" lang="en-US" altLang="zh-CN" sz="3200" dirty="0" smtClean="0"/>
              <a:t>(2)</a:t>
            </a:r>
            <a:r>
              <a:rPr kumimoji="1" lang="zh-CN" altLang="en-US" sz="3200" dirty="0" smtClean="0"/>
              <a:t>虽有数据在手，但缺思路，缺经验</a:t>
            </a:r>
            <a:endParaRPr kumimoji="1" lang="en-US" altLang="zh-CN" sz="3200" dirty="0" smtClean="0"/>
          </a:p>
          <a:p>
            <a:endParaRPr kumimoji="1" lang="zh-CN" altLang="en-US" sz="3200" dirty="0" smtClean="0"/>
          </a:p>
          <a:p>
            <a:r>
              <a:rPr kumimoji="1" lang="en-US" altLang="zh-CN" sz="3200" dirty="0" smtClean="0"/>
              <a:t>(3)</a:t>
            </a:r>
            <a:r>
              <a:rPr kumimoji="1" lang="zh-CN" altLang="en-US" sz="3200" dirty="0" smtClean="0"/>
              <a:t>数据分散在各处地方，整合需要大量时间</a:t>
            </a:r>
            <a:endParaRPr kumimoji="1"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51949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720" y="1124744"/>
            <a:ext cx="81027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成立线上故障预防小组</a:t>
            </a:r>
          </a:p>
          <a:p>
            <a:r>
              <a:rPr lang="zh-CN" altLang="en-US" sz="2400" dirty="0"/>
              <a:t>自上而下解决数据</a:t>
            </a:r>
            <a:r>
              <a:rPr lang="en-US" altLang="zh-CN" sz="2400" dirty="0"/>
              <a:t>/</a:t>
            </a:r>
            <a:r>
              <a:rPr lang="zh-CN" altLang="en-US" sz="2400" dirty="0"/>
              <a:t>工具、</a:t>
            </a:r>
            <a:r>
              <a:rPr lang="zh-CN" altLang="en-US" sz="2400" dirty="0" smtClean="0"/>
              <a:t>经验等</a:t>
            </a:r>
            <a:r>
              <a:rPr lang="zh-CN" altLang="en-US" sz="2400" dirty="0" smtClean="0"/>
              <a:t>引起</a:t>
            </a:r>
            <a:r>
              <a:rPr lang="zh-CN" altLang="en-US" sz="2400" dirty="0" smtClean="0"/>
              <a:t>的线上故障定位困难问题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/>
              <a:t>组成：线上关键业务架构师、基础架构师、运维架构师、小组领导</a:t>
            </a:r>
          </a:p>
          <a:p>
            <a:r>
              <a:rPr lang="zh-CN" altLang="en-US" sz="2400" dirty="0"/>
              <a:t>成员：控制在</a:t>
            </a:r>
            <a:r>
              <a:rPr lang="en-US" altLang="zh-CN" sz="2400" dirty="0"/>
              <a:t>10</a:t>
            </a:r>
            <a:r>
              <a:rPr lang="zh-CN" altLang="en-US" sz="2400" dirty="0"/>
              <a:t>人以内</a:t>
            </a:r>
          </a:p>
          <a:p>
            <a:r>
              <a:rPr lang="zh-CN" altLang="en-US" sz="2400" dirty="0"/>
              <a:t>工作内容：</a:t>
            </a:r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基础从日志框架层面推动数据埋点和相关规范</a:t>
            </a:r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运维完善推动和加强</a:t>
            </a:r>
            <a:r>
              <a:rPr lang="en-US" altLang="zh-CN" sz="2400" dirty="0"/>
              <a:t>Cat</a:t>
            </a:r>
            <a:r>
              <a:rPr lang="zh-CN" altLang="en-US" sz="2400" dirty="0"/>
              <a:t>和</a:t>
            </a:r>
            <a:r>
              <a:rPr lang="en-US" altLang="zh-CN" sz="2400" dirty="0"/>
              <a:t>elk</a:t>
            </a:r>
            <a:r>
              <a:rPr lang="zh-CN" altLang="en-US" sz="2400" dirty="0"/>
              <a:t>等高效工具</a:t>
            </a:r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各关键业务线推动成果和规范落实；</a:t>
            </a:r>
          </a:p>
          <a:p>
            <a:r>
              <a:rPr lang="en-US" altLang="zh-CN" sz="2400" dirty="0"/>
              <a:t>4.</a:t>
            </a:r>
            <a:r>
              <a:rPr lang="zh-CN" altLang="en-US" sz="2400" dirty="0"/>
              <a:t>管理故障案例，进行总结、分享，并积累经验</a:t>
            </a:r>
          </a:p>
          <a:p>
            <a:r>
              <a:rPr lang="zh-CN" altLang="en-US" sz="2400" dirty="0"/>
              <a:t>计划日期：</a:t>
            </a:r>
            <a:r>
              <a:rPr lang="zh-CN" altLang="en-US" sz="2400" dirty="0" smtClean="0"/>
              <a:t>前三</a:t>
            </a:r>
            <a:r>
              <a:rPr lang="zh-CN" altLang="en-US" sz="2400" dirty="0" smtClean="0"/>
              <a:t>方面</a:t>
            </a:r>
            <a:r>
              <a:rPr lang="zh-CN" altLang="en-US" sz="2400" dirty="0" smtClean="0"/>
              <a:t>串行进</a:t>
            </a:r>
            <a:r>
              <a:rPr lang="zh-CN" altLang="en-US" sz="2400" dirty="0"/>
              <a:t>行，预计</a:t>
            </a:r>
            <a:r>
              <a:rPr lang="en-US" altLang="zh-CN" sz="2400" dirty="0"/>
              <a:t>6</a:t>
            </a:r>
            <a:r>
              <a:rPr lang="zh-CN" altLang="en-US" sz="2400" dirty="0"/>
              <a:t>个月内完成；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46141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数据加强</a:t>
            </a:r>
            <a:r>
              <a:rPr lang="en-US" altLang="zh-CN" dirty="0" smtClean="0"/>
              <a:t>-</a:t>
            </a:r>
            <a:r>
              <a:rPr lang="zh-CN" altLang="en-US" dirty="0" smtClean="0"/>
              <a:t>性能基线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6" y="967325"/>
            <a:ext cx="5688632" cy="276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66" y="3733715"/>
            <a:ext cx="5487392" cy="24748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20078" y="1844824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所有的接口都有性能基线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不仅仅是响应时间上升波动</a:t>
            </a:r>
          </a:p>
          <a:p>
            <a:r>
              <a:rPr kumimoji="1" lang="zh-CN" altLang="en-US" dirty="0" smtClean="0"/>
              <a:t>异常了要报警</a:t>
            </a:r>
          </a:p>
          <a:p>
            <a:endParaRPr kumimoji="1" lang="en-US" altLang="zh-CN" dirty="0"/>
          </a:p>
          <a:p>
            <a:r>
              <a:rPr kumimoji="1" lang="zh-CN" altLang="en-US" dirty="0" smtClean="0"/>
              <a:t>响应时间变短的波动</a:t>
            </a:r>
          </a:p>
          <a:p>
            <a:r>
              <a:rPr kumimoji="1" lang="zh-CN" altLang="en-US" dirty="0" smtClean="0"/>
              <a:t>也要报警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48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4865"/>
            <a:ext cx="8629883" cy="492443"/>
          </a:xfrm>
        </p:spPr>
        <p:txBody>
          <a:bodyPr/>
          <a:lstStyle/>
          <a:p>
            <a:r>
              <a:rPr lang="en-US" altLang="en-US" dirty="0" smtClean="0"/>
              <a:t>工具推广-</a:t>
            </a:r>
            <a:r>
              <a:rPr lang="zh-CN" altLang="en-US" dirty="0" smtClean="0"/>
              <a:t>持续推广</a:t>
            </a:r>
            <a:r>
              <a:rPr lang="en-US" altLang="en-US" dirty="0" smtClean="0"/>
              <a:t>工具的接入和使用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7544" y="1124744"/>
            <a:ext cx="666804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 smtClean="0"/>
              <a:t>Zues</a:t>
            </a:r>
            <a:r>
              <a:rPr kumimoji="1" lang="en-US" altLang="zh-CN" sz="3200" dirty="0" smtClean="0"/>
              <a:t>-Performance:</a:t>
            </a:r>
          </a:p>
          <a:p>
            <a:r>
              <a:rPr kumimoji="1" lang="zh-CN" altLang="en-US" sz="3200" dirty="0"/>
              <a:t>	</a:t>
            </a:r>
            <a:r>
              <a:rPr kumimoji="1" lang="en-US" altLang="zh-CN" sz="3200" dirty="0" smtClean="0"/>
              <a:t>|-SQL Performance </a:t>
            </a:r>
            <a:r>
              <a:rPr kumimoji="1" lang="en-US" altLang="zh-CN" sz="3200" dirty="0" err="1" smtClean="0"/>
              <a:t>Slow_SQL</a:t>
            </a:r>
            <a:endParaRPr kumimoji="1" lang="en-US" altLang="zh-CN" sz="3200" dirty="0" smtClean="0"/>
          </a:p>
          <a:p>
            <a:r>
              <a:rPr kumimoji="1" lang="en-US" altLang="zh-CN" sz="3200" dirty="0"/>
              <a:t>	</a:t>
            </a:r>
            <a:r>
              <a:rPr kumimoji="1" lang="en-US" altLang="zh-CN" sz="3200" dirty="0" smtClean="0"/>
              <a:t>|-</a:t>
            </a:r>
            <a:r>
              <a:rPr kumimoji="1" lang="en-US" altLang="zh-CN" sz="3200" dirty="0" err="1" smtClean="0"/>
              <a:t>dubbo</a:t>
            </a:r>
            <a:r>
              <a:rPr kumimoji="1" lang="en-US" altLang="zh-CN" sz="3200" dirty="0" smtClean="0"/>
              <a:t> Performance</a:t>
            </a:r>
            <a:endParaRPr kumimoji="1" lang="zh-CN" altLang="en-US" sz="3200" dirty="0" smtClean="0"/>
          </a:p>
          <a:p>
            <a:r>
              <a:rPr kumimoji="1" lang="zh-CN" altLang="en-US" sz="3200" dirty="0"/>
              <a:t>	</a:t>
            </a:r>
            <a:r>
              <a:rPr kumimoji="1" lang="en-US" altLang="zh-CN" sz="3200" dirty="0" smtClean="0"/>
              <a:t>|-MQ </a:t>
            </a:r>
            <a:r>
              <a:rPr kumimoji="1" lang="en-US" altLang="zh-CN" sz="3200" dirty="0" err="1" smtClean="0"/>
              <a:t>Performace</a:t>
            </a:r>
            <a:endParaRPr kumimoji="1" lang="en-US" altLang="zh-CN" sz="3200" dirty="0" smtClean="0"/>
          </a:p>
          <a:p>
            <a:r>
              <a:rPr kumimoji="1" lang="zh-CN" altLang="en-US" dirty="0" smtClean="0"/>
              <a:t>	</a:t>
            </a:r>
            <a:br>
              <a:rPr kumimoji="1" lang="zh-CN" altLang="en-US" dirty="0" smtClean="0"/>
            </a:b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3740845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smtClean="0"/>
              <a:t>Cat</a:t>
            </a:r>
            <a:r>
              <a:rPr kumimoji="1" lang="zh-CN" altLang="en-US" sz="2800" dirty="0" smtClean="0"/>
              <a:t>链路图</a:t>
            </a:r>
            <a:r>
              <a:rPr kumimoji="1" lang="en-US" altLang="zh-CN" sz="2800" dirty="0" smtClean="0"/>
              <a:t>:</a:t>
            </a:r>
            <a:endParaRPr kumimoji="1"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40" y="3501008"/>
            <a:ext cx="2710642" cy="22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25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工具优化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减少工具切换时间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7987" y="1056824"/>
            <a:ext cx="8697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/>
              <a:t>各工具之间的联动</a:t>
            </a:r>
            <a:r>
              <a:rPr kumimoji="1" lang="en-US" altLang="zh-CN" sz="2800" dirty="0" smtClean="0"/>
              <a:t>,</a:t>
            </a:r>
            <a:r>
              <a:rPr kumimoji="1" lang="zh-CN" altLang="en-US" sz="2800" dirty="0" smtClean="0"/>
              <a:t>事实上一个</a:t>
            </a:r>
            <a:r>
              <a:rPr kumimoji="1" lang="en-US" altLang="zh-CN" sz="2800" dirty="0" err="1" smtClean="0"/>
              <a:t>transId</a:t>
            </a:r>
            <a:r>
              <a:rPr kumimoji="1" lang="zh-CN" altLang="en-US" sz="2800" dirty="0" smtClean="0"/>
              <a:t>可以在工具之前传播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1" y="2010931"/>
            <a:ext cx="858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3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 smtClean="0"/>
              <a:t>经验</a:t>
            </a:r>
            <a:r>
              <a:rPr lang="zh-CN" altLang="en-US" dirty="0" smtClean="0"/>
              <a:t>提升</a:t>
            </a:r>
            <a:r>
              <a:rPr lang="en-US" altLang="zh-CN" dirty="0" smtClean="0"/>
              <a:t>-</a:t>
            </a:r>
            <a:r>
              <a:rPr lang="zh-CN" altLang="en-US" dirty="0" smtClean="0"/>
              <a:t>故障案例管理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16844" y="1222046"/>
            <a:ext cx="82155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针对全部故障案例由专人主要按照</a:t>
            </a:r>
            <a:r>
              <a:rPr lang="zh-CN" altLang="en-US" sz="2400" dirty="0"/>
              <a:t>以下五个方面进行负责梳理，并公示分享，积累团队和个人的定位经验。</a:t>
            </a:r>
          </a:p>
          <a:p>
            <a:r>
              <a:rPr lang="nb-NO" altLang="zh-CN" sz="2400" dirty="0"/>
              <a:t>1.</a:t>
            </a:r>
            <a:r>
              <a:rPr lang="zh-CN" altLang="nb-NO" sz="2400" dirty="0"/>
              <a:t>背景</a:t>
            </a:r>
            <a:endParaRPr lang="nb-NO" altLang="zh-CN" sz="2400" dirty="0"/>
          </a:p>
          <a:p>
            <a:r>
              <a:rPr lang="hr-HR" altLang="zh-CN" sz="2400" dirty="0"/>
              <a:t>2.</a:t>
            </a:r>
            <a:r>
              <a:rPr lang="zh-CN" altLang="hr-HR" sz="2400" dirty="0"/>
              <a:t>原因</a:t>
            </a:r>
            <a:endParaRPr lang="hr-HR" altLang="zh-CN" sz="2400" dirty="0"/>
          </a:p>
          <a:p>
            <a:r>
              <a:rPr lang="en-US" altLang="zh-TW" sz="2400" dirty="0"/>
              <a:t>3.</a:t>
            </a:r>
            <a:r>
              <a:rPr lang="zh-TW" altLang="en-US" sz="2400" dirty="0"/>
              <a:t>影响</a:t>
            </a:r>
          </a:p>
          <a:p>
            <a:r>
              <a:rPr lang="en-US" altLang="zh-TW" sz="2400" dirty="0"/>
              <a:t>4.</a:t>
            </a:r>
            <a:r>
              <a:rPr lang="zh-TW" altLang="en-US" sz="2400" dirty="0"/>
              <a:t>改进点</a:t>
            </a:r>
          </a:p>
          <a:p>
            <a:r>
              <a:rPr lang="en-US" altLang="zh-TW" sz="2400" dirty="0"/>
              <a:t>5.</a:t>
            </a:r>
            <a:r>
              <a:rPr lang="zh-TW" altLang="en-US" sz="2400" dirty="0"/>
              <a:t>经验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2159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SLltnGuEO4NbkPePwwN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LxUBMC2U2rPQgFB7GCf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vVRQ5zRkazmxl53KJ.k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vulSMOMU.w9kfocHB6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cHoXsNvkir0c.5ireKn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PQQ0L8gEuXabSEvv0C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5YfdYFl0Okg4g..vKg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ZQXzOamUuxEbsL1DsT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naHIjo0U.kaj11hay9H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gmdT5QsEeuGJT_rR1l6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rQV7TSO0qARIWejbgNR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SLltnGuEO4NbkPePwwN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LxUBMC2U2rPQgFB7GC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vVRQ5zRkazmxl53KJ.k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vulSMOMU.w9kfocHB6i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cHoXsNvkir0c.5ireKn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PQQ0L8gEuXabSEvv0Cj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5YfdYFl0Okg4g..vKg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F.CYypmEq16Lvptg.tR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ZQXzOamUuxEbsL1DsT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gmdT5QsEeuGJT_rR1l6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rQV7TSO0qARIWejbgNR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cK Disclaimer"/>
  <p:tag name="LLEFT" val=" 210.125"/>
  <p:tag name="LTOP" val=" 469.875"/>
  <p:tag name="THINKCELLSHAPEDONOTDELETE" val="pW_LLjbPTbkmIbDVNNEStMg"/>
  <p:tag name="RESIZE" val="Y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pSLltnGuEO4NbkPePww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mLxUBMC2U2rPQgFB7GCf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vVRQ5zRkazmxl53KJ.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rGRgMMJ0.qskGZjOFp3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xvulSMOMU.w9kfocHB6i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NcHoXsNvkir0c.5ireKn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PQQ0L8gEuXabSEvv0Cj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5YfdYFl0Okg4g..vKgg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ZQXzOamUuxEbsL1DsTW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gmdT5QsEeuGJT_rR1l6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wrQV7TSO0qARIWejbgNR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EoeywXiEyL5r6SMiJOf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naHIjo0U.kaj11hay9H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XF.CYypmEq16Lvptg.tR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rGRgMMJ0.qskGZjOFp3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rEoeywXiEyL5r6SMiJO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cV4_81GEWtuyrVZYDMs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cV4_81GEWtuyrVZYDMs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hzIWd.9ukWGS5V633.Yf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wSsjwMWkOZmiArs3Gmb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主题2">
  <a:themeElements>
    <a:clrScheme name="PIO049_template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DCEA8"/>
      </a:accent1>
      <a:accent2>
        <a:srgbClr val="E88651"/>
      </a:accent2>
      <a:accent3>
        <a:srgbClr val="FFFFFF"/>
      </a:accent3>
      <a:accent4>
        <a:srgbClr val="000000"/>
      </a:accent4>
      <a:accent5>
        <a:srgbClr val="FEE3D1"/>
      </a:accent5>
      <a:accent6>
        <a:srgbClr val="D27949"/>
      </a:accent6>
      <a:hlink>
        <a:srgbClr val="F25822"/>
      </a:hlink>
      <a:folHlink>
        <a:srgbClr val="00723E"/>
      </a:folHlink>
    </a:clrScheme>
    <a:fontScheme name="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PIO049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1AFFF"/>
        </a:solidFill>
        <a:ln w="25400">
          <a:noFill/>
          <a:miter lim="800000"/>
          <a:headEnd/>
          <a:tailEnd/>
        </a:ln>
      </a:spPr>
      <a:bodyPr lIns="0" tIns="0" rIns="0" bIns="0" rtlCol="0" anchor="ctr">
        <a:spAutoFit/>
      </a:bodyPr>
      <a:lstStyle>
        <a:defPPr algn="ctr">
          <a:defRPr/>
        </a:defPPr>
      </a:lstStyle>
    </a:spDef>
  </a:objectDefaults>
  <a:extraClrSchemeLst>
    <a:extraClrScheme>
      <a:clrScheme name="2_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PIO049_template">
  <a:themeElements>
    <a:clrScheme name="2_PIO049_template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2_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irm Format - Chinese (PRC)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irm Format - Chinese (PRC)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50000"/>
          </a:spcAft>
          <a:buClr>
            <a:schemeClr val="tx2"/>
          </a:buClr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楷体" pitchFamily="2" charset="-122"/>
          </a:defRPr>
        </a:defPPr>
      </a:lstStyle>
    </a:lnDef>
  </a:objectDefaults>
  <a:extraClrSchemeLst>
    <a:extraClrScheme>
      <a:clrScheme name="Firm Format - Chinese (PRC)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Chinese (PRC)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- Chinese (PRC)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IO049_template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2_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8CBDCE"/>
        </a:solidFill>
        <a:ln>
          <a:solidFill>
            <a:srgbClr val="8CBDCE"/>
          </a:solidFill>
        </a:ln>
      </a:spPr>
      <a:bodyPr anchor="ctr"/>
      <a:lstStyle>
        <a:defPPr>
          <a:buFont typeface="Arial" pitchFamily="34" charset="0"/>
          <a:buChar char="•"/>
          <a:defRPr>
            <a:solidFill>
              <a:schemeClr val="tx1"/>
            </a:solidFill>
            <a:ea typeface="微软雅黑" pitchFamily="34" charset="-122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2_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IO049_template">
  <a:themeElements>
    <a:clrScheme name="PIO049_template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DCEA8"/>
      </a:accent1>
      <a:accent2>
        <a:srgbClr val="E88651"/>
      </a:accent2>
      <a:accent3>
        <a:srgbClr val="FFFFFF"/>
      </a:accent3>
      <a:accent4>
        <a:srgbClr val="000000"/>
      </a:accent4>
      <a:accent5>
        <a:srgbClr val="FEE3D1"/>
      </a:accent5>
      <a:accent6>
        <a:srgbClr val="D27949"/>
      </a:accent6>
      <a:hlink>
        <a:srgbClr val="F25822"/>
      </a:hlink>
      <a:folHlink>
        <a:srgbClr val="00723E"/>
      </a:folHlink>
    </a:clrScheme>
    <a:fontScheme name="PIO049_template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O049_template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DCEA8"/>
        </a:accent1>
        <a:accent2>
          <a:srgbClr val="E88651"/>
        </a:accent2>
        <a:accent3>
          <a:srgbClr val="FFFFFF"/>
        </a:accent3>
        <a:accent4>
          <a:srgbClr val="000000"/>
        </a:accent4>
        <a:accent5>
          <a:srgbClr val="FEE3D1"/>
        </a:accent5>
        <a:accent6>
          <a:srgbClr val="D27949"/>
        </a:accent6>
        <a:hlink>
          <a:srgbClr val="F25822"/>
        </a:hlink>
        <a:folHlink>
          <a:srgbClr val="0072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O049_template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O049_template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2D65FEBFCE7C6F4085FB1E6DB5E5FA12" ma:contentTypeVersion="0" ma:contentTypeDescription="新建文档。" ma:contentTypeScope="" ma:versionID="ac21e13085b79a5f84613ff012b6617c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DA83C03-D2BF-4E9B-A8B5-CA717EB229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76FC4C-A146-490E-94E2-332DEBFFB1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9A801-B7A1-4DF0-AC6E-F01330AD11A9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46265</TotalTime>
  <Words>484</Words>
  <Application>Microsoft Macintosh PowerPoint</Application>
  <PresentationFormat>全屏显示(4:3)</PresentationFormat>
  <Paragraphs>76</Paragraphs>
  <Slides>10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主题2</vt:lpstr>
      <vt:lpstr>2_PIO049_template</vt:lpstr>
      <vt:lpstr>3_PIO049_template</vt:lpstr>
      <vt:lpstr>Firm Format - Chinese (PRC)</vt:lpstr>
      <vt:lpstr>4_PIO049_template</vt:lpstr>
      <vt:lpstr>1_PIO049_template</vt:lpstr>
      <vt:lpstr>think-cell Slide</vt:lpstr>
      <vt:lpstr>全链路快速定位问题 v2.0</vt:lpstr>
      <vt:lpstr>目录</vt:lpstr>
      <vt:lpstr>现状vs目标</vt:lpstr>
      <vt:lpstr>原因</vt:lpstr>
      <vt:lpstr>解决方案</vt:lpstr>
      <vt:lpstr>数据加强-性能基线</vt:lpstr>
      <vt:lpstr>工具推广-持续推广工具的接入和使用</vt:lpstr>
      <vt:lpstr>工具优化-减少工具切换时间</vt:lpstr>
      <vt:lpstr> 经验提升-故障案例管理</vt:lpstr>
      <vt:lpstr> Q &amp; A</vt:lpstr>
    </vt:vector>
  </TitlesOfParts>
  <Company>5173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金融网络架构汇报</dc:title>
  <dc:creator>HONGGUANGMING146@pingan.com.cn;TANGZHIXUE001@pingan.com.cn;CHENRUI951@pingan.com.cn</dc:creator>
  <cp:lastModifiedBy>zhenqin li</cp:lastModifiedBy>
  <cp:revision>2747</cp:revision>
  <dcterms:created xsi:type="dcterms:W3CDTF">2011-02-23T17:15:48Z</dcterms:created>
  <dcterms:modified xsi:type="dcterms:W3CDTF">2018-07-06T06:40:34Z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0x0101002D65FEBFCE7C6F4085FB1E6DB5E5FA12</vt:lpwstr>
  </property>
</Properties>
</file>