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SourceSansPro-regular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600"/>
            </a:lvl1pPr>
            <a:lvl2pPr>
              <a:spcBef>
                <a:spcPts val="0"/>
              </a:spcBef>
              <a:buSzPct val="100000"/>
              <a:defRPr sz="3600"/>
            </a:lvl2pPr>
            <a:lvl3pPr>
              <a:spcBef>
                <a:spcPts val="0"/>
              </a:spcBef>
              <a:buSzPct val="100000"/>
              <a:defRPr sz="3600"/>
            </a:lvl3pPr>
            <a:lvl4pPr>
              <a:spcBef>
                <a:spcPts val="0"/>
              </a:spcBef>
              <a:buSzPct val="100000"/>
              <a:defRPr sz="3600"/>
            </a:lvl4pPr>
            <a:lvl5pPr>
              <a:spcBef>
                <a:spcPts val="0"/>
              </a:spcBef>
              <a:buSzPct val="100000"/>
              <a:defRPr sz="3600"/>
            </a:lvl5pPr>
            <a:lvl6pPr>
              <a:spcBef>
                <a:spcPts val="0"/>
              </a:spcBef>
              <a:buSzPct val="100000"/>
              <a:defRPr sz="3600"/>
            </a:lvl6pPr>
            <a:lvl7pPr>
              <a:spcBef>
                <a:spcPts val="0"/>
              </a:spcBef>
              <a:buSzPct val="100000"/>
              <a:defRPr sz="3600"/>
            </a:lvl7pPr>
            <a:lvl8pPr>
              <a:spcBef>
                <a:spcPts val="0"/>
              </a:spcBef>
              <a:buSzPct val="100000"/>
              <a:defRPr sz="3600"/>
            </a:lvl8pPr>
            <a:lvl9pPr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0" y="406925"/>
            <a:ext cx="8520599" cy="159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Planning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Group Members: Matt Raporte, Greg Potter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Customer: Professor Huang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Project: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42689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1: use Leap Motion controller to detect unique hand gestures using Leap Motion SDK (Java)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2: Map those to actions in Microsoft PP using the PP API and C#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402" y="1152474"/>
            <a:ext cx="3583901" cy="307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524000" y="526350"/>
            <a:ext cx="5604000" cy="43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-Progress Reports: 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Emailed out to Professor Huang every Sunday.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-Deliverables: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 </a:t>
            </a: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9/29: Project Planning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10/06: Progress Report 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10/20: Project Design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10/27: Progress Report 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11/03: Project Implementation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11/10: Progress Report 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11/17: V&amp;V and Documentation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12/01: Final Posters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-Face-to-face meetings: 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Wednesdays at 3PM, Prof. Huang’s office. </a:t>
            </a:r>
          </a:p>
          <a:p>
            <a:pPr indent="457200" lvl="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Scrum meetings on Sundays to check in on progress/integrate code.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072600" y="157575"/>
            <a:ext cx="5436000" cy="29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</a:rPr>
              <a:t>Organization: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997" y="1243375"/>
            <a:ext cx="2511350" cy="25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710725" y="1186250"/>
            <a:ext cx="3537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Base goals: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-next/previous slides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-skip slides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-press embedded buttons (and play media)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-switch between slide show mode/outline mode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977325" y="949900"/>
            <a:ext cx="3537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Additional goals: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-browse through different directories to select the right PP file to open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-image resizing/movement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-drawing shapes onto screen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97221">
            <a:off x="2982543" y="281374"/>
            <a:ext cx="1219775" cy="182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46750" y="298700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u="sng"/>
              <a:t>Customer Level: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-Easy to setup and use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-Intuitive and easy to remember commands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-Strong gesture detectability, doesn’t “miss” gestures or falsely detect gestures</a:t>
            </a: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-Quick detection mapping and command execution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-Robust but useful features 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265625" y="128275"/>
            <a:ext cx="4566599" cy="470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u="sng"/>
              <a:t>Technical: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Development Platform (Linux, Windows, Android,…):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Development environment / software / languages: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C#, </a:t>
            </a: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Java, LeapMotion SDK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requirements: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Efficient processor usage to ensure timely command execution, good garbage collection in order not to clog up system with constant Leap Motion input.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Resources required: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Leap Motion Controller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PC/Laptop running Windows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Testing methods: 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will cycle white-box testing during development and extensive black-box testing after we have a working prototype. We will possibly utilize our product for one of our in-class presentations after sufficient testing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2" y="1290637"/>
            <a:ext cx="66579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